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8.xml" ContentType="application/vnd.openxmlformats-officedocument.presentationml.slide+xml"/>
  <Override PartName="/ppt/slides/slide49.xml" ContentType="application/vnd.openxmlformats-officedocument.presentationml.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7"/>
  </p:notesMasterIdLst>
  <p:sldIdLst>
    <p:sldId id="257" r:id="rId2"/>
    <p:sldId id="338" r:id="rId3"/>
    <p:sldId id="337" r:id="rId4"/>
    <p:sldId id="314" r:id="rId5"/>
    <p:sldId id="266" r:id="rId6"/>
    <p:sldId id="281" r:id="rId7"/>
    <p:sldId id="296" r:id="rId8"/>
    <p:sldId id="297" r:id="rId9"/>
    <p:sldId id="288" r:id="rId10"/>
    <p:sldId id="298" r:id="rId11"/>
    <p:sldId id="295" r:id="rId12"/>
    <p:sldId id="290" r:id="rId13"/>
    <p:sldId id="300" r:id="rId14"/>
    <p:sldId id="279" r:id="rId15"/>
    <p:sldId id="287" r:id="rId16"/>
    <p:sldId id="313" r:id="rId17"/>
    <p:sldId id="284" r:id="rId18"/>
    <p:sldId id="285" r:id="rId19"/>
    <p:sldId id="286" r:id="rId20"/>
    <p:sldId id="271" r:id="rId21"/>
    <p:sldId id="272" r:id="rId22"/>
    <p:sldId id="265" r:id="rId23"/>
    <p:sldId id="309" r:id="rId24"/>
    <p:sldId id="320" r:id="rId25"/>
    <p:sldId id="321" r:id="rId26"/>
    <p:sldId id="310" r:id="rId27"/>
    <p:sldId id="323" r:id="rId28"/>
    <p:sldId id="322" r:id="rId29"/>
    <p:sldId id="275" r:id="rId30"/>
    <p:sldId id="311" r:id="rId31"/>
    <p:sldId id="312" r:id="rId32"/>
    <p:sldId id="317" r:id="rId33"/>
    <p:sldId id="319" r:id="rId34"/>
    <p:sldId id="294" r:id="rId35"/>
    <p:sldId id="278" r:id="rId36"/>
    <p:sldId id="318" r:id="rId37"/>
    <p:sldId id="293" r:id="rId38"/>
    <p:sldId id="292" r:id="rId39"/>
    <p:sldId id="299" r:id="rId40"/>
    <p:sldId id="291" r:id="rId41"/>
    <p:sldId id="303" r:id="rId42"/>
    <p:sldId id="306" r:id="rId43"/>
    <p:sldId id="305" r:id="rId44"/>
    <p:sldId id="276" r:id="rId45"/>
    <p:sldId id="324" r:id="rId46"/>
    <p:sldId id="315" r:id="rId47"/>
    <p:sldId id="316" r:id="rId48"/>
    <p:sldId id="302" r:id="rId49"/>
    <p:sldId id="301" r:id="rId50"/>
    <p:sldId id="280" r:id="rId51"/>
    <p:sldId id="274" r:id="rId52"/>
    <p:sldId id="331" r:id="rId53"/>
    <p:sldId id="339" r:id="rId54"/>
    <p:sldId id="332" r:id="rId55"/>
    <p:sldId id="328" r:id="rId56"/>
    <p:sldId id="330" r:id="rId57"/>
    <p:sldId id="340" r:id="rId58"/>
    <p:sldId id="336" r:id="rId59"/>
    <p:sldId id="334" r:id="rId60"/>
    <p:sldId id="335" r:id="rId61"/>
    <p:sldId id="333" r:id="rId62"/>
    <p:sldId id="329" r:id="rId63"/>
    <p:sldId id="327" r:id="rId64"/>
    <p:sldId id="325" r:id="rId65"/>
    <p:sldId id="326" r:id="rId66"/>
  </p:sldIdLst>
  <p:sldSz cx="5143500" cy="9144000" type="screen16x9"/>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iddels stil 2 - aks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ddels stil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7241" autoAdjust="0"/>
  </p:normalViewPr>
  <p:slideViewPr>
    <p:cSldViewPr>
      <p:cViewPr>
        <p:scale>
          <a:sx n="80" d="100"/>
          <a:sy n="80" d="100"/>
        </p:scale>
        <p:origin x="-2621" y="542"/>
      </p:cViewPr>
      <p:guideLst>
        <p:guide orient="horz" pos="2880"/>
        <p:guide pos="162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0637A30-8EE1-4060-9976-8832FC89EE34}" type="datetimeFigureOut">
              <a:rPr lang="nb-NO" smtClean="0"/>
              <a:pPr/>
              <a:t>28.11.2021</a:t>
            </a:fld>
            <a:endParaRPr lang="nb-NO"/>
          </a:p>
        </p:txBody>
      </p:sp>
      <p:sp>
        <p:nvSpPr>
          <p:cNvPr id="4" name="Plassholder for lysbilde 3"/>
          <p:cNvSpPr>
            <a:spLocks noGrp="1" noRot="1" noChangeAspect="1"/>
          </p:cNvSpPr>
          <p:nvPr>
            <p:ph type="sldImg" idx="2"/>
          </p:nvPr>
        </p:nvSpPr>
        <p:spPr>
          <a:xfrm>
            <a:off x="2463800" y="685800"/>
            <a:ext cx="1930400" cy="34290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6" name="Plassholder for bunn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E5D362-086D-44A2-94F5-03EC7FA42488}" type="slidenum">
              <a:rPr lang="nb-NO" smtClean="0"/>
              <a:pPr/>
              <a:t>‹#›</a:t>
            </a:fld>
            <a:endParaRPr lang="nb-NO"/>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normAutofit/>
          </a:bodyPr>
          <a:lstStyle/>
          <a:p>
            <a:r>
              <a:rPr lang="en-US" dirty="0" err="1" smtClean="0"/>
              <a:t>Verson</a:t>
            </a:r>
            <a:r>
              <a:rPr lang="en-US" dirty="0" smtClean="0"/>
              <a:t> 0.1:</a:t>
            </a:r>
            <a:r>
              <a:rPr lang="en-US" baseline="0" dirty="0" smtClean="0"/>
              <a:t> Draft 1</a:t>
            </a:r>
            <a:endParaRPr lang="en-US" dirty="0"/>
          </a:p>
        </p:txBody>
      </p:sp>
      <p:sp>
        <p:nvSpPr>
          <p:cNvPr id="4" name="Plassholder for lysbildenummer 3"/>
          <p:cNvSpPr>
            <a:spLocks noGrp="1"/>
          </p:cNvSpPr>
          <p:nvPr>
            <p:ph type="sldNum" sz="quarter" idx="10"/>
          </p:nvPr>
        </p:nvSpPr>
        <p:spPr/>
        <p:txBody>
          <a:bodyPr/>
          <a:lstStyle/>
          <a:p>
            <a:fld id="{01E5D362-086D-44A2-94F5-03EC7FA42488}" type="slidenum">
              <a:rPr lang="nb-NO" smtClean="0"/>
              <a:pPr/>
              <a:t>1</a:t>
            </a:fld>
            <a:endParaRPr lang="nb-NO"/>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normAutofit/>
          </a:bodyPr>
          <a:lstStyle/>
          <a:p>
            <a:endParaRPr lang="nb-NO" dirty="0"/>
          </a:p>
        </p:txBody>
      </p:sp>
      <p:sp>
        <p:nvSpPr>
          <p:cNvPr id="4" name="Plassholder for lysbildenummer 3"/>
          <p:cNvSpPr>
            <a:spLocks noGrp="1"/>
          </p:cNvSpPr>
          <p:nvPr>
            <p:ph type="sldNum" sz="quarter" idx="10"/>
          </p:nvPr>
        </p:nvSpPr>
        <p:spPr/>
        <p:txBody>
          <a:bodyPr/>
          <a:lstStyle/>
          <a:p>
            <a:fld id="{01E5D362-086D-44A2-94F5-03EC7FA42488}" type="slidenum">
              <a:rPr lang="nb-NO" smtClean="0"/>
              <a:pPr/>
              <a:t>17</a:t>
            </a:fld>
            <a:endParaRPr lang="nb-NO"/>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normAutofit/>
          </a:bodyPr>
          <a:lstStyle/>
          <a:p>
            <a:endParaRPr lang="nb-NO"/>
          </a:p>
        </p:txBody>
      </p:sp>
      <p:sp>
        <p:nvSpPr>
          <p:cNvPr id="4" name="Plassholder for lysbildenummer 3"/>
          <p:cNvSpPr>
            <a:spLocks noGrp="1"/>
          </p:cNvSpPr>
          <p:nvPr>
            <p:ph type="sldNum" sz="quarter" idx="10"/>
          </p:nvPr>
        </p:nvSpPr>
        <p:spPr/>
        <p:txBody>
          <a:bodyPr/>
          <a:lstStyle/>
          <a:p>
            <a:fld id="{01E5D362-086D-44A2-94F5-03EC7FA42488}" type="slidenum">
              <a:rPr lang="nb-NO" smtClean="0"/>
              <a:pPr/>
              <a:t>50</a:t>
            </a:fld>
            <a:endParaRPr lang="nb-NO"/>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385763" y="2840568"/>
            <a:ext cx="4371975" cy="1960034"/>
          </a:xfrm>
        </p:spPr>
        <p:txBody>
          <a:bodyPr/>
          <a:lstStyle/>
          <a:p>
            <a:r>
              <a:rPr lang="nb-NO" smtClean="0"/>
              <a:t>Klikk for å redigere tittelstil</a:t>
            </a:r>
            <a:endParaRPr lang="nb-NO"/>
          </a:p>
        </p:txBody>
      </p:sp>
      <p:sp>
        <p:nvSpPr>
          <p:cNvPr id="3" name="Undertittel 2"/>
          <p:cNvSpPr>
            <a:spLocks noGrp="1"/>
          </p:cNvSpPr>
          <p:nvPr>
            <p:ph type="subTitle" idx="1"/>
          </p:nvPr>
        </p:nvSpPr>
        <p:spPr>
          <a:xfrm>
            <a:off x="771525" y="5181600"/>
            <a:ext cx="360045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smtClean="0"/>
              <a:t>Klikk for å redigere undertittelstil i malen</a:t>
            </a:r>
            <a:endParaRPr lang="nb-NO"/>
          </a:p>
        </p:txBody>
      </p:sp>
      <p:sp>
        <p:nvSpPr>
          <p:cNvPr id="4" name="Plassholder for dato 3"/>
          <p:cNvSpPr>
            <a:spLocks noGrp="1"/>
          </p:cNvSpPr>
          <p:nvPr>
            <p:ph type="dt" sz="half" idx="10"/>
          </p:nvPr>
        </p:nvSpPr>
        <p:spPr>
          <a:xfrm>
            <a:off x="257175" y="8475134"/>
            <a:ext cx="1200150" cy="486834"/>
          </a:xfrm>
          <a:prstGeom prst="rect">
            <a:avLst/>
          </a:prstGeom>
        </p:spPr>
        <p:txBody>
          <a:bodyPr/>
          <a:lstStyle/>
          <a:p>
            <a:endParaRPr lang="nb-NO"/>
          </a:p>
        </p:txBody>
      </p:sp>
      <p:sp>
        <p:nvSpPr>
          <p:cNvPr id="5" name="Plassholder for bunntekst 4"/>
          <p:cNvSpPr>
            <a:spLocks noGrp="1"/>
          </p:cNvSpPr>
          <p:nvPr>
            <p:ph type="ftr" sz="quarter" idx="11"/>
          </p:nvPr>
        </p:nvSpPr>
        <p:spPr>
          <a:xfrm>
            <a:off x="1757363" y="8475134"/>
            <a:ext cx="1628775" cy="486834"/>
          </a:xfrm>
          <a:prstGeom prst="rect">
            <a:avLst/>
          </a:prstGeom>
        </p:spPr>
        <p:txBody>
          <a:bodyPr/>
          <a:lstStyle/>
          <a:p>
            <a:endParaRPr lang="nb-NO"/>
          </a:p>
        </p:txBody>
      </p:sp>
      <p:sp>
        <p:nvSpPr>
          <p:cNvPr id="6" name="Plassholder for lysbildenummer 5"/>
          <p:cNvSpPr>
            <a:spLocks noGrp="1"/>
          </p:cNvSpPr>
          <p:nvPr>
            <p:ph type="sldNum" sz="quarter" idx="12"/>
          </p:nvPr>
        </p:nvSpPr>
        <p:spPr>
          <a:xfrm>
            <a:off x="3686175" y="8475134"/>
            <a:ext cx="1200150" cy="48683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1008162" y="6400800"/>
            <a:ext cx="3086100" cy="755652"/>
          </a:xfrm>
        </p:spPr>
        <p:txBody>
          <a:bodyPr anchor="b"/>
          <a:lstStyle>
            <a:lvl1pPr algn="l">
              <a:defRPr sz="2000" b="1"/>
            </a:lvl1pPr>
          </a:lstStyle>
          <a:p>
            <a:r>
              <a:rPr lang="nb-NO" smtClean="0"/>
              <a:t>Klikk for å redigere tittelstil</a:t>
            </a:r>
            <a:endParaRPr lang="nb-NO"/>
          </a:p>
        </p:txBody>
      </p:sp>
      <p:sp>
        <p:nvSpPr>
          <p:cNvPr id="3" name="Plassholder for bilde 2"/>
          <p:cNvSpPr>
            <a:spLocks noGrp="1"/>
          </p:cNvSpPr>
          <p:nvPr>
            <p:ph type="pic" idx="1"/>
          </p:nvPr>
        </p:nvSpPr>
        <p:spPr>
          <a:xfrm>
            <a:off x="1008162" y="817033"/>
            <a:ext cx="30861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1008162" y="7156451"/>
            <a:ext cx="3086100" cy="10731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
        <p:nvSpPr>
          <p:cNvPr id="5" name="Plassholder for dato 4"/>
          <p:cNvSpPr>
            <a:spLocks noGrp="1"/>
          </p:cNvSpPr>
          <p:nvPr>
            <p:ph type="dt" sz="half" idx="10"/>
          </p:nvPr>
        </p:nvSpPr>
        <p:spPr>
          <a:xfrm>
            <a:off x="257175" y="8475134"/>
            <a:ext cx="1200150" cy="486834"/>
          </a:xfrm>
          <a:prstGeom prst="rect">
            <a:avLst/>
          </a:prstGeom>
        </p:spPr>
        <p:txBody>
          <a:bodyPr/>
          <a:lstStyle/>
          <a:p>
            <a:endParaRPr lang="nb-NO"/>
          </a:p>
        </p:txBody>
      </p:sp>
      <p:sp>
        <p:nvSpPr>
          <p:cNvPr id="6" name="Plassholder for bunntekst 5"/>
          <p:cNvSpPr>
            <a:spLocks noGrp="1"/>
          </p:cNvSpPr>
          <p:nvPr>
            <p:ph type="ftr" sz="quarter" idx="11"/>
          </p:nvPr>
        </p:nvSpPr>
        <p:spPr>
          <a:xfrm>
            <a:off x="1757363" y="8475134"/>
            <a:ext cx="1628775" cy="486834"/>
          </a:xfrm>
          <a:prstGeom prst="rect">
            <a:avLst/>
          </a:prstGeom>
        </p:spPr>
        <p:txBody>
          <a:bodyPr/>
          <a:lstStyle/>
          <a:p>
            <a:endParaRPr lang="nb-NO"/>
          </a:p>
        </p:txBody>
      </p:sp>
      <p:sp>
        <p:nvSpPr>
          <p:cNvPr id="7" name="Plassholder for lysbildenummer 6"/>
          <p:cNvSpPr>
            <a:spLocks noGrp="1"/>
          </p:cNvSpPr>
          <p:nvPr>
            <p:ph type="sldNum" sz="quarter" idx="12"/>
          </p:nvPr>
        </p:nvSpPr>
        <p:spPr>
          <a:xfrm>
            <a:off x="3686175" y="8475134"/>
            <a:ext cx="1200150" cy="48683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loddrett tekst 2"/>
          <p:cNvSpPr>
            <a:spLocks noGrp="1"/>
          </p:cNvSpPr>
          <p:nvPr>
            <p:ph type="body" orient="vert" idx="1"/>
          </p:nvPr>
        </p:nvSpPr>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a:xfrm>
            <a:off x="257175" y="8475134"/>
            <a:ext cx="1200150" cy="486834"/>
          </a:xfrm>
          <a:prstGeom prst="rect">
            <a:avLst/>
          </a:prstGeom>
        </p:spPr>
        <p:txBody>
          <a:bodyPr/>
          <a:lstStyle/>
          <a:p>
            <a:endParaRPr lang="nb-NO"/>
          </a:p>
        </p:txBody>
      </p:sp>
      <p:sp>
        <p:nvSpPr>
          <p:cNvPr id="5" name="Plassholder for bunntekst 4"/>
          <p:cNvSpPr>
            <a:spLocks noGrp="1"/>
          </p:cNvSpPr>
          <p:nvPr>
            <p:ph type="ftr" sz="quarter" idx="11"/>
          </p:nvPr>
        </p:nvSpPr>
        <p:spPr>
          <a:xfrm>
            <a:off x="1757363" y="8475134"/>
            <a:ext cx="1628775" cy="486834"/>
          </a:xfrm>
          <a:prstGeom prst="rect">
            <a:avLst/>
          </a:prstGeom>
        </p:spPr>
        <p:txBody>
          <a:bodyPr/>
          <a:lstStyle/>
          <a:p>
            <a:endParaRPr lang="nb-NO"/>
          </a:p>
        </p:txBody>
      </p:sp>
      <p:sp>
        <p:nvSpPr>
          <p:cNvPr id="6" name="Plassholder for lysbildenummer 5"/>
          <p:cNvSpPr>
            <a:spLocks noGrp="1"/>
          </p:cNvSpPr>
          <p:nvPr>
            <p:ph type="sldNum" sz="quarter" idx="12"/>
          </p:nvPr>
        </p:nvSpPr>
        <p:spPr>
          <a:xfrm>
            <a:off x="3686175" y="8475134"/>
            <a:ext cx="1200150" cy="48683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3729037" y="366185"/>
            <a:ext cx="1157288" cy="7802034"/>
          </a:xfrm>
        </p:spPr>
        <p:txBody>
          <a:bodyPr vert="eaVert"/>
          <a:lstStyle/>
          <a:p>
            <a:r>
              <a:rPr lang="nb-NO" smtClean="0"/>
              <a:t>Klikk for å redigere tittelstil</a:t>
            </a:r>
            <a:endParaRPr lang="nb-NO"/>
          </a:p>
        </p:txBody>
      </p:sp>
      <p:sp>
        <p:nvSpPr>
          <p:cNvPr id="3" name="Plassholder for loddrett tekst 2"/>
          <p:cNvSpPr>
            <a:spLocks noGrp="1"/>
          </p:cNvSpPr>
          <p:nvPr>
            <p:ph type="body" orient="vert" idx="1"/>
          </p:nvPr>
        </p:nvSpPr>
        <p:spPr>
          <a:xfrm>
            <a:off x="257175" y="366185"/>
            <a:ext cx="3386138" cy="7802034"/>
          </a:xfrm>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a:xfrm>
            <a:off x="257175" y="8475134"/>
            <a:ext cx="1200150" cy="486834"/>
          </a:xfrm>
          <a:prstGeom prst="rect">
            <a:avLst/>
          </a:prstGeom>
        </p:spPr>
        <p:txBody>
          <a:bodyPr/>
          <a:lstStyle/>
          <a:p>
            <a:endParaRPr lang="nb-NO"/>
          </a:p>
        </p:txBody>
      </p:sp>
      <p:sp>
        <p:nvSpPr>
          <p:cNvPr id="5" name="Plassholder for bunntekst 4"/>
          <p:cNvSpPr>
            <a:spLocks noGrp="1"/>
          </p:cNvSpPr>
          <p:nvPr>
            <p:ph type="ftr" sz="quarter" idx="11"/>
          </p:nvPr>
        </p:nvSpPr>
        <p:spPr>
          <a:xfrm>
            <a:off x="1757363" y="8475134"/>
            <a:ext cx="1628775" cy="486834"/>
          </a:xfrm>
          <a:prstGeom prst="rect">
            <a:avLst/>
          </a:prstGeom>
        </p:spPr>
        <p:txBody>
          <a:bodyPr/>
          <a:lstStyle/>
          <a:p>
            <a:endParaRPr lang="nb-NO"/>
          </a:p>
        </p:txBody>
      </p:sp>
      <p:sp>
        <p:nvSpPr>
          <p:cNvPr id="6" name="Plassholder for lysbildenummer 5"/>
          <p:cNvSpPr>
            <a:spLocks noGrp="1"/>
          </p:cNvSpPr>
          <p:nvPr>
            <p:ph type="sldNum" sz="quarter" idx="12"/>
          </p:nvPr>
        </p:nvSpPr>
        <p:spPr>
          <a:xfrm>
            <a:off x="3686175" y="8475134"/>
            <a:ext cx="1200150" cy="48683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a:xfrm>
            <a:off x="0" y="467544"/>
            <a:ext cx="5143500" cy="504056"/>
          </a:xfrm>
        </p:spPr>
        <p:txBody>
          <a:bodyPr/>
          <a:lstStyle/>
          <a:p>
            <a:r>
              <a:rPr lang="nb-NO" dirty="0" smtClean="0"/>
              <a:t>Klikk for å redigere tittelstil</a:t>
            </a:r>
            <a:endParaRPr lang="nb-NO"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tel og innhold">
    <p:spTree>
      <p:nvGrpSpPr>
        <p:cNvPr id="1" name=""/>
        <p:cNvGrpSpPr/>
        <p:nvPr/>
      </p:nvGrpSpPr>
      <p:grpSpPr>
        <a:xfrm>
          <a:off x="0" y="0"/>
          <a:ext cx="0" cy="0"/>
          <a:chOff x="0" y="0"/>
          <a:chExt cx="0" cy="0"/>
        </a:xfrm>
      </p:grpSpPr>
      <p:sp>
        <p:nvSpPr>
          <p:cNvPr id="2" name="Tittel 1"/>
          <p:cNvSpPr>
            <a:spLocks noGrp="1"/>
          </p:cNvSpPr>
          <p:nvPr>
            <p:ph type="title"/>
          </p:nvPr>
        </p:nvSpPr>
        <p:spPr>
          <a:xfrm>
            <a:off x="0" y="467544"/>
            <a:ext cx="5143500" cy="1152130"/>
          </a:xfrm>
        </p:spPr>
        <p:txBody>
          <a:bodyPr/>
          <a:lstStyle/>
          <a:p>
            <a:r>
              <a:rPr lang="nb-NO" smtClean="0"/>
              <a:t>Klikk for å redigere tittelstil</a:t>
            </a:r>
            <a:endParaRPr lang="nb-NO"/>
          </a:p>
        </p:txBody>
      </p:sp>
      <p:sp>
        <p:nvSpPr>
          <p:cNvPr id="3" name="Plassholder for innhold 2"/>
          <p:cNvSpPr>
            <a:spLocks noGrp="1"/>
          </p:cNvSpPr>
          <p:nvPr>
            <p:ph idx="1"/>
          </p:nvPr>
        </p:nvSpPr>
        <p:spPr>
          <a:xfrm>
            <a:off x="0" y="1763688"/>
            <a:ext cx="5143500" cy="7160795"/>
          </a:xfrm>
        </p:spPr>
        <p:txBody>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Inndelingsoverskrift">
    <p:spTree>
      <p:nvGrpSpPr>
        <p:cNvPr id="1" name=""/>
        <p:cNvGrpSpPr/>
        <p:nvPr/>
      </p:nvGrpSpPr>
      <p:grpSpPr>
        <a:xfrm>
          <a:off x="0" y="0"/>
          <a:ext cx="0" cy="0"/>
          <a:chOff x="0" y="0"/>
          <a:chExt cx="0" cy="0"/>
        </a:xfrm>
      </p:grpSpPr>
      <p:sp>
        <p:nvSpPr>
          <p:cNvPr id="2" name="Tittel 1"/>
          <p:cNvSpPr>
            <a:spLocks noGrp="1"/>
          </p:cNvSpPr>
          <p:nvPr>
            <p:ph type="title"/>
          </p:nvPr>
        </p:nvSpPr>
        <p:spPr>
          <a:xfrm>
            <a:off x="406301" y="5875868"/>
            <a:ext cx="4371975" cy="1816100"/>
          </a:xfrm>
        </p:spPr>
        <p:txBody>
          <a:bodyPr anchor="t"/>
          <a:lstStyle>
            <a:lvl1pPr algn="l">
              <a:defRPr sz="4000" b="1" cap="all"/>
            </a:lvl1pPr>
          </a:lstStyle>
          <a:p>
            <a:r>
              <a:rPr lang="nb-NO" smtClean="0"/>
              <a:t>Klikk for å redigere tittelstil</a:t>
            </a:r>
            <a:endParaRPr lang="nb-NO"/>
          </a:p>
        </p:txBody>
      </p:sp>
      <p:sp>
        <p:nvSpPr>
          <p:cNvPr id="3" name="Plassholder for tekst 2"/>
          <p:cNvSpPr>
            <a:spLocks noGrp="1"/>
          </p:cNvSpPr>
          <p:nvPr>
            <p:ph type="body" idx="1"/>
          </p:nvPr>
        </p:nvSpPr>
        <p:spPr>
          <a:xfrm>
            <a:off x="406301" y="3875618"/>
            <a:ext cx="4371975"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smtClean="0"/>
              <a:t>Klikk for å redigere tekststiler i malen</a:t>
            </a:r>
          </a:p>
        </p:txBody>
      </p:sp>
      <p:sp>
        <p:nvSpPr>
          <p:cNvPr id="4" name="Plassholder for dato 3"/>
          <p:cNvSpPr>
            <a:spLocks noGrp="1"/>
          </p:cNvSpPr>
          <p:nvPr>
            <p:ph type="dt" sz="half" idx="10"/>
          </p:nvPr>
        </p:nvSpPr>
        <p:spPr>
          <a:xfrm>
            <a:off x="257175" y="8475134"/>
            <a:ext cx="1200150" cy="486834"/>
          </a:xfrm>
          <a:prstGeom prst="rect">
            <a:avLst/>
          </a:prstGeom>
        </p:spPr>
        <p:txBody>
          <a:bodyPr/>
          <a:lstStyle/>
          <a:p>
            <a:endParaRPr lang="nb-NO"/>
          </a:p>
        </p:txBody>
      </p:sp>
      <p:sp>
        <p:nvSpPr>
          <p:cNvPr id="5" name="Plassholder for bunntekst 4"/>
          <p:cNvSpPr>
            <a:spLocks noGrp="1"/>
          </p:cNvSpPr>
          <p:nvPr>
            <p:ph type="ftr" sz="quarter" idx="11"/>
          </p:nvPr>
        </p:nvSpPr>
        <p:spPr>
          <a:xfrm>
            <a:off x="1757363" y="8475134"/>
            <a:ext cx="1628775" cy="486834"/>
          </a:xfrm>
          <a:prstGeom prst="rect">
            <a:avLst/>
          </a:prstGeom>
        </p:spPr>
        <p:txBody>
          <a:bodyPr/>
          <a:lstStyle/>
          <a:p>
            <a:endParaRPr lang="nb-NO"/>
          </a:p>
        </p:txBody>
      </p:sp>
      <p:sp>
        <p:nvSpPr>
          <p:cNvPr id="6" name="Plassholder for lysbildenummer 5"/>
          <p:cNvSpPr>
            <a:spLocks noGrp="1"/>
          </p:cNvSpPr>
          <p:nvPr>
            <p:ph type="sldNum" sz="quarter" idx="12"/>
          </p:nvPr>
        </p:nvSpPr>
        <p:spPr>
          <a:xfrm>
            <a:off x="3686175" y="8475134"/>
            <a:ext cx="1200150" cy="48683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sz="half" idx="1"/>
          </p:nvPr>
        </p:nvSpPr>
        <p:spPr>
          <a:xfrm>
            <a:off x="257175" y="2133602"/>
            <a:ext cx="2271713"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innhold 3"/>
          <p:cNvSpPr>
            <a:spLocks noGrp="1"/>
          </p:cNvSpPr>
          <p:nvPr>
            <p:ph sz="half" idx="2"/>
          </p:nvPr>
        </p:nvSpPr>
        <p:spPr>
          <a:xfrm>
            <a:off x="2614612" y="2133602"/>
            <a:ext cx="2271713"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dato 4"/>
          <p:cNvSpPr>
            <a:spLocks noGrp="1"/>
          </p:cNvSpPr>
          <p:nvPr>
            <p:ph type="dt" sz="half" idx="10"/>
          </p:nvPr>
        </p:nvSpPr>
        <p:spPr>
          <a:xfrm>
            <a:off x="257175" y="8475134"/>
            <a:ext cx="1200150" cy="486834"/>
          </a:xfrm>
          <a:prstGeom prst="rect">
            <a:avLst/>
          </a:prstGeom>
        </p:spPr>
        <p:txBody>
          <a:bodyPr/>
          <a:lstStyle/>
          <a:p>
            <a:endParaRPr lang="nb-NO"/>
          </a:p>
        </p:txBody>
      </p:sp>
      <p:sp>
        <p:nvSpPr>
          <p:cNvPr id="6" name="Plassholder for bunntekst 5"/>
          <p:cNvSpPr>
            <a:spLocks noGrp="1"/>
          </p:cNvSpPr>
          <p:nvPr>
            <p:ph type="ftr" sz="quarter" idx="11"/>
          </p:nvPr>
        </p:nvSpPr>
        <p:spPr>
          <a:xfrm>
            <a:off x="1757363" y="8475134"/>
            <a:ext cx="1628775" cy="486834"/>
          </a:xfrm>
          <a:prstGeom prst="rect">
            <a:avLst/>
          </a:prstGeom>
        </p:spPr>
        <p:txBody>
          <a:bodyPr/>
          <a:lstStyle/>
          <a:p>
            <a:endParaRPr lang="nb-NO"/>
          </a:p>
        </p:txBody>
      </p:sp>
      <p:sp>
        <p:nvSpPr>
          <p:cNvPr id="7" name="Plassholder for lysbildenummer 6"/>
          <p:cNvSpPr>
            <a:spLocks noGrp="1"/>
          </p:cNvSpPr>
          <p:nvPr>
            <p:ph type="sldNum" sz="quarter" idx="12"/>
          </p:nvPr>
        </p:nvSpPr>
        <p:spPr>
          <a:xfrm>
            <a:off x="3686175" y="8475134"/>
            <a:ext cx="1200150" cy="48683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lvl1pPr>
              <a:defRPr/>
            </a:lvl1pPr>
          </a:lstStyle>
          <a:p>
            <a:r>
              <a:rPr lang="nb-NO" smtClean="0"/>
              <a:t>Klikk for å redigere tittelstil</a:t>
            </a:r>
            <a:endParaRPr lang="nb-NO"/>
          </a:p>
        </p:txBody>
      </p:sp>
      <p:sp>
        <p:nvSpPr>
          <p:cNvPr id="3" name="Plassholder for tekst 2"/>
          <p:cNvSpPr>
            <a:spLocks noGrp="1"/>
          </p:cNvSpPr>
          <p:nvPr>
            <p:ph type="body" idx="1"/>
          </p:nvPr>
        </p:nvSpPr>
        <p:spPr>
          <a:xfrm>
            <a:off x="257175" y="2046818"/>
            <a:ext cx="2272606" cy="85301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4" name="Plassholder for innhold 3"/>
          <p:cNvSpPr>
            <a:spLocks noGrp="1"/>
          </p:cNvSpPr>
          <p:nvPr>
            <p:ph sz="half" idx="2"/>
          </p:nvPr>
        </p:nvSpPr>
        <p:spPr>
          <a:xfrm>
            <a:off x="257175" y="2899833"/>
            <a:ext cx="2272606"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ekst 4"/>
          <p:cNvSpPr>
            <a:spLocks noGrp="1"/>
          </p:cNvSpPr>
          <p:nvPr>
            <p:ph type="body" sz="quarter" idx="3"/>
          </p:nvPr>
        </p:nvSpPr>
        <p:spPr>
          <a:xfrm>
            <a:off x="2612828" y="2046818"/>
            <a:ext cx="2273498" cy="85301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6" name="Plassholder for innhold 5"/>
          <p:cNvSpPr>
            <a:spLocks noGrp="1"/>
          </p:cNvSpPr>
          <p:nvPr>
            <p:ph sz="quarter" idx="4"/>
          </p:nvPr>
        </p:nvSpPr>
        <p:spPr>
          <a:xfrm>
            <a:off x="2612828" y="2899833"/>
            <a:ext cx="2273498"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7" name="Plassholder for dato 6"/>
          <p:cNvSpPr>
            <a:spLocks noGrp="1"/>
          </p:cNvSpPr>
          <p:nvPr>
            <p:ph type="dt" sz="half" idx="10"/>
          </p:nvPr>
        </p:nvSpPr>
        <p:spPr>
          <a:xfrm>
            <a:off x="257175" y="8475134"/>
            <a:ext cx="1200150" cy="486834"/>
          </a:xfrm>
          <a:prstGeom prst="rect">
            <a:avLst/>
          </a:prstGeom>
        </p:spPr>
        <p:txBody>
          <a:bodyPr/>
          <a:lstStyle/>
          <a:p>
            <a:endParaRPr lang="nb-NO"/>
          </a:p>
        </p:txBody>
      </p:sp>
      <p:sp>
        <p:nvSpPr>
          <p:cNvPr id="8" name="Plassholder for bunntekst 7"/>
          <p:cNvSpPr>
            <a:spLocks noGrp="1"/>
          </p:cNvSpPr>
          <p:nvPr>
            <p:ph type="ftr" sz="quarter" idx="11"/>
          </p:nvPr>
        </p:nvSpPr>
        <p:spPr>
          <a:xfrm>
            <a:off x="1757363" y="8475134"/>
            <a:ext cx="1628775" cy="486834"/>
          </a:xfrm>
          <a:prstGeom prst="rect">
            <a:avLst/>
          </a:prstGeom>
        </p:spPr>
        <p:txBody>
          <a:bodyPr/>
          <a:lstStyle/>
          <a:p>
            <a:endParaRPr lang="nb-NO"/>
          </a:p>
        </p:txBody>
      </p:sp>
      <p:sp>
        <p:nvSpPr>
          <p:cNvPr id="9" name="Plassholder for lysbildenummer 8"/>
          <p:cNvSpPr>
            <a:spLocks noGrp="1"/>
          </p:cNvSpPr>
          <p:nvPr>
            <p:ph type="sldNum" sz="quarter" idx="12"/>
          </p:nvPr>
        </p:nvSpPr>
        <p:spPr>
          <a:xfrm>
            <a:off x="3686175" y="8475134"/>
            <a:ext cx="1200150" cy="48683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dato 2"/>
          <p:cNvSpPr>
            <a:spLocks noGrp="1"/>
          </p:cNvSpPr>
          <p:nvPr>
            <p:ph type="dt" sz="half" idx="10"/>
          </p:nvPr>
        </p:nvSpPr>
        <p:spPr>
          <a:xfrm>
            <a:off x="257175" y="8475134"/>
            <a:ext cx="1200150" cy="486834"/>
          </a:xfrm>
          <a:prstGeom prst="rect">
            <a:avLst/>
          </a:prstGeom>
        </p:spPr>
        <p:txBody>
          <a:bodyPr/>
          <a:lstStyle/>
          <a:p>
            <a:endParaRPr lang="nb-NO"/>
          </a:p>
        </p:txBody>
      </p:sp>
      <p:sp>
        <p:nvSpPr>
          <p:cNvPr id="4" name="Plassholder for bunntekst 3"/>
          <p:cNvSpPr>
            <a:spLocks noGrp="1"/>
          </p:cNvSpPr>
          <p:nvPr>
            <p:ph type="ftr" sz="quarter" idx="11"/>
          </p:nvPr>
        </p:nvSpPr>
        <p:spPr>
          <a:xfrm>
            <a:off x="1757363" y="8475134"/>
            <a:ext cx="1628775" cy="486834"/>
          </a:xfrm>
          <a:prstGeom prst="rect">
            <a:avLst/>
          </a:prstGeom>
        </p:spPr>
        <p:txBody>
          <a:bodyPr/>
          <a:lstStyle/>
          <a:p>
            <a:endParaRPr lang="nb-NO"/>
          </a:p>
        </p:txBody>
      </p:sp>
      <p:sp>
        <p:nvSpPr>
          <p:cNvPr id="5" name="Plassholder for lysbildenummer 4"/>
          <p:cNvSpPr>
            <a:spLocks noGrp="1"/>
          </p:cNvSpPr>
          <p:nvPr>
            <p:ph type="sldNum" sz="quarter" idx="12"/>
          </p:nvPr>
        </p:nvSpPr>
        <p:spPr>
          <a:xfrm>
            <a:off x="3686175" y="8475134"/>
            <a:ext cx="1200150" cy="48683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a:xfrm>
            <a:off x="257175" y="8475134"/>
            <a:ext cx="1200150" cy="486834"/>
          </a:xfrm>
          <a:prstGeom prst="rect">
            <a:avLst/>
          </a:prstGeom>
        </p:spPr>
        <p:txBody>
          <a:bodyPr/>
          <a:lstStyle/>
          <a:p>
            <a:endParaRPr lang="nb-NO"/>
          </a:p>
        </p:txBody>
      </p:sp>
      <p:sp>
        <p:nvSpPr>
          <p:cNvPr id="3" name="Plassholder for bunntekst 2"/>
          <p:cNvSpPr>
            <a:spLocks noGrp="1"/>
          </p:cNvSpPr>
          <p:nvPr>
            <p:ph type="ftr" sz="quarter" idx="11"/>
          </p:nvPr>
        </p:nvSpPr>
        <p:spPr>
          <a:xfrm>
            <a:off x="1757363" y="8475134"/>
            <a:ext cx="1628775" cy="486834"/>
          </a:xfrm>
          <a:prstGeom prst="rect">
            <a:avLst/>
          </a:prstGeom>
        </p:spPr>
        <p:txBody>
          <a:bodyPr/>
          <a:lstStyle/>
          <a:p>
            <a:endParaRPr lang="nb-NO"/>
          </a:p>
        </p:txBody>
      </p:sp>
      <p:sp>
        <p:nvSpPr>
          <p:cNvPr id="4" name="Plassholder for lysbildenummer 3"/>
          <p:cNvSpPr>
            <a:spLocks noGrp="1"/>
          </p:cNvSpPr>
          <p:nvPr>
            <p:ph type="sldNum" sz="quarter" idx="12"/>
          </p:nvPr>
        </p:nvSpPr>
        <p:spPr>
          <a:xfrm>
            <a:off x="4803998" y="8964488"/>
            <a:ext cx="339502" cy="179512"/>
          </a:xfrm>
          <a:prstGeom prst="rect">
            <a:avLst/>
          </a:prstGeom>
        </p:spPr>
        <p:txBody>
          <a:bodyPr/>
          <a:lstStyle>
            <a:lvl1pPr>
              <a:defRPr sz="1000"/>
            </a:lvl1pPr>
          </a:lstStyle>
          <a:p>
            <a:fld id="{FAEFB388-42AA-4DF2-851A-CCA4A06B24AA}" type="slidenum">
              <a:rPr lang="nb-NO" smtClean="0"/>
              <a:pPr/>
              <a:t>‹#›</a:t>
            </a:fld>
            <a:endParaRPr lang="nb-N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257176" y="364066"/>
            <a:ext cx="1692176" cy="1549401"/>
          </a:xfrm>
        </p:spPr>
        <p:txBody>
          <a:bodyPr anchor="b"/>
          <a:lstStyle>
            <a:lvl1pPr algn="l">
              <a:defRPr sz="2000" b="1"/>
            </a:lvl1pPr>
          </a:lstStyle>
          <a:p>
            <a:r>
              <a:rPr lang="nb-NO" smtClean="0"/>
              <a:t>Klikk for å redigere tittelstil</a:t>
            </a:r>
            <a:endParaRPr lang="nb-NO"/>
          </a:p>
        </p:txBody>
      </p:sp>
      <p:sp>
        <p:nvSpPr>
          <p:cNvPr id="3" name="Plassholder for innhold 2"/>
          <p:cNvSpPr>
            <a:spLocks noGrp="1"/>
          </p:cNvSpPr>
          <p:nvPr>
            <p:ph idx="1"/>
          </p:nvPr>
        </p:nvSpPr>
        <p:spPr>
          <a:xfrm>
            <a:off x="2010966" y="364069"/>
            <a:ext cx="2875359"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tekst 3"/>
          <p:cNvSpPr>
            <a:spLocks noGrp="1"/>
          </p:cNvSpPr>
          <p:nvPr>
            <p:ph type="body" sz="half" idx="2"/>
          </p:nvPr>
        </p:nvSpPr>
        <p:spPr>
          <a:xfrm>
            <a:off x="257176" y="1913469"/>
            <a:ext cx="1692176" cy="62547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
        <p:nvSpPr>
          <p:cNvPr id="5" name="Plassholder for dato 4"/>
          <p:cNvSpPr>
            <a:spLocks noGrp="1"/>
          </p:cNvSpPr>
          <p:nvPr>
            <p:ph type="dt" sz="half" idx="10"/>
          </p:nvPr>
        </p:nvSpPr>
        <p:spPr>
          <a:xfrm>
            <a:off x="257175" y="8475134"/>
            <a:ext cx="1200150" cy="486834"/>
          </a:xfrm>
          <a:prstGeom prst="rect">
            <a:avLst/>
          </a:prstGeom>
        </p:spPr>
        <p:txBody>
          <a:bodyPr/>
          <a:lstStyle/>
          <a:p>
            <a:endParaRPr lang="nb-NO"/>
          </a:p>
        </p:txBody>
      </p:sp>
      <p:sp>
        <p:nvSpPr>
          <p:cNvPr id="6" name="Plassholder for bunntekst 5"/>
          <p:cNvSpPr>
            <a:spLocks noGrp="1"/>
          </p:cNvSpPr>
          <p:nvPr>
            <p:ph type="ftr" sz="quarter" idx="11"/>
          </p:nvPr>
        </p:nvSpPr>
        <p:spPr>
          <a:xfrm>
            <a:off x="1757363" y="8475134"/>
            <a:ext cx="1628775" cy="486834"/>
          </a:xfrm>
          <a:prstGeom prst="rect">
            <a:avLst/>
          </a:prstGeom>
        </p:spPr>
        <p:txBody>
          <a:bodyPr/>
          <a:lstStyle/>
          <a:p>
            <a:endParaRPr lang="nb-NO"/>
          </a:p>
        </p:txBody>
      </p:sp>
      <p:sp>
        <p:nvSpPr>
          <p:cNvPr id="7" name="Plassholder for lysbildenummer 6"/>
          <p:cNvSpPr>
            <a:spLocks noGrp="1"/>
          </p:cNvSpPr>
          <p:nvPr>
            <p:ph type="sldNum" sz="quarter" idx="12"/>
          </p:nvPr>
        </p:nvSpPr>
        <p:spPr>
          <a:xfrm>
            <a:off x="3686175" y="8475134"/>
            <a:ext cx="1200150" cy="48683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0" y="467544"/>
            <a:ext cx="5143500" cy="1152130"/>
          </a:xfrm>
          <a:prstGeom prst="rect">
            <a:avLst/>
          </a:prstGeom>
        </p:spPr>
        <p:txBody>
          <a:bodyPr vert="horz" lIns="91440" tIns="45720" rIns="91440" bIns="45720" rtlCol="0" anchor="ctr">
            <a:noAutofit/>
          </a:bodyPr>
          <a:lstStyle/>
          <a:p>
            <a:r>
              <a:rPr lang="nb-NO" dirty="0" smtClean="0"/>
              <a:t>Klikk for å redigere tittelstil</a:t>
            </a:r>
            <a:endParaRPr lang="nb-NO" dirty="0"/>
          </a:p>
        </p:txBody>
      </p:sp>
      <p:sp>
        <p:nvSpPr>
          <p:cNvPr id="3" name="Plassholder for tekst 2"/>
          <p:cNvSpPr>
            <a:spLocks noGrp="1"/>
          </p:cNvSpPr>
          <p:nvPr>
            <p:ph type="body" idx="1"/>
          </p:nvPr>
        </p:nvSpPr>
        <p:spPr>
          <a:xfrm>
            <a:off x="0" y="1979712"/>
            <a:ext cx="5143500" cy="6944771"/>
          </a:xfrm>
          <a:prstGeom prst="rect">
            <a:avLst/>
          </a:prstGeom>
        </p:spPr>
        <p:txBody>
          <a:bodyPr vert="horz" lIns="91440" tIns="45720" rIns="91440" bIns="45720" rtlCol="0">
            <a:normAutofit/>
          </a:bodyPr>
          <a:lstStyle/>
          <a:p>
            <a:pPr lvl="0"/>
            <a:r>
              <a:rPr lang="nb-NO" dirty="0" smtClean="0"/>
              <a:t>Klikk for å redigere tekststiler i malen</a:t>
            </a:r>
          </a:p>
          <a:p>
            <a:pPr lvl="1"/>
            <a:r>
              <a:rPr lang="nb-NO" dirty="0" smtClean="0"/>
              <a:t>Andre nivå</a:t>
            </a:r>
          </a:p>
          <a:p>
            <a:pPr lvl="2"/>
            <a:r>
              <a:rPr lang="nb-NO" dirty="0" smtClean="0"/>
              <a:t>Tredje nivå</a:t>
            </a:r>
          </a:p>
          <a:p>
            <a:pPr lvl="3"/>
            <a:r>
              <a:rPr lang="nb-NO" dirty="0" smtClean="0"/>
              <a:t>Fjerde nivå</a:t>
            </a:r>
          </a:p>
          <a:p>
            <a:pPr lvl="4"/>
            <a:r>
              <a:rPr lang="nb-NO" dirty="0" smtClean="0"/>
              <a:t>Femte nivå</a:t>
            </a:r>
            <a:endParaRPr lang="nb-NO" dirty="0"/>
          </a:p>
        </p:txBody>
      </p:sp>
      <p:sp>
        <p:nvSpPr>
          <p:cNvPr id="9" name="Rektangel 8"/>
          <p:cNvSpPr/>
          <p:nvPr/>
        </p:nvSpPr>
        <p:spPr>
          <a:xfrm>
            <a:off x="0" y="0"/>
            <a:ext cx="5143500" cy="467544"/>
          </a:xfrm>
          <a:prstGeom prst="rect">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Rektangel 9"/>
          <p:cNvSpPr/>
          <p:nvPr/>
        </p:nvSpPr>
        <p:spPr>
          <a:xfrm>
            <a:off x="0" y="9019822"/>
            <a:ext cx="5143500" cy="124178"/>
          </a:xfrm>
          <a:prstGeom prst="rect">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TekstSylinder 10"/>
          <p:cNvSpPr txBox="1"/>
          <p:nvPr/>
        </p:nvSpPr>
        <p:spPr>
          <a:xfrm>
            <a:off x="445377" y="98212"/>
            <a:ext cx="3528392" cy="246221"/>
          </a:xfrm>
          <a:prstGeom prst="rect">
            <a:avLst/>
          </a:prstGeom>
          <a:noFill/>
        </p:spPr>
        <p:txBody>
          <a:bodyPr wrap="square" rtlCol="0">
            <a:spAutoFit/>
          </a:bodyPr>
          <a:lstStyle/>
          <a:p>
            <a:r>
              <a:rPr lang="en-US" sz="1000" b="0" noProof="0" dirty="0" smtClean="0">
                <a:solidFill>
                  <a:schemeClr val="tx1"/>
                </a:solidFill>
                <a:latin typeface="Arial Black" pitchFamily="34" charset="0"/>
                <a:cs typeface="Arial" pitchFamily="34" charset="0"/>
              </a:rPr>
              <a:t>Virtual Intelligence Directorate</a:t>
            </a:r>
            <a:endParaRPr lang="en-US" sz="1000" b="0" noProof="0" dirty="0">
              <a:solidFill>
                <a:schemeClr val="tx1"/>
              </a:solidFill>
              <a:latin typeface="Arial Black" pitchFamily="34" charset="0"/>
              <a:cs typeface="Arial" pitchFamily="34" charset="0"/>
            </a:endParaRPr>
          </a:p>
        </p:txBody>
      </p:sp>
      <p:sp>
        <p:nvSpPr>
          <p:cNvPr id="12" name="TekstSylinder 11"/>
          <p:cNvSpPr txBox="1"/>
          <p:nvPr/>
        </p:nvSpPr>
        <p:spPr>
          <a:xfrm>
            <a:off x="0" y="9025207"/>
            <a:ext cx="5143500" cy="107722"/>
          </a:xfrm>
          <a:prstGeom prst="rect">
            <a:avLst/>
          </a:prstGeom>
          <a:noFill/>
        </p:spPr>
        <p:txBody>
          <a:bodyPr wrap="square" lIns="0" tIns="0" rIns="0" bIns="0" rtlCol="0">
            <a:spAutoFit/>
          </a:bodyPr>
          <a:lstStyle/>
          <a:p>
            <a:pPr algn="ctr"/>
            <a:r>
              <a:rPr lang="en-US" sz="700" b="1" i="1" noProof="0" dirty="0" err="1" smtClean="0">
                <a:solidFill>
                  <a:schemeClr val="bg1"/>
                </a:solidFill>
                <a:latin typeface="Arial Black" pitchFamily="34" charset="0"/>
              </a:rPr>
              <a:t>Omnia</a:t>
            </a:r>
            <a:r>
              <a:rPr lang="en-US" sz="700" b="1" i="1" noProof="0" dirty="0" smtClean="0">
                <a:solidFill>
                  <a:schemeClr val="bg1"/>
                </a:solidFill>
                <a:latin typeface="Arial Black" pitchFamily="34" charset="0"/>
              </a:rPr>
              <a:t> </a:t>
            </a:r>
            <a:r>
              <a:rPr lang="en-US" sz="700" b="1" i="1" noProof="0" dirty="0" err="1" smtClean="0">
                <a:solidFill>
                  <a:schemeClr val="bg1"/>
                </a:solidFill>
                <a:latin typeface="Arial Black" pitchFamily="34" charset="0"/>
              </a:rPr>
              <a:t>Vincit</a:t>
            </a:r>
            <a:r>
              <a:rPr lang="en-US" sz="700" b="1" i="1" baseline="0" noProof="0" dirty="0" smtClean="0">
                <a:solidFill>
                  <a:schemeClr val="bg1"/>
                </a:solidFill>
                <a:latin typeface="Arial Black" pitchFamily="34" charset="0"/>
              </a:rPr>
              <a:t> </a:t>
            </a:r>
            <a:r>
              <a:rPr lang="en-US" sz="700" b="1" i="1" baseline="0" noProof="0" dirty="0" err="1" smtClean="0">
                <a:solidFill>
                  <a:schemeClr val="bg1"/>
                </a:solidFill>
                <a:latin typeface="Arial Black" pitchFamily="34" charset="0"/>
              </a:rPr>
              <a:t>Sapienta</a:t>
            </a:r>
            <a:endParaRPr lang="en-US" sz="700" b="1" i="1" noProof="0" dirty="0">
              <a:solidFill>
                <a:schemeClr val="bg1"/>
              </a:solidFill>
              <a:latin typeface="Arial Black" pitchFamily="34" charset="0"/>
            </a:endParaRPr>
          </a:p>
        </p:txBody>
      </p:sp>
      <p:pic>
        <p:nvPicPr>
          <p:cNvPr id="2050" name="Picture 2" descr="D:\DCS_Missions\OPAR-Brief\LOGOS\VID_logo.png"/>
          <p:cNvPicPr>
            <a:picLocks noChangeAspect="1" noChangeArrowheads="1"/>
          </p:cNvPicPr>
          <p:nvPr userDrawn="1"/>
        </p:nvPicPr>
        <p:blipFill>
          <a:blip r:embed="rId14" cstate="print"/>
          <a:srcRect/>
          <a:stretch>
            <a:fillRect/>
          </a:stretch>
        </p:blipFill>
        <p:spPr bwMode="auto">
          <a:xfrm>
            <a:off x="10758" y="10758"/>
            <a:ext cx="483518" cy="438575"/>
          </a:xfrm>
          <a:prstGeom prst="rect">
            <a:avLst/>
          </a:prstGeom>
          <a:no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ctr" defTabSz="914400" rtl="0" eaLnBrk="1" latinLnBrk="0" hangingPunct="1">
        <a:spcBef>
          <a:spcPct val="0"/>
        </a:spcBef>
        <a:buNone/>
        <a:defRPr sz="3200" kern="1200">
          <a:solidFill>
            <a:schemeClr val="tx1"/>
          </a:solidFill>
          <a:latin typeface="Arial Black"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2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2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slide" Target="slide14.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5.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slide" Target="slide29.xml"/><Relationship Id="rId18" Type="http://schemas.openxmlformats.org/officeDocument/2006/relationships/slide" Target="slide42.xml"/><Relationship Id="rId3" Type="http://schemas.openxmlformats.org/officeDocument/2006/relationships/slide" Target="slide19.xml"/><Relationship Id="rId7" Type="http://schemas.openxmlformats.org/officeDocument/2006/relationships/slide" Target="slide21.xml"/><Relationship Id="rId12" Type="http://schemas.openxmlformats.org/officeDocument/2006/relationships/slide" Target="slide22.xml"/><Relationship Id="rId17" Type="http://schemas.openxmlformats.org/officeDocument/2006/relationships/slide" Target="slide35.xml"/><Relationship Id="rId2" Type="http://schemas.openxmlformats.org/officeDocument/2006/relationships/slide" Target="slide14.xml"/><Relationship Id="rId16" Type="http://schemas.openxmlformats.org/officeDocument/2006/relationships/slide" Target="slide32.xml"/><Relationship Id="rId20"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33.xml"/><Relationship Id="rId11" Type="http://schemas.openxmlformats.org/officeDocument/2006/relationships/slide" Target="slide24.xml"/><Relationship Id="rId5" Type="http://schemas.openxmlformats.org/officeDocument/2006/relationships/slide" Target="slide31.xml"/><Relationship Id="rId15" Type="http://schemas.openxmlformats.org/officeDocument/2006/relationships/slide" Target="slide39.xml"/><Relationship Id="rId10" Type="http://schemas.openxmlformats.org/officeDocument/2006/relationships/slide" Target="slide20.xml"/><Relationship Id="rId19" Type="http://schemas.openxmlformats.org/officeDocument/2006/relationships/slide" Target="slide41.xml"/><Relationship Id="rId4" Type="http://schemas.openxmlformats.org/officeDocument/2006/relationships/slide" Target="slide43.xml"/><Relationship Id="rId9" Type="http://schemas.openxmlformats.org/officeDocument/2006/relationships/slide" Target="slide34.xml"/><Relationship Id="rId14" Type="http://schemas.openxmlformats.org/officeDocument/2006/relationships/slide" Target="slide30.xml"/></Relationships>
</file>

<file path=ppt/slides/_rels/slide12.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slide" Target="slide14.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18.gif"/><Relationship Id="rId4" Type="http://schemas.openxmlformats.org/officeDocument/2006/relationships/image" Target="../media/image17.gif"/></Relationships>
</file>

<file path=ppt/slides/_rels/slide13.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slide" Target="slide35.xml"/><Relationship Id="rId13" Type="http://schemas.openxmlformats.org/officeDocument/2006/relationships/slide" Target="slide14.xml"/><Relationship Id="rId3" Type="http://schemas.openxmlformats.org/officeDocument/2006/relationships/slide" Target="slide25.xml"/><Relationship Id="rId7" Type="http://schemas.openxmlformats.org/officeDocument/2006/relationships/slide" Target="slide30.xml"/><Relationship Id="rId12" Type="http://schemas.openxmlformats.org/officeDocument/2006/relationships/slide" Target="slide3.xml"/><Relationship Id="rId2" Type="http://schemas.openxmlformats.org/officeDocument/2006/relationships/slide" Target="slide19.xml"/><Relationship Id="rId1" Type="http://schemas.openxmlformats.org/officeDocument/2006/relationships/slideLayout" Target="../slideLayouts/slideLayout2.xml"/><Relationship Id="rId6" Type="http://schemas.openxmlformats.org/officeDocument/2006/relationships/slide" Target="slide29.xml"/><Relationship Id="rId11" Type="http://schemas.openxmlformats.org/officeDocument/2006/relationships/slide" Target="slide42.xml"/><Relationship Id="rId5" Type="http://schemas.openxmlformats.org/officeDocument/2006/relationships/slide" Target="slide32.xml"/><Relationship Id="rId10" Type="http://schemas.openxmlformats.org/officeDocument/2006/relationships/slide" Target="slide41.xml"/><Relationship Id="rId4" Type="http://schemas.openxmlformats.org/officeDocument/2006/relationships/slide" Target="slide22.xml"/><Relationship Id="rId9" Type="http://schemas.openxmlformats.org/officeDocument/2006/relationships/slide" Target="slide39.xml"/></Relationships>
</file>

<file path=ppt/slides/_rels/slide16.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slide" Target="slide14.xml"/><Relationship Id="rId4" Type="http://schemas.openxmlformats.org/officeDocument/2006/relationships/slide" Target="slide3.xml"/></Relationships>
</file>

<file path=ppt/slides/_rels/slide1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slide" Target="slide14.xml"/></Relationships>
</file>

<file path=ppt/slides/_rels/slide1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slide" Target="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 Target="slide33.xml"/><Relationship Id="rId7" Type="http://schemas.openxmlformats.org/officeDocument/2006/relationships/slide" Target="slide14.xml"/><Relationship Id="rId2" Type="http://schemas.openxmlformats.org/officeDocument/2006/relationships/slide" Target="slide31.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43.xml"/><Relationship Id="rId4" Type="http://schemas.openxmlformats.org/officeDocument/2006/relationships/slide" Target="slide20.xml"/></Relationships>
</file>

<file path=ppt/slides/_rels/slide21.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slide" Target="slide21.xml"/><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3.xml"/><Relationship Id="rId4" Type="http://schemas.openxmlformats.org/officeDocument/2006/relationships/slide" Target="slide34.xml"/></Relationships>
</file>

<file path=ppt/slides/_rels/slide22.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slide" Target="slide34.xml"/><Relationship Id="rId7" Type="http://schemas.openxmlformats.org/officeDocument/2006/relationships/slide" Target="slide3.xml"/><Relationship Id="rId2" Type="http://schemas.openxmlformats.org/officeDocument/2006/relationships/slide" Target="slide28.xml"/><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slide" Target="slide31.xml"/><Relationship Id="rId7" Type="http://schemas.openxmlformats.org/officeDocument/2006/relationships/slide" Target="slide14.xml"/><Relationship Id="rId2" Type="http://schemas.openxmlformats.org/officeDocument/2006/relationships/slide" Target="slide43.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3.xml"/><Relationship Id="rId4" Type="http://schemas.openxmlformats.org/officeDocument/2006/relationships/slide" Target="slide33.xml"/></Relationships>
</file>

<file path=ppt/slides/_rels/slide24.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slide" Target="slide24.xml"/><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3.xml"/><Relationship Id="rId4" Type="http://schemas.openxmlformats.org/officeDocument/2006/relationships/slide" Target="slide34.xml"/></Relationships>
</file>

<file path=ppt/slides/_rels/slide25.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slide" Target="slide34.xml"/><Relationship Id="rId7" Type="http://schemas.openxmlformats.org/officeDocument/2006/relationships/slide" Target="slide3.xml"/><Relationship Id="rId2" Type="http://schemas.openxmlformats.org/officeDocument/2006/relationships/slide" Target="slide28.xml"/><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slide" Target="slide31.xml"/><Relationship Id="rId7" Type="http://schemas.openxmlformats.org/officeDocument/2006/relationships/slide" Target="slide14.xml"/><Relationship Id="rId2" Type="http://schemas.openxmlformats.org/officeDocument/2006/relationships/slide" Target="slide43.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6.xml"/><Relationship Id="rId4" Type="http://schemas.openxmlformats.org/officeDocument/2006/relationships/slide" Target="slide33.xml"/></Relationships>
</file>

<file path=ppt/slides/_rels/slide27.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slide" Target="slide27.xml"/><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3.xml"/><Relationship Id="rId4" Type="http://schemas.openxmlformats.org/officeDocument/2006/relationships/slide" Target="slide34.xml"/></Relationships>
</file>

<file path=ppt/slides/_rels/slide28.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slide" Target="slide28.xml"/><Relationship Id="rId1" Type="http://schemas.openxmlformats.org/officeDocument/2006/relationships/slideLayout" Target="../slideLayouts/slideLayout8.xml"/><Relationship Id="rId6" Type="http://schemas.openxmlformats.org/officeDocument/2006/relationships/slide" Target="slide14.xml"/><Relationship Id="rId5" Type="http://schemas.openxmlformats.org/officeDocument/2006/relationships/slide" Target="slide3.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slide" Target="slide14.xml"/><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32.jpe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3.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slide" Target="slide14.xml"/><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40.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3.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slide" Target="slide59.xml"/><Relationship Id="rId7" Type="http://schemas.openxmlformats.org/officeDocument/2006/relationships/image" Target="../media/image39.png"/><Relationship Id="rId2" Type="http://schemas.openxmlformats.org/officeDocument/2006/relationships/slide" Target="slide33.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slide" Target="slide60.xml"/><Relationship Id="rId9" Type="http://schemas.openxmlformats.org/officeDocument/2006/relationships/slide" Target="slide14.xml"/></Relationships>
</file>

<file path=ppt/slides/_rels/slide34.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44.png"/><Relationship Id="rId7" Type="http://schemas.openxmlformats.org/officeDocument/2006/relationships/slide" Target="slide3.xml"/><Relationship Id="rId2" Type="http://schemas.openxmlformats.org/officeDocument/2006/relationships/slide" Target="slide34.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48.png"/><Relationship Id="rId7" Type="http://schemas.openxmlformats.org/officeDocument/2006/relationships/slide" Target="slide3.xml"/><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jpeg"/></Relationships>
</file>

<file path=ppt/slides/_rels/slide3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slide" Target="slide14.xml"/><Relationship Id="rId4" Type="http://schemas.openxmlformats.org/officeDocument/2006/relationships/image" Target="../media/image46.png"/><Relationship Id="rId9" Type="http://schemas.openxmlformats.org/officeDocument/2006/relationships/slide" Target="slide3.xml"/></Relationships>
</file>

<file path=ppt/slides/_rels/slide37.xml.rels><?xml version="1.0" encoding="UTF-8" standalone="yes"?>
<Relationships xmlns="http://schemas.openxmlformats.org/package/2006/relationships"><Relationship Id="rId3" Type="http://schemas.openxmlformats.org/officeDocument/2006/relationships/image" Target="../media/image58.jpeg"/><Relationship Id="rId7" Type="http://schemas.openxmlformats.org/officeDocument/2006/relationships/slide" Target="slide14.xml"/><Relationship Id="rId2" Type="http://schemas.openxmlformats.org/officeDocument/2006/relationships/slide" Target="slide38.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37.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slide" Target="slide14.xml"/><Relationship Id="rId4" Type="http://schemas.openxmlformats.org/officeDocument/2006/relationships/slide" Target="slide3.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8.jpeg"/><Relationship Id="rId1" Type="http://schemas.openxmlformats.org/officeDocument/2006/relationships/slideLayout" Target="../slideLayouts/slideLayout2.xml"/><Relationship Id="rId5" Type="http://schemas.openxmlformats.org/officeDocument/2006/relationships/slide" Target="slide14.xml"/><Relationship Id="rId4" Type="http://schemas.openxmlformats.org/officeDocument/2006/relationships/slide" Target="slide3.xml"/></Relationships>
</file>

<file path=ppt/slides/_rels/slide4.xml.rels><?xml version="1.0" encoding="UTF-8" standalone="yes"?>
<Relationships xmlns="http://schemas.openxmlformats.org/package/2006/relationships"><Relationship Id="rId8" Type="http://schemas.openxmlformats.org/officeDocument/2006/relationships/slide" Target="slide32.xml"/><Relationship Id="rId13" Type="http://schemas.openxmlformats.org/officeDocument/2006/relationships/slide" Target="slide41.xml"/><Relationship Id="rId18" Type="http://schemas.openxmlformats.org/officeDocument/2006/relationships/slide" Target="slide53.xml"/><Relationship Id="rId26" Type="http://schemas.openxmlformats.org/officeDocument/2006/relationships/slide" Target="slide3.xml"/><Relationship Id="rId3" Type="http://schemas.openxmlformats.org/officeDocument/2006/relationships/slide" Target="slide5.xml"/><Relationship Id="rId21" Type="http://schemas.openxmlformats.org/officeDocument/2006/relationships/slide" Target="slide57.xml"/><Relationship Id="rId7" Type="http://schemas.openxmlformats.org/officeDocument/2006/relationships/slide" Target="slide25.xml"/><Relationship Id="rId12" Type="http://schemas.openxmlformats.org/officeDocument/2006/relationships/slide" Target="slide42.xml"/><Relationship Id="rId17" Type="http://schemas.openxmlformats.org/officeDocument/2006/relationships/slide" Target="slide52.xml"/><Relationship Id="rId25" Type="http://schemas.openxmlformats.org/officeDocument/2006/relationships/slide" Target="slide62.xml"/><Relationship Id="rId2" Type="http://schemas.openxmlformats.org/officeDocument/2006/relationships/slide" Target="slide4.xml"/><Relationship Id="rId16" Type="http://schemas.openxmlformats.org/officeDocument/2006/relationships/slide" Target="slide51.xml"/><Relationship Id="rId20" Type="http://schemas.openxmlformats.org/officeDocument/2006/relationships/slide" Target="slide58.xml"/><Relationship Id="rId1" Type="http://schemas.openxmlformats.org/officeDocument/2006/relationships/slideLayout" Target="../slideLayouts/slideLayout2.xml"/><Relationship Id="rId6" Type="http://schemas.openxmlformats.org/officeDocument/2006/relationships/slide" Target="slide22.xml"/><Relationship Id="rId11" Type="http://schemas.openxmlformats.org/officeDocument/2006/relationships/slide" Target="slide39.xml"/><Relationship Id="rId24" Type="http://schemas.openxmlformats.org/officeDocument/2006/relationships/slide" Target="slide60.xml"/><Relationship Id="rId5" Type="http://schemas.openxmlformats.org/officeDocument/2006/relationships/slide" Target="slide19.xml"/><Relationship Id="rId15" Type="http://schemas.openxmlformats.org/officeDocument/2006/relationships/slide" Target="slide50.xml"/><Relationship Id="rId23" Type="http://schemas.openxmlformats.org/officeDocument/2006/relationships/slide" Target="slide55.xml"/><Relationship Id="rId10" Type="http://schemas.openxmlformats.org/officeDocument/2006/relationships/slide" Target="slide30.xml"/><Relationship Id="rId19" Type="http://schemas.openxmlformats.org/officeDocument/2006/relationships/slide" Target="slide54.xml"/><Relationship Id="rId4" Type="http://schemas.openxmlformats.org/officeDocument/2006/relationships/slide" Target="slide14.xml"/><Relationship Id="rId9" Type="http://schemas.openxmlformats.org/officeDocument/2006/relationships/slide" Target="slide29.xml"/><Relationship Id="rId14" Type="http://schemas.openxmlformats.org/officeDocument/2006/relationships/slide" Target="slide35.xml"/><Relationship Id="rId22" Type="http://schemas.openxmlformats.org/officeDocument/2006/relationships/slide" Target="slide59.xml"/></Relationships>
</file>

<file path=ppt/slides/_rels/slide40.xml.rels><?xml version="1.0" encoding="UTF-8" standalone="yes"?>
<Relationships xmlns="http://schemas.openxmlformats.org/package/2006/relationships"><Relationship Id="rId3" Type="http://schemas.openxmlformats.org/officeDocument/2006/relationships/image" Target="../media/image61.jpeg"/><Relationship Id="rId7" Type="http://schemas.openxmlformats.org/officeDocument/2006/relationships/slide" Target="slide14.xml"/><Relationship Id="rId2" Type="http://schemas.openxmlformats.org/officeDocument/2006/relationships/slide" Target="slide40.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63.jpeg"/><Relationship Id="rId4" Type="http://schemas.openxmlformats.org/officeDocument/2006/relationships/image" Target="../media/image62.jpeg"/></Relationships>
</file>

<file path=ppt/slides/_rels/slide4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3.xml"/><Relationship Id="rId4" Type="http://schemas.openxmlformats.org/officeDocument/2006/relationships/image" Target="../media/image63.jpeg"/></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3.xml"/><Relationship Id="rId4" Type="http://schemas.openxmlformats.org/officeDocument/2006/relationships/image" Target="../media/image66.png"/></Relationships>
</file>

<file path=ppt/slides/_rels/slide43.xml.rels><?xml version="1.0" encoding="UTF-8" standalone="yes"?>
<Relationships xmlns="http://schemas.openxmlformats.org/package/2006/relationships"><Relationship Id="rId8" Type="http://schemas.openxmlformats.org/officeDocument/2006/relationships/slide" Target="slide44.xml"/><Relationship Id="rId3" Type="http://schemas.openxmlformats.org/officeDocument/2006/relationships/image" Target="../media/image68.jpeg"/><Relationship Id="rId7" Type="http://schemas.openxmlformats.org/officeDocument/2006/relationships/slide" Target="slide43.xml"/><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10" Type="http://schemas.openxmlformats.org/officeDocument/2006/relationships/slide" Target="slide14.xml"/><Relationship Id="rId4" Type="http://schemas.openxmlformats.org/officeDocument/2006/relationships/image" Target="../media/image69.jpeg"/><Relationship Id="rId9" Type="http://schemas.openxmlformats.org/officeDocument/2006/relationships/slide" Target="slide3.xml"/></Relationships>
</file>

<file path=ppt/slides/_rels/slide4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3.xml"/><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slide" Target="slide14.xml"/><Relationship Id="rId4" Type="http://schemas.openxmlformats.org/officeDocument/2006/relationships/slide" Target="slide3.xml"/></Relationships>
</file>

<file path=ppt/slides/_rels/slide4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jpeg"/><Relationship Id="rId7" Type="http://schemas.openxmlformats.org/officeDocument/2006/relationships/image" Target="../media/image81.png"/><Relationship Id="rId2" Type="http://schemas.openxmlformats.org/officeDocument/2006/relationships/image" Target="../media/image76.jpeg"/><Relationship Id="rId1" Type="http://schemas.openxmlformats.org/officeDocument/2006/relationships/slideLayout" Target="../slideLayouts/slideLayout2.xml"/><Relationship Id="rId6" Type="http://schemas.openxmlformats.org/officeDocument/2006/relationships/image" Target="../media/image80.jpeg"/><Relationship Id="rId11" Type="http://schemas.openxmlformats.org/officeDocument/2006/relationships/slide" Target="slide14.xml"/><Relationship Id="rId5" Type="http://schemas.openxmlformats.org/officeDocument/2006/relationships/image" Target="../media/image79.png"/><Relationship Id="rId10" Type="http://schemas.openxmlformats.org/officeDocument/2006/relationships/slide" Target="slide3.xml"/><Relationship Id="rId4" Type="http://schemas.openxmlformats.org/officeDocument/2006/relationships/image" Target="../media/image78.png"/><Relationship Id="rId9" Type="http://schemas.openxmlformats.org/officeDocument/2006/relationships/image" Target="../media/image83.png"/></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3.xml"/><Relationship Id="rId4" Type="http://schemas.openxmlformats.org/officeDocument/2006/relationships/image" Target="../media/image86.png"/></Relationships>
</file>

<file path=ppt/slides/_rels/slide48.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slide" Target="slide14.xml"/></Relationships>
</file>

<file path=ppt/slides/_rels/slide5.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slide" Target="slide14.xml"/><Relationship Id="rId1" Type="http://schemas.openxmlformats.org/officeDocument/2006/relationships/slideLayout" Target="../slideLayouts/slideLayout2.xml"/><Relationship Id="rId5" Type="http://schemas.openxmlformats.org/officeDocument/2006/relationships/slide" Target="slide3.xml"/><Relationship Id="rId4" Type="http://schemas.openxmlformats.org/officeDocument/2006/relationships/slide" Target="slide28.xml"/></Relationships>
</file>

<file path=ppt/slides/_rels/slide5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slide" Target="slide14.xml"/></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slide" Target="slide14.xml"/><Relationship Id="rId4" Type="http://schemas.openxmlformats.org/officeDocument/2006/relationships/slide" Target="slide3.xml"/></Relationships>
</file>

<file path=ppt/slides/_rels/slide52.xml.rels><?xml version="1.0" encoding="UTF-8" standalone="yes"?>
<Relationships xmlns="http://schemas.openxmlformats.org/package/2006/relationships"><Relationship Id="rId3" Type="http://schemas.openxmlformats.org/officeDocument/2006/relationships/slide" Target="slide63.xml"/><Relationship Id="rId2" Type="http://schemas.openxmlformats.org/officeDocument/2006/relationships/slide" Target="slide56.xml"/><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3.xml"/><Relationship Id="rId4" Type="http://schemas.openxmlformats.org/officeDocument/2006/relationships/slide" Target="slide57.xml"/></Relationships>
</file>

<file path=ppt/slides/_rels/slide53.xml.rels><?xml version="1.0" encoding="UTF-8" standalone="yes"?>
<Relationships xmlns="http://schemas.openxmlformats.org/package/2006/relationships"><Relationship Id="rId3" Type="http://schemas.openxmlformats.org/officeDocument/2006/relationships/slide" Target="slide63.xml"/><Relationship Id="rId2" Type="http://schemas.openxmlformats.org/officeDocument/2006/relationships/slide" Target="slide58.xml"/><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3.xml"/><Relationship Id="rId4" Type="http://schemas.openxmlformats.org/officeDocument/2006/relationships/slide" Target="slide57.xml"/></Relationships>
</file>

<file path=ppt/slides/_rels/slide54.xml.rels><?xml version="1.0" encoding="UTF-8" standalone="yes"?>
<Relationships xmlns="http://schemas.openxmlformats.org/package/2006/relationships"><Relationship Id="rId3" Type="http://schemas.openxmlformats.org/officeDocument/2006/relationships/slide" Target="slide63.xml"/><Relationship Id="rId2" Type="http://schemas.openxmlformats.org/officeDocument/2006/relationships/slide" Target="slide59.xml"/><Relationship Id="rId1" Type="http://schemas.openxmlformats.org/officeDocument/2006/relationships/slideLayout" Target="../slideLayouts/slideLayout2.xml"/><Relationship Id="rId5" Type="http://schemas.openxmlformats.org/officeDocument/2006/relationships/slide" Target="slide14.xml"/><Relationship Id="rId4" Type="http://schemas.openxmlformats.org/officeDocument/2006/relationships/slide" Target="slide3.xml"/></Relationships>
</file>

<file path=ppt/slides/_rels/slide55.xml.rels><?xml version="1.0" encoding="UTF-8" standalone="yes"?>
<Relationships xmlns="http://schemas.openxmlformats.org/package/2006/relationships"><Relationship Id="rId3" Type="http://schemas.openxmlformats.org/officeDocument/2006/relationships/slide" Target="slide63.xml"/><Relationship Id="rId2" Type="http://schemas.openxmlformats.org/officeDocument/2006/relationships/slide" Target="slide55.xml"/><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3.xml"/><Relationship Id="rId4" Type="http://schemas.openxmlformats.org/officeDocument/2006/relationships/slide" Target="slide60.xml"/></Relationships>
</file>

<file path=ppt/slides/_rels/slide56.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4.jpeg"/><Relationship Id="rId5" Type="http://schemas.openxmlformats.org/officeDocument/2006/relationships/image" Target="../media/image93.png"/><Relationship Id="rId10" Type="http://schemas.openxmlformats.org/officeDocument/2006/relationships/slide" Target="slide14.xml"/><Relationship Id="rId4" Type="http://schemas.openxmlformats.org/officeDocument/2006/relationships/image" Target="../media/image92.png"/><Relationship Id="rId9" Type="http://schemas.openxmlformats.org/officeDocument/2006/relationships/slide" Target="slide3.xml"/></Relationships>
</file>

<file path=ppt/slides/_rels/slide57.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97.png"/><Relationship Id="rId7" Type="http://schemas.openxmlformats.org/officeDocument/2006/relationships/slide" Target="slide3.xml"/><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58.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101.png"/><Relationship Id="rId7" Type="http://schemas.openxmlformats.org/officeDocument/2006/relationships/slide" Target="slide3.xml"/><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103.png"/><Relationship Id="rId4" Type="http://schemas.openxmlformats.org/officeDocument/2006/relationships/image" Target="../media/image102.png"/></Relationships>
</file>

<file path=ppt/slides/_rels/slide59.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100.png"/><Relationship Id="rId7" Type="http://schemas.openxmlformats.org/officeDocument/2006/relationships/slide" Target="slide3.xml"/><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6.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slide" Target="slide14.xml"/><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100.png"/><Relationship Id="rId4" Type="http://schemas.openxmlformats.org/officeDocument/2006/relationships/image" Target="../media/image108.jpeg"/></Relationships>
</file>

<file path=ppt/slides/_rels/slide61.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110.png"/><Relationship Id="rId7" Type="http://schemas.openxmlformats.org/officeDocument/2006/relationships/slide" Target="slide3.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61.xml"/><Relationship Id="rId5" Type="http://schemas.openxmlformats.org/officeDocument/2006/relationships/image" Target="../media/image47.png"/><Relationship Id="rId4" Type="http://schemas.openxmlformats.org/officeDocument/2006/relationships/image" Target="../media/image111.png"/></Relationships>
</file>

<file path=ppt/slides/_rels/slide6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14.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47.png"/><Relationship Id="rId4" Type="http://schemas.openxmlformats.org/officeDocument/2006/relationships/image" Target="../media/image111.png"/></Relationships>
</file>

<file path=ppt/slides/_rels/slide63.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slide" Target="slide65.xml"/><Relationship Id="rId7" Type="http://schemas.openxmlformats.org/officeDocument/2006/relationships/image" Target="../media/image39.png"/><Relationship Id="rId2" Type="http://schemas.openxmlformats.org/officeDocument/2006/relationships/slide" Target="slide63.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112.png"/><Relationship Id="rId9" Type="http://schemas.openxmlformats.org/officeDocument/2006/relationships/slide" Target="slide14.xml"/></Relationships>
</file>

<file path=ppt/slides/_rels/slide64.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113.png"/><Relationship Id="rId7" Type="http://schemas.openxmlformats.org/officeDocument/2006/relationships/slide" Target="slide3.xml"/><Relationship Id="rId2" Type="http://schemas.openxmlformats.org/officeDocument/2006/relationships/slide" Target="slide64.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7.png"/><Relationship Id="rId4" Type="http://schemas.openxmlformats.org/officeDocument/2006/relationships/image" Target="../media/image51.png"/></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slide" Target="slide14.xml"/><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50.png"/><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slide" Target="slide14.xml"/><Relationship Id="rId2" Type="http://schemas.openxmlformats.org/officeDocument/2006/relationships/image" Target="../media/image3.png"/><Relationship Id="rId16"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slide" Target="slide19.xml"/><Relationship Id="rId7" Type="http://schemas.openxmlformats.org/officeDocument/2006/relationships/slide" Target="slide3.xml"/><Relationship Id="rId2" Type="http://schemas.openxmlformats.org/officeDocument/2006/relationships/slide" Target="slide14.xml"/><Relationship Id="rId1" Type="http://schemas.openxmlformats.org/officeDocument/2006/relationships/slideLayout" Target="../slideLayouts/slideLayout2.xml"/><Relationship Id="rId6" Type="http://schemas.openxmlformats.org/officeDocument/2006/relationships/slide" Target="slide23.xml"/><Relationship Id="rId5" Type="http://schemas.openxmlformats.org/officeDocument/2006/relationships/slide" Target="slide22.xml"/><Relationship Id="rId4" Type="http://schemas.openxmlformats.org/officeDocument/2006/relationships/slide" Target="slide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Sylinder 2"/>
          <p:cNvSpPr txBox="1"/>
          <p:nvPr/>
        </p:nvSpPr>
        <p:spPr>
          <a:xfrm>
            <a:off x="-1" y="4788024"/>
            <a:ext cx="5143501" cy="2677656"/>
          </a:xfrm>
          <a:prstGeom prst="rect">
            <a:avLst/>
          </a:prstGeom>
          <a:noFill/>
        </p:spPr>
        <p:txBody>
          <a:bodyPr wrap="square" rtlCol="0">
            <a:spAutoFit/>
          </a:bodyPr>
          <a:lstStyle/>
          <a:p>
            <a:pPr algn="ctr"/>
            <a:r>
              <a:rPr lang="en-US" sz="2800" b="1" smtClean="0">
                <a:latin typeface="Arial Black" pitchFamily="34" charset="0"/>
                <a:ea typeface="MS Mincho" pitchFamily="49" charset="-128"/>
              </a:rPr>
              <a:t>Generic Ground Force structure</a:t>
            </a:r>
          </a:p>
          <a:p>
            <a:pPr algn="ctr"/>
            <a:endParaRPr lang="en-US" sz="2800" b="1" smtClean="0">
              <a:latin typeface="Arial Black" pitchFamily="34" charset="0"/>
              <a:ea typeface="MS Mincho" pitchFamily="49" charset="-128"/>
            </a:endParaRPr>
          </a:p>
          <a:p>
            <a:pPr algn="ctr"/>
            <a:r>
              <a:rPr lang="en-US" sz="2800" b="1" smtClean="0">
                <a:latin typeface="Arial Black" pitchFamily="34" charset="0"/>
                <a:ea typeface="MS Mincho" pitchFamily="49" charset="-128"/>
              </a:rPr>
              <a:t>INTREP VID-B-001</a:t>
            </a:r>
          </a:p>
          <a:p>
            <a:pPr algn="ctr"/>
            <a:endParaRPr lang="en-US" sz="2800" b="1" smtClean="0">
              <a:latin typeface="Arial Black" pitchFamily="34" charset="0"/>
              <a:ea typeface="MS Mincho" pitchFamily="49" charset="-128"/>
            </a:endParaRPr>
          </a:p>
          <a:p>
            <a:pPr algn="ctr"/>
            <a:endParaRPr lang="en-US" sz="2800" b="1">
              <a:latin typeface="MS Mincho" pitchFamily="49" charset="-128"/>
              <a:ea typeface="MS Mincho" pitchFamily="49" charset="-128"/>
            </a:endParaRPr>
          </a:p>
        </p:txBody>
      </p:sp>
      <p:sp>
        <p:nvSpPr>
          <p:cNvPr id="6" name="TekstSylinder 5"/>
          <p:cNvSpPr txBox="1"/>
          <p:nvPr/>
        </p:nvSpPr>
        <p:spPr>
          <a:xfrm>
            <a:off x="268367" y="7140379"/>
            <a:ext cx="4572014" cy="830997"/>
          </a:xfrm>
          <a:prstGeom prst="rect">
            <a:avLst/>
          </a:prstGeom>
          <a:noFill/>
          <a:ln w="31750">
            <a:solidFill>
              <a:schemeClr val="tx1"/>
            </a:solidFill>
          </a:ln>
        </p:spPr>
        <p:txBody>
          <a:bodyPr wrap="square" rtlCol="0">
            <a:spAutoFit/>
          </a:bodyPr>
          <a:lstStyle/>
          <a:p>
            <a:pPr algn="ctr"/>
            <a:r>
              <a:rPr lang="en-US" sz="1200" b="1" smtClean="0"/>
              <a:t>NOTE:  </a:t>
            </a:r>
            <a:r>
              <a:rPr lang="en-US" sz="1200" smtClean="0"/>
              <a:t>Virtual Intelligence Directorate (VID) is a fictive intelligence organization created to increase immersion in missions and campaigns hosted and organized by the 132nd Virtual Wing, using DCS (Digital Combat Simulator).</a:t>
            </a:r>
            <a:endParaRPr lang="en-US" sz="1200"/>
          </a:p>
        </p:txBody>
      </p:sp>
      <p:sp>
        <p:nvSpPr>
          <p:cNvPr id="8" name="TekstSylinder 7"/>
          <p:cNvSpPr txBox="1"/>
          <p:nvPr/>
        </p:nvSpPr>
        <p:spPr>
          <a:xfrm>
            <a:off x="0" y="8424049"/>
            <a:ext cx="5143500" cy="369332"/>
          </a:xfrm>
          <a:prstGeom prst="rect">
            <a:avLst/>
          </a:prstGeom>
          <a:noFill/>
        </p:spPr>
        <p:txBody>
          <a:bodyPr wrap="square" rtlCol="0">
            <a:spAutoFit/>
          </a:bodyPr>
          <a:lstStyle/>
          <a:p>
            <a:pPr algn="ctr"/>
            <a:r>
              <a:rPr lang="en-US" smtClean="0">
                <a:latin typeface="Arial" pitchFamily="34" charset="0"/>
                <a:cs typeface="Arial" pitchFamily="34" charset="0"/>
              </a:rPr>
              <a:t>Published: 2021-11-06</a:t>
            </a:r>
            <a:endParaRPr lang="en-US">
              <a:latin typeface="Arial" pitchFamily="34" charset="0"/>
              <a:cs typeface="Arial" pitchFamily="34" charset="0"/>
            </a:endParaRPr>
          </a:p>
        </p:txBody>
      </p:sp>
      <p:sp>
        <p:nvSpPr>
          <p:cNvPr id="9" name="TekstSylinder 8"/>
          <p:cNvSpPr txBox="1"/>
          <p:nvPr/>
        </p:nvSpPr>
        <p:spPr>
          <a:xfrm>
            <a:off x="0" y="8100392"/>
            <a:ext cx="5143500" cy="369332"/>
          </a:xfrm>
          <a:prstGeom prst="rect">
            <a:avLst/>
          </a:prstGeom>
          <a:noFill/>
        </p:spPr>
        <p:txBody>
          <a:bodyPr wrap="square" rtlCol="0">
            <a:spAutoFit/>
          </a:bodyPr>
          <a:lstStyle/>
          <a:p>
            <a:pPr algn="ctr"/>
            <a:r>
              <a:rPr lang="en-US" smtClean="0">
                <a:latin typeface="Arial" pitchFamily="34" charset="0"/>
                <a:cs typeface="Arial" pitchFamily="34" charset="0"/>
              </a:rPr>
              <a:t>Version: 2.0</a:t>
            </a:r>
            <a:endParaRPr lang="en-US">
              <a:latin typeface="Arial" pitchFamily="34" charset="0"/>
              <a:cs typeface="Arial" pitchFamily="34" charset="0"/>
            </a:endParaRPr>
          </a:p>
        </p:txBody>
      </p:sp>
      <p:sp>
        <p:nvSpPr>
          <p:cNvPr id="14" name="TekstSylinder 13"/>
          <p:cNvSpPr txBox="1"/>
          <p:nvPr/>
        </p:nvSpPr>
        <p:spPr>
          <a:xfrm>
            <a:off x="0" y="2935528"/>
            <a:ext cx="5143500" cy="1231106"/>
          </a:xfrm>
          <a:prstGeom prst="rect">
            <a:avLst/>
          </a:prstGeom>
          <a:noFill/>
        </p:spPr>
        <p:txBody>
          <a:bodyPr wrap="square" rtlCol="0">
            <a:spAutoFit/>
          </a:bodyPr>
          <a:lstStyle/>
          <a:p>
            <a:pPr algn="ctr"/>
            <a:r>
              <a:rPr lang="en-US" sz="2400" b="1" dirty="0" smtClean="0">
                <a:solidFill>
                  <a:srgbClr val="35261F"/>
                </a:solidFill>
                <a:latin typeface="Constantia" pitchFamily="18" charset="0"/>
              </a:rPr>
              <a:t>VIRTUAL INTELLIGENCE DIRECTORATE</a:t>
            </a:r>
          </a:p>
          <a:p>
            <a:pPr algn="ctr"/>
            <a:r>
              <a:rPr lang="en-US" sz="700" b="1" dirty="0" smtClean="0">
                <a:solidFill>
                  <a:schemeClr val="bg1">
                    <a:lumMod val="85000"/>
                  </a:schemeClr>
                </a:solidFill>
                <a:latin typeface="Constantia" pitchFamily="18" charset="0"/>
              </a:rPr>
              <a:t>x</a:t>
            </a:r>
          </a:p>
          <a:p>
            <a:pPr algn="ctr"/>
            <a:r>
              <a:rPr lang="en-US" i="1" dirty="0" smtClean="0">
                <a:solidFill>
                  <a:srgbClr val="35261F"/>
                </a:solidFill>
                <a:latin typeface="Constantia" pitchFamily="18" charset="0"/>
              </a:rPr>
              <a:t>OMNIA VINCIT SAPIENTA</a:t>
            </a:r>
            <a:endParaRPr lang="en-US" i="1" dirty="0">
              <a:solidFill>
                <a:srgbClr val="35261F"/>
              </a:solidFill>
              <a:latin typeface="Constantia" pitchFamily="18" charset="0"/>
            </a:endParaRPr>
          </a:p>
        </p:txBody>
      </p:sp>
      <p:pic>
        <p:nvPicPr>
          <p:cNvPr id="2" name="Picture 2" descr="D:\DCS_Missions\OPAR-Brief\LOGOS\VID_logo.png"/>
          <p:cNvPicPr>
            <a:picLocks noChangeAspect="1" noChangeArrowheads="1"/>
          </p:cNvPicPr>
          <p:nvPr/>
        </p:nvPicPr>
        <p:blipFill>
          <a:blip r:embed="rId3" cstate="print"/>
          <a:srcRect/>
          <a:stretch>
            <a:fillRect/>
          </a:stretch>
        </p:blipFill>
        <p:spPr bwMode="auto">
          <a:xfrm>
            <a:off x="1304392" y="467544"/>
            <a:ext cx="2539752" cy="2303685"/>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z="2000" smtClean="0"/>
              <a:t>Same example, with military symbols</a:t>
            </a:r>
            <a:endParaRPr lang="en-US" sz="2000"/>
          </a:p>
        </p:txBody>
      </p:sp>
      <p:pic>
        <p:nvPicPr>
          <p:cNvPr id="7" name="Picture 6"/>
          <p:cNvPicPr>
            <a:picLocks noChangeAspect="1" noChangeArrowheads="1"/>
          </p:cNvPicPr>
          <p:nvPr/>
        </p:nvPicPr>
        <p:blipFill>
          <a:blip r:embed="rId2" cstate="print"/>
          <a:srcRect/>
          <a:stretch>
            <a:fillRect/>
          </a:stretch>
        </p:blipFill>
        <p:spPr bwMode="auto">
          <a:xfrm>
            <a:off x="1714494" y="1357290"/>
            <a:ext cx="933450" cy="952500"/>
          </a:xfrm>
          <a:prstGeom prst="rect">
            <a:avLst/>
          </a:prstGeom>
          <a:noFill/>
          <a:ln w="9525">
            <a:noFill/>
            <a:miter lim="800000"/>
            <a:headEnd/>
            <a:tailEnd/>
          </a:ln>
          <a:effectLst/>
        </p:spPr>
      </p:pic>
      <p:pic>
        <p:nvPicPr>
          <p:cNvPr id="8" name="Picture 7"/>
          <p:cNvPicPr>
            <a:picLocks noChangeAspect="1" noChangeArrowheads="1"/>
          </p:cNvPicPr>
          <p:nvPr/>
        </p:nvPicPr>
        <p:blipFill>
          <a:blip r:embed="rId3" cstate="print"/>
          <a:srcRect/>
          <a:stretch>
            <a:fillRect/>
          </a:stretch>
        </p:blipFill>
        <p:spPr bwMode="auto">
          <a:xfrm>
            <a:off x="2928940" y="3824282"/>
            <a:ext cx="1038225" cy="857250"/>
          </a:xfrm>
          <a:prstGeom prst="rect">
            <a:avLst/>
          </a:prstGeom>
          <a:noFill/>
          <a:ln w="9525">
            <a:noFill/>
            <a:miter lim="800000"/>
            <a:headEnd/>
            <a:tailEnd/>
          </a:ln>
          <a:effectLst/>
        </p:spPr>
      </p:pic>
      <p:pic>
        <p:nvPicPr>
          <p:cNvPr id="9" name="Picture 8"/>
          <p:cNvPicPr>
            <a:picLocks noChangeAspect="1" noChangeArrowheads="1"/>
          </p:cNvPicPr>
          <p:nvPr/>
        </p:nvPicPr>
        <p:blipFill>
          <a:blip r:embed="rId4" cstate="print"/>
          <a:srcRect/>
          <a:stretch>
            <a:fillRect/>
          </a:stretch>
        </p:blipFill>
        <p:spPr bwMode="auto">
          <a:xfrm>
            <a:off x="4048125" y="8001024"/>
            <a:ext cx="1095375" cy="876300"/>
          </a:xfrm>
          <a:prstGeom prst="rect">
            <a:avLst/>
          </a:prstGeom>
          <a:noFill/>
          <a:ln w="9525">
            <a:noFill/>
            <a:miter lim="800000"/>
            <a:headEnd/>
            <a:tailEnd/>
          </a:ln>
          <a:effectLst/>
        </p:spPr>
      </p:pic>
      <p:pic>
        <p:nvPicPr>
          <p:cNvPr id="26" name="Picture 6"/>
          <p:cNvPicPr>
            <a:picLocks noChangeAspect="1" noChangeArrowheads="1"/>
          </p:cNvPicPr>
          <p:nvPr/>
        </p:nvPicPr>
        <p:blipFill>
          <a:blip r:embed="rId2" cstate="print"/>
          <a:srcRect/>
          <a:stretch>
            <a:fillRect/>
          </a:stretch>
        </p:blipFill>
        <p:spPr bwMode="auto">
          <a:xfrm>
            <a:off x="1785932" y="6203068"/>
            <a:ext cx="933450" cy="952500"/>
          </a:xfrm>
          <a:prstGeom prst="rect">
            <a:avLst/>
          </a:prstGeom>
          <a:noFill/>
          <a:ln w="9525">
            <a:noFill/>
            <a:miter lim="800000"/>
            <a:headEnd/>
            <a:tailEnd/>
          </a:ln>
          <a:effectLst/>
        </p:spPr>
      </p:pic>
      <p:pic>
        <p:nvPicPr>
          <p:cNvPr id="27" name="Picture 6"/>
          <p:cNvPicPr>
            <a:picLocks noChangeAspect="1" noChangeArrowheads="1"/>
          </p:cNvPicPr>
          <p:nvPr/>
        </p:nvPicPr>
        <p:blipFill>
          <a:blip r:embed="rId2" cstate="print"/>
          <a:srcRect/>
          <a:stretch>
            <a:fillRect/>
          </a:stretch>
        </p:blipFill>
        <p:spPr bwMode="auto">
          <a:xfrm>
            <a:off x="1785932" y="3786182"/>
            <a:ext cx="933450" cy="952500"/>
          </a:xfrm>
          <a:prstGeom prst="rect">
            <a:avLst/>
          </a:prstGeom>
          <a:noFill/>
          <a:ln w="9525">
            <a:noFill/>
            <a:miter lim="800000"/>
            <a:headEnd/>
            <a:tailEnd/>
          </a:ln>
          <a:effectLst/>
        </p:spPr>
      </p:pic>
      <p:pic>
        <p:nvPicPr>
          <p:cNvPr id="28" name="Picture 4"/>
          <p:cNvPicPr>
            <a:picLocks noChangeAspect="1" noChangeArrowheads="1"/>
          </p:cNvPicPr>
          <p:nvPr/>
        </p:nvPicPr>
        <p:blipFill>
          <a:blip r:embed="rId5" cstate="print"/>
          <a:srcRect l="13636" t="14706" r="11363" b="19117"/>
          <a:stretch>
            <a:fillRect/>
          </a:stretch>
        </p:blipFill>
        <p:spPr bwMode="auto">
          <a:xfrm>
            <a:off x="357172" y="1500166"/>
            <a:ext cx="785818" cy="642942"/>
          </a:xfrm>
          <a:prstGeom prst="rect">
            <a:avLst/>
          </a:prstGeom>
          <a:noFill/>
          <a:ln w="9525">
            <a:noFill/>
            <a:miter lim="800000"/>
            <a:headEnd/>
            <a:tailEnd/>
          </a:ln>
          <a:effectLst/>
        </p:spPr>
      </p:pic>
      <p:pic>
        <p:nvPicPr>
          <p:cNvPr id="30" name="Picture 4"/>
          <p:cNvPicPr>
            <a:picLocks noChangeAspect="1" noChangeArrowheads="1"/>
          </p:cNvPicPr>
          <p:nvPr/>
        </p:nvPicPr>
        <p:blipFill>
          <a:blip r:embed="rId5" cstate="print"/>
          <a:srcRect l="13636" t="14706" r="11363" b="19117"/>
          <a:stretch>
            <a:fillRect/>
          </a:stretch>
        </p:blipFill>
        <p:spPr bwMode="auto">
          <a:xfrm>
            <a:off x="357172" y="2143108"/>
            <a:ext cx="785818" cy="642942"/>
          </a:xfrm>
          <a:prstGeom prst="rect">
            <a:avLst/>
          </a:prstGeom>
          <a:noFill/>
          <a:ln w="9525">
            <a:noFill/>
            <a:miter lim="800000"/>
            <a:headEnd/>
            <a:tailEnd/>
          </a:ln>
          <a:effectLst/>
        </p:spPr>
      </p:pic>
      <p:pic>
        <p:nvPicPr>
          <p:cNvPr id="31" name="Picture 4"/>
          <p:cNvPicPr>
            <a:picLocks noChangeAspect="1" noChangeArrowheads="1"/>
          </p:cNvPicPr>
          <p:nvPr/>
        </p:nvPicPr>
        <p:blipFill>
          <a:blip r:embed="rId5" cstate="print"/>
          <a:srcRect l="13636" t="14706" r="11363" b="19117"/>
          <a:stretch>
            <a:fillRect/>
          </a:stretch>
        </p:blipFill>
        <p:spPr bwMode="auto">
          <a:xfrm>
            <a:off x="357172" y="857224"/>
            <a:ext cx="785818" cy="642942"/>
          </a:xfrm>
          <a:prstGeom prst="rect">
            <a:avLst/>
          </a:prstGeom>
          <a:noFill/>
          <a:ln w="9525">
            <a:noFill/>
            <a:miter lim="800000"/>
            <a:headEnd/>
            <a:tailEnd/>
          </a:ln>
          <a:effectLst/>
        </p:spPr>
      </p:pic>
      <p:pic>
        <p:nvPicPr>
          <p:cNvPr id="32" name="Picture 4"/>
          <p:cNvPicPr>
            <a:picLocks noChangeAspect="1" noChangeArrowheads="1"/>
          </p:cNvPicPr>
          <p:nvPr/>
        </p:nvPicPr>
        <p:blipFill>
          <a:blip r:embed="rId5" cstate="print"/>
          <a:srcRect l="13636" t="14706" r="11363" b="19117"/>
          <a:stretch>
            <a:fillRect/>
          </a:stretch>
        </p:blipFill>
        <p:spPr bwMode="auto">
          <a:xfrm>
            <a:off x="357172" y="3929058"/>
            <a:ext cx="785818" cy="642942"/>
          </a:xfrm>
          <a:prstGeom prst="rect">
            <a:avLst/>
          </a:prstGeom>
          <a:noFill/>
          <a:ln w="9525">
            <a:noFill/>
            <a:miter lim="800000"/>
            <a:headEnd/>
            <a:tailEnd/>
          </a:ln>
          <a:effectLst/>
        </p:spPr>
      </p:pic>
      <p:pic>
        <p:nvPicPr>
          <p:cNvPr id="33" name="Picture 4"/>
          <p:cNvPicPr>
            <a:picLocks noChangeAspect="1" noChangeArrowheads="1"/>
          </p:cNvPicPr>
          <p:nvPr/>
        </p:nvPicPr>
        <p:blipFill>
          <a:blip r:embed="rId5" cstate="print"/>
          <a:srcRect l="13636" t="14706" r="11363" b="19117"/>
          <a:stretch>
            <a:fillRect/>
          </a:stretch>
        </p:blipFill>
        <p:spPr bwMode="auto">
          <a:xfrm>
            <a:off x="357172" y="4572000"/>
            <a:ext cx="785818" cy="642942"/>
          </a:xfrm>
          <a:prstGeom prst="rect">
            <a:avLst/>
          </a:prstGeom>
          <a:noFill/>
          <a:ln w="9525">
            <a:noFill/>
            <a:miter lim="800000"/>
            <a:headEnd/>
            <a:tailEnd/>
          </a:ln>
          <a:effectLst/>
        </p:spPr>
      </p:pic>
      <p:pic>
        <p:nvPicPr>
          <p:cNvPr id="34" name="Picture 4"/>
          <p:cNvPicPr>
            <a:picLocks noChangeAspect="1" noChangeArrowheads="1"/>
          </p:cNvPicPr>
          <p:nvPr/>
        </p:nvPicPr>
        <p:blipFill>
          <a:blip r:embed="rId5" cstate="print"/>
          <a:srcRect l="13636" t="14706" r="11363" b="19117"/>
          <a:stretch>
            <a:fillRect/>
          </a:stretch>
        </p:blipFill>
        <p:spPr bwMode="auto">
          <a:xfrm>
            <a:off x="357172" y="3286116"/>
            <a:ext cx="785818" cy="642942"/>
          </a:xfrm>
          <a:prstGeom prst="rect">
            <a:avLst/>
          </a:prstGeom>
          <a:noFill/>
          <a:ln w="9525">
            <a:noFill/>
            <a:miter lim="800000"/>
            <a:headEnd/>
            <a:tailEnd/>
          </a:ln>
          <a:effectLst/>
        </p:spPr>
      </p:pic>
      <p:pic>
        <p:nvPicPr>
          <p:cNvPr id="35" name="Picture 4"/>
          <p:cNvPicPr>
            <a:picLocks noChangeAspect="1" noChangeArrowheads="1"/>
          </p:cNvPicPr>
          <p:nvPr/>
        </p:nvPicPr>
        <p:blipFill>
          <a:blip r:embed="rId5" cstate="print"/>
          <a:srcRect l="13636" t="14706" r="11363" b="19117"/>
          <a:stretch>
            <a:fillRect/>
          </a:stretch>
        </p:blipFill>
        <p:spPr bwMode="auto">
          <a:xfrm>
            <a:off x="357172" y="6357950"/>
            <a:ext cx="785818" cy="642942"/>
          </a:xfrm>
          <a:prstGeom prst="rect">
            <a:avLst/>
          </a:prstGeom>
          <a:noFill/>
          <a:ln w="9525">
            <a:noFill/>
            <a:miter lim="800000"/>
            <a:headEnd/>
            <a:tailEnd/>
          </a:ln>
          <a:effectLst/>
        </p:spPr>
      </p:pic>
      <p:pic>
        <p:nvPicPr>
          <p:cNvPr id="36" name="Picture 4"/>
          <p:cNvPicPr>
            <a:picLocks noChangeAspect="1" noChangeArrowheads="1"/>
          </p:cNvPicPr>
          <p:nvPr/>
        </p:nvPicPr>
        <p:blipFill>
          <a:blip r:embed="rId5" cstate="print"/>
          <a:srcRect l="13636" t="14706" r="11363" b="19117"/>
          <a:stretch>
            <a:fillRect/>
          </a:stretch>
        </p:blipFill>
        <p:spPr bwMode="auto">
          <a:xfrm>
            <a:off x="357172" y="7000892"/>
            <a:ext cx="785818" cy="642942"/>
          </a:xfrm>
          <a:prstGeom prst="rect">
            <a:avLst/>
          </a:prstGeom>
          <a:noFill/>
          <a:ln w="9525">
            <a:noFill/>
            <a:miter lim="800000"/>
            <a:headEnd/>
            <a:tailEnd/>
          </a:ln>
          <a:effectLst/>
        </p:spPr>
      </p:pic>
      <p:pic>
        <p:nvPicPr>
          <p:cNvPr id="37" name="Picture 4"/>
          <p:cNvPicPr>
            <a:picLocks noChangeAspect="1" noChangeArrowheads="1"/>
          </p:cNvPicPr>
          <p:nvPr/>
        </p:nvPicPr>
        <p:blipFill>
          <a:blip r:embed="rId5" cstate="print"/>
          <a:srcRect l="13636" t="14706" r="11363" b="19117"/>
          <a:stretch>
            <a:fillRect/>
          </a:stretch>
        </p:blipFill>
        <p:spPr bwMode="auto">
          <a:xfrm>
            <a:off x="357172" y="5715008"/>
            <a:ext cx="785818" cy="642942"/>
          </a:xfrm>
          <a:prstGeom prst="rect">
            <a:avLst/>
          </a:prstGeom>
          <a:noFill/>
          <a:ln w="9525">
            <a:noFill/>
            <a:miter lim="800000"/>
            <a:headEnd/>
            <a:tailEnd/>
          </a:ln>
          <a:effectLst/>
        </p:spPr>
      </p:pic>
      <p:sp>
        <p:nvSpPr>
          <p:cNvPr id="38" name="Frihåndsform 37"/>
          <p:cNvSpPr/>
          <p:nvPr/>
        </p:nvSpPr>
        <p:spPr>
          <a:xfrm>
            <a:off x="71420" y="1043608"/>
            <a:ext cx="363353" cy="7200800"/>
          </a:xfrm>
          <a:custGeom>
            <a:avLst/>
            <a:gdLst>
              <a:gd name="connsiteX0" fmla="*/ 9939 w 268357"/>
              <a:gd name="connsiteY0" fmla="*/ 7882 h 4013351"/>
              <a:gd name="connsiteX1" fmla="*/ 99391 w 268357"/>
              <a:gd name="connsiteY1" fmla="*/ 47638 h 4013351"/>
              <a:gd name="connsiteX2" fmla="*/ 119270 w 268357"/>
              <a:gd name="connsiteY2" fmla="*/ 107273 h 4013351"/>
              <a:gd name="connsiteX3" fmla="*/ 129209 w 268357"/>
              <a:gd name="connsiteY3" fmla="*/ 137090 h 4013351"/>
              <a:gd name="connsiteX4" fmla="*/ 119270 w 268357"/>
              <a:gd name="connsiteY4" fmla="*/ 475021 h 4013351"/>
              <a:gd name="connsiteX5" fmla="*/ 109330 w 268357"/>
              <a:gd name="connsiteY5" fmla="*/ 504838 h 4013351"/>
              <a:gd name="connsiteX6" fmla="*/ 99391 w 268357"/>
              <a:gd name="connsiteY6" fmla="*/ 574412 h 4013351"/>
              <a:gd name="connsiteX7" fmla="*/ 79513 w 268357"/>
              <a:gd name="connsiteY7" fmla="*/ 673803 h 4013351"/>
              <a:gd name="connsiteX8" fmla="*/ 59635 w 268357"/>
              <a:gd name="connsiteY8" fmla="*/ 733438 h 4013351"/>
              <a:gd name="connsiteX9" fmla="*/ 39757 w 268357"/>
              <a:gd name="connsiteY9" fmla="*/ 793073 h 4013351"/>
              <a:gd name="connsiteX10" fmla="*/ 29817 w 268357"/>
              <a:gd name="connsiteY10" fmla="*/ 822890 h 4013351"/>
              <a:gd name="connsiteX11" fmla="*/ 19878 w 268357"/>
              <a:gd name="connsiteY11" fmla="*/ 952099 h 4013351"/>
              <a:gd name="connsiteX12" fmla="*/ 0 w 268357"/>
              <a:gd name="connsiteY12" fmla="*/ 1011734 h 4013351"/>
              <a:gd name="connsiteX13" fmla="*/ 9939 w 268357"/>
              <a:gd name="connsiteY13" fmla="*/ 1230395 h 4013351"/>
              <a:gd name="connsiteX14" fmla="*/ 29817 w 268357"/>
              <a:gd name="connsiteY14" fmla="*/ 1319847 h 4013351"/>
              <a:gd name="connsiteX15" fmla="*/ 49696 w 268357"/>
              <a:gd name="connsiteY15" fmla="*/ 1379482 h 4013351"/>
              <a:gd name="connsiteX16" fmla="*/ 69574 w 268357"/>
              <a:gd name="connsiteY16" fmla="*/ 1409299 h 4013351"/>
              <a:gd name="connsiteX17" fmla="*/ 89452 w 268357"/>
              <a:gd name="connsiteY17" fmla="*/ 1468934 h 4013351"/>
              <a:gd name="connsiteX18" fmla="*/ 109330 w 268357"/>
              <a:gd name="connsiteY18" fmla="*/ 1528569 h 4013351"/>
              <a:gd name="connsiteX19" fmla="*/ 119270 w 268357"/>
              <a:gd name="connsiteY19" fmla="*/ 1558386 h 4013351"/>
              <a:gd name="connsiteX20" fmla="*/ 139148 w 268357"/>
              <a:gd name="connsiteY20" fmla="*/ 1588203 h 4013351"/>
              <a:gd name="connsiteX21" fmla="*/ 149087 w 268357"/>
              <a:gd name="connsiteY21" fmla="*/ 1637899 h 4013351"/>
              <a:gd name="connsiteX22" fmla="*/ 159026 w 268357"/>
              <a:gd name="connsiteY22" fmla="*/ 1697534 h 4013351"/>
              <a:gd name="connsiteX23" fmla="*/ 168965 w 268357"/>
              <a:gd name="connsiteY23" fmla="*/ 1737290 h 4013351"/>
              <a:gd name="connsiteX24" fmla="*/ 188843 w 268357"/>
              <a:gd name="connsiteY24" fmla="*/ 1846621 h 4013351"/>
              <a:gd name="connsiteX25" fmla="*/ 198783 w 268357"/>
              <a:gd name="connsiteY25" fmla="*/ 1876438 h 4013351"/>
              <a:gd name="connsiteX26" fmla="*/ 208722 w 268357"/>
              <a:gd name="connsiteY26" fmla="*/ 1916195 h 4013351"/>
              <a:gd name="connsiteX27" fmla="*/ 228600 w 268357"/>
              <a:gd name="connsiteY27" fmla="*/ 1955951 h 4013351"/>
              <a:gd name="connsiteX28" fmla="*/ 248478 w 268357"/>
              <a:gd name="connsiteY28" fmla="*/ 2045403 h 4013351"/>
              <a:gd name="connsiteX29" fmla="*/ 268357 w 268357"/>
              <a:gd name="connsiteY29" fmla="*/ 2105038 h 4013351"/>
              <a:gd name="connsiteX30" fmla="*/ 258417 w 268357"/>
              <a:gd name="connsiteY30" fmla="*/ 2293882 h 4013351"/>
              <a:gd name="connsiteX31" fmla="*/ 228600 w 268357"/>
              <a:gd name="connsiteY31" fmla="*/ 2393273 h 4013351"/>
              <a:gd name="connsiteX32" fmla="*/ 198783 w 268357"/>
              <a:gd name="connsiteY32" fmla="*/ 2442969 h 4013351"/>
              <a:gd name="connsiteX33" fmla="*/ 159026 w 268357"/>
              <a:gd name="connsiteY33" fmla="*/ 2502603 h 4013351"/>
              <a:gd name="connsiteX34" fmla="*/ 149087 w 268357"/>
              <a:gd name="connsiteY34" fmla="*/ 2532421 h 4013351"/>
              <a:gd name="connsiteX35" fmla="*/ 119270 w 268357"/>
              <a:gd name="connsiteY35" fmla="*/ 2562238 h 4013351"/>
              <a:gd name="connsiteX36" fmla="*/ 109330 w 268357"/>
              <a:gd name="connsiteY36" fmla="*/ 2611934 h 4013351"/>
              <a:gd name="connsiteX37" fmla="*/ 79513 w 268357"/>
              <a:gd name="connsiteY37" fmla="*/ 2671569 h 4013351"/>
              <a:gd name="connsiteX38" fmla="*/ 69574 w 268357"/>
              <a:gd name="connsiteY38" fmla="*/ 2741143 h 4013351"/>
              <a:gd name="connsiteX39" fmla="*/ 49696 w 268357"/>
              <a:gd name="connsiteY39" fmla="*/ 2800777 h 4013351"/>
              <a:gd name="connsiteX40" fmla="*/ 39757 w 268357"/>
              <a:gd name="connsiteY40" fmla="*/ 2900169 h 4013351"/>
              <a:gd name="connsiteX41" fmla="*/ 49696 w 268357"/>
              <a:gd name="connsiteY41" fmla="*/ 3466699 h 4013351"/>
              <a:gd name="connsiteX42" fmla="*/ 59635 w 268357"/>
              <a:gd name="connsiteY42" fmla="*/ 3526334 h 4013351"/>
              <a:gd name="connsiteX43" fmla="*/ 69574 w 268357"/>
              <a:gd name="connsiteY43" fmla="*/ 3625725 h 4013351"/>
              <a:gd name="connsiteX44" fmla="*/ 89452 w 268357"/>
              <a:gd name="connsiteY44" fmla="*/ 3705238 h 4013351"/>
              <a:gd name="connsiteX45" fmla="*/ 129209 w 268357"/>
              <a:gd name="connsiteY45" fmla="*/ 3814569 h 4013351"/>
              <a:gd name="connsiteX46" fmla="*/ 168965 w 268357"/>
              <a:gd name="connsiteY46" fmla="*/ 3933838 h 4013351"/>
              <a:gd name="connsiteX47" fmla="*/ 178904 w 268357"/>
              <a:gd name="connsiteY47" fmla="*/ 3963656 h 4013351"/>
              <a:gd name="connsiteX48" fmla="*/ 208722 w 268357"/>
              <a:gd name="connsiteY48" fmla="*/ 3973595 h 4013351"/>
              <a:gd name="connsiteX49" fmla="*/ 238539 w 268357"/>
              <a:gd name="connsiteY49" fmla="*/ 4013351 h 4013351"/>
              <a:gd name="connsiteX0" fmla="*/ 9939 w 268357"/>
              <a:gd name="connsiteY0" fmla="*/ 7882 h 7200800"/>
              <a:gd name="connsiteX1" fmla="*/ 99391 w 268357"/>
              <a:gd name="connsiteY1" fmla="*/ 47638 h 7200800"/>
              <a:gd name="connsiteX2" fmla="*/ 119270 w 268357"/>
              <a:gd name="connsiteY2" fmla="*/ 107273 h 7200800"/>
              <a:gd name="connsiteX3" fmla="*/ 129209 w 268357"/>
              <a:gd name="connsiteY3" fmla="*/ 137090 h 7200800"/>
              <a:gd name="connsiteX4" fmla="*/ 119270 w 268357"/>
              <a:gd name="connsiteY4" fmla="*/ 475021 h 7200800"/>
              <a:gd name="connsiteX5" fmla="*/ 109330 w 268357"/>
              <a:gd name="connsiteY5" fmla="*/ 504838 h 7200800"/>
              <a:gd name="connsiteX6" fmla="*/ 99391 w 268357"/>
              <a:gd name="connsiteY6" fmla="*/ 574412 h 7200800"/>
              <a:gd name="connsiteX7" fmla="*/ 79513 w 268357"/>
              <a:gd name="connsiteY7" fmla="*/ 673803 h 7200800"/>
              <a:gd name="connsiteX8" fmla="*/ 59635 w 268357"/>
              <a:gd name="connsiteY8" fmla="*/ 733438 h 7200800"/>
              <a:gd name="connsiteX9" fmla="*/ 39757 w 268357"/>
              <a:gd name="connsiteY9" fmla="*/ 793073 h 7200800"/>
              <a:gd name="connsiteX10" fmla="*/ 29817 w 268357"/>
              <a:gd name="connsiteY10" fmla="*/ 822890 h 7200800"/>
              <a:gd name="connsiteX11" fmla="*/ 19878 w 268357"/>
              <a:gd name="connsiteY11" fmla="*/ 952099 h 7200800"/>
              <a:gd name="connsiteX12" fmla="*/ 0 w 268357"/>
              <a:gd name="connsiteY12" fmla="*/ 1011734 h 7200800"/>
              <a:gd name="connsiteX13" fmla="*/ 9939 w 268357"/>
              <a:gd name="connsiteY13" fmla="*/ 1230395 h 7200800"/>
              <a:gd name="connsiteX14" fmla="*/ 29817 w 268357"/>
              <a:gd name="connsiteY14" fmla="*/ 1319847 h 7200800"/>
              <a:gd name="connsiteX15" fmla="*/ 49696 w 268357"/>
              <a:gd name="connsiteY15" fmla="*/ 1379482 h 7200800"/>
              <a:gd name="connsiteX16" fmla="*/ 69574 w 268357"/>
              <a:gd name="connsiteY16" fmla="*/ 1409299 h 7200800"/>
              <a:gd name="connsiteX17" fmla="*/ 89452 w 268357"/>
              <a:gd name="connsiteY17" fmla="*/ 1468934 h 7200800"/>
              <a:gd name="connsiteX18" fmla="*/ 109330 w 268357"/>
              <a:gd name="connsiteY18" fmla="*/ 1528569 h 7200800"/>
              <a:gd name="connsiteX19" fmla="*/ 119270 w 268357"/>
              <a:gd name="connsiteY19" fmla="*/ 1558386 h 7200800"/>
              <a:gd name="connsiteX20" fmla="*/ 139148 w 268357"/>
              <a:gd name="connsiteY20" fmla="*/ 1588203 h 7200800"/>
              <a:gd name="connsiteX21" fmla="*/ 149087 w 268357"/>
              <a:gd name="connsiteY21" fmla="*/ 1637899 h 7200800"/>
              <a:gd name="connsiteX22" fmla="*/ 159026 w 268357"/>
              <a:gd name="connsiteY22" fmla="*/ 1697534 h 7200800"/>
              <a:gd name="connsiteX23" fmla="*/ 168965 w 268357"/>
              <a:gd name="connsiteY23" fmla="*/ 1737290 h 7200800"/>
              <a:gd name="connsiteX24" fmla="*/ 188843 w 268357"/>
              <a:gd name="connsiteY24" fmla="*/ 1846621 h 7200800"/>
              <a:gd name="connsiteX25" fmla="*/ 198783 w 268357"/>
              <a:gd name="connsiteY25" fmla="*/ 1876438 h 7200800"/>
              <a:gd name="connsiteX26" fmla="*/ 208722 w 268357"/>
              <a:gd name="connsiteY26" fmla="*/ 1916195 h 7200800"/>
              <a:gd name="connsiteX27" fmla="*/ 228600 w 268357"/>
              <a:gd name="connsiteY27" fmla="*/ 1955951 h 7200800"/>
              <a:gd name="connsiteX28" fmla="*/ 248478 w 268357"/>
              <a:gd name="connsiteY28" fmla="*/ 2045403 h 7200800"/>
              <a:gd name="connsiteX29" fmla="*/ 268357 w 268357"/>
              <a:gd name="connsiteY29" fmla="*/ 2105038 h 7200800"/>
              <a:gd name="connsiteX30" fmla="*/ 258417 w 268357"/>
              <a:gd name="connsiteY30" fmla="*/ 2293882 h 7200800"/>
              <a:gd name="connsiteX31" fmla="*/ 228600 w 268357"/>
              <a:gd name="connsiteY31" fmla="*/ 2393273 h 7200800"/>
              <a:gd name="connsiteX32" fmla="*/ 198783 w 268357"/>
              <a:gd name="connsiteY32" fmla="*/ 2442969 h 7200800"/>
              <a:gd name="connsiteX33" fmla="*/ 159026 w 268357"/>
              <a:gd name="connsiteY33" fmla="*/ 2502603 h 7200800"/>
              <a:gd name="connsiteX34" fmla="*/ 149087 w 268357"/>
              <a:gd name="connsiteY34" fmla="*/ 2532421 h 7200800"/>
              <a:gd name="connsiteX35" fmla="*/ 119270 w 268357"/>
              <a:gd name="connsiteY35" fmla="*/ 2562238 h 7200800"/>
              <a:gd name="connsiteX36" fmla="*/ 109330 w 268357"/>
              <a:gd name="connsiteY36" fmla="*/ 2611934 h 7200800"/>
              <a:gd name="connsiteX37" fmla="*/ 79513 w 268357"/>
              <a:gd name="connsiteY37" fmla="*/ 2671569 h 7200800"/>
              <a:gd name="connsiteX38" fmla="*/ 69574 w 268357"/>
              <a:gd name="connsiteY38" fmla="*/ 2741143 h 7200800"/>
              <a:gd name="connsiteX39" fmla="*/ 49696 w 268357"/>
              <a:gd name="connsiteY39" fmla="*/ 2800777 h 7200800"/>
              <a:gd name="connsiteX40" fmla="*/ 39757 w 268357"/>
              <a:gd name="connsiteY40" fmla="*/ 2900169 h 7200800"/>
              <a:gd name="connsiteX41" fmla="*/ 49696 w 268357"/>
              <a:gd name="connsiteY41" fmla="*/ 3466699 h 7200800"/>
              <a:gd name="connsiteX42" fmla="*/ 59635 w 268357"/>
              <a:gd name="connsiteY42" fmla="*/ 3526334 h 7200800"/>
              <a:gd name="connsiteX43" fmla="*/ 69574 w 268357"/>
              <a:gd name="connsiteY43" fmla="*/ 3625725 h 7200800"/>
              <a:gd name="connsiteX44" fmla="*/ 89452 w 268357"/>
              <a:gd name="connsiteY44" fmla="*/ 3705238 h 7200800"/>
              <a:gd name="connsiteX45" fmla="*/ 129209 w 268357"/>
              <a:gd name="connsiteY45" fmla="*/ 3814569 h 7200800"/>
              <a:gd name="connsiteX46" fmla="*/ 168965 w 268357"/>
              <a:gd name="connsiteY46" fmla="*/ 3933838 h 7200800"/>
              <a:gd name="connsiteX47" fmla="*/ 178904 w 268357"/>
              <a:gd name="connsiteY47" fmla="*/ 3963656 h 7200800"/>
              <a:gd name="connsiteX48" fmla="*/ 208722 w 268357"/>
              <a:gd name="connsiteY48" fmla="*/ 3973595 h 7200800"/>
              <a:gd name="connsiteX49" fmla="*/ 216024 w 268357"/>
              <a:gd name="connsiteY49" fmla="*/ 7200800 h 7200800"/>
              <a:gd name="connsiteX0" fmla="*/ 9939 w 300314"/>
              <a:gd name="connsiteY0" fmla="*/ 7882 h 7200800"/>
              <a:gd name="connsiteX1" fmla="*/ 99391 w 300314"/>
              <a:gd name="connsiteY1" fmla="*/ 47638 h 7200800"/>
              <a:gd name="connsiteX2" fmla="*/ 119270 w 300314"/>
              <a:gd name="connsiteY2" fmla="*/ 107273 h 7200800"/>
              <a:gd name="connsiteX3" fmla="*/ 129209 w 300314"/>
              <a:gd name="connsiteY3" fmla="*/ 137090 h 7200800"/>
              <a:gd name="connsiteX4" fmla="*/ 119270 w 300314"/>
              <a:gd name="connsiteY4" fmla="*/ 475021 h 7200800"/>
              <a:gd name="connsiteX5" fmla="*/ 109330 w 300314"/>
              <a:gd name="connsiteY5" fmla="*/ 504838 h 7200800"/>
              <a:gd name="connsiteX6" fmla="*/ 99391 w 300314"/>
              <a:gd name="connsiteY6" fmla="*/ 574412 h 7200800"/>
              <a:gd name="connsiteX7" fmla="*/ 79513 w 300314"/>
              <a:gd name="connsiteY7" fmla="*/ 673803 h 7200800"/>
              <a:gd name="connsiteX8" fmla="*/ 59635 w 300314"/>
              <a:gd name="connsiteY8" fmla="*/ 733438 h 7200800"/>
              <a:gd name="connsiteX9" fmla="*/ 39757 w 300314"/>
              <a:gd name="connsiteY9" fmla="*/ 793073 h 7200800"/>
              <a:gd name="connsiteX10" fmla="*/ 29817 w 300314"/>
              <a:gd name="connsiteY10" fmla="*/ 822890 h 7200800"/>
              <a:gd name="connsiteX11" fmla="*/ 19878 w 300314"/>
              <a:gd name="connsiteY11" fmla="*/ 952099 h 7200800"/>
              <a:gd name="connsiteX12" fmla="*/ 0 w 300314"/>
              <a:gd name="connsiteY12" fmla="*/ 1011734 h 7200800"/>
              <a:gd name="connsiteX13" fmla="*/ 9939 w 300314"/>
              <a:gd name="connsiteY13" fmla="*/ 1230395 h 7200800"/>
              <a:gd name="connsiteX14" fmla="*/ 29817 w 300314"/>
              <a:gd name="connsiteY14" fmla="*/ 1319847 h 7200800"/>
              <a:gd name="connsiteX15" fmla="*/ 49696 w 300314"/>
              <a:gd name="connsiteY15" fmla="*/ 1379482 h 7200800"/>
              <a:gd name="connsiteX16" fmla="*/ 69574 w 300314"/>
              <a:gd name="connsiteY16" fmla="*/ 1409299 h 7200800"/>
              <a:gd name="connsiteX17" fmla="*/ 89452 w 300314"/>
              <a:gd name="connsiteY17" fmla="*/ 1468934 h 7200800"/>
              <a:gd name="connsiteX18" fmla="*/ 109330 w 300314"/>
              <a:gd name="connsiteY18" fmla="*/ 1528569 h 7200800"/>
              <a:gd name="connsiteX19" fmla="*/ 119270 w 300314"/>
              <a:gd name="connsiteY19" fmla="*/ 1558386 h 7200800"/>
              <a:gd name="connsiteX20" fmla="*/ 139148 w 300314"/>
              <a:gd name="connsiteY20" fmla="*/ 1588203 h 7200800"/>
              <a:gd name="connsiteX21" fmla="*/ 149087 w 300314"/>
              <a:gd name="connsiteY21" fmla="*/ 1637899 h 7200800"/>
              <a:gd name="connsiteX22" fmla="*/ 159026 w 300314"/>
              <a:gd name="connsiteY22" fmla="*/ 1697534 h 7200800"/>
              <a:gd name="connsiteX23" fmla="*/ 168965 w 300314"/>
              <a:gd name="connsiteY23" fmla="*/ 1737290 h 7200800"/>
              <a:gd name="connsiteX24" fmla="*/ 188843 w 300314"/>
              <a:gd name="connsiteY24" fmla="*/ 1846621 h 7200800"/>
              <a:gd name="connsiteX25" fmla="*/ 198783 w 300314"/>
              <a:gd name="connsiteY25" fmla="*/ 1876438 h 7200800"/>
              <a:gd name="connsiteX26" fmla="*/ 208722 w 300314"/>
              <a:gd name="connsiteY26" fmla="*/ 1916195 h 7200800"/>
              <a:gd name="connsiteX27" fmla="*/ 228600 w 300314"/>
              <a:gd name="connsiteY27" fmla="*/ 1955951 h 7200800"/>
              <a:gd name="connsiteX28" fmla="*/ 248478 w 300314"/>
              <a:gd name="connsiteY28" fmla="*/ 2045403 h 7200800"/>
              <a:gd name="connsiteX29" fmla="*/ 268357 w 300314"/>
              <a:gd name="connsiteY29" fmla="*/ 2105038 h 7200800"/>
              <a:gd name="connsiteX30" fmla="*/ 258417 w 300314"/>
              <a:gd name="connsiteY30" fmla="*/ 2293882 h 7200800"/>
              <a:gd name="connsiteX31" fmla="*/ 228600 w 300314"/>
              <a:gd name="connsiteY31" fmla="*/ 2393273 h 7200800"/>
              <a:gd name="connsiteX32" fmla="*/ 198783 w 300314"/>
              <a:gd name="connsiteY32" fmla="*/ 2442969 h 7200800"/>
              <a:gd name="connsiteX33" fmla="*/ 159026 w 300314"/>
              <a:gd name="connsiteY33" fmla="*/ 2502603 h 7200800"/>
              <a:gd name="connsiteX34" fmla="*/ 149087 w 300314"/>
              <a:gd name="connsiteY34" fmla="*/ 2532421 h 7200800"/>
              <a:gd name="connsiteX35" fmla="*/ 119270 w 300314"/>
              <a:gd name="connsiteY35" fmla="*/ 2562238 h 7200800"/>
              <a:gd name="connsiteX36" fmla="*/ 109330 w 300314"/>
              <a:gd name="connsiteY36" fmla="*/ 2611934 h 7200800"/>
              <a:gd name="connsiteX37" fmla="*/ 79513 w 300314"/>
              <a:gd name="connsiteY37" fmla="*/ 2671569 h 7200800"/>
              <a:gd name="connsiteX38" fmla="*/ 69574 w 300314"/>
              <a:gd name="connsiteY38" fmla="*/ 2741143 h 7200800"/>
              <a:gd name="connsiteX39" fmla="*/ 49696 w 300314"/>
              <a:gd name="connsiteY39" fmla="*/ 2800777 h 7200800"/>
              <a:gd name="connsiteX40" fmla="*/ 39757 w 300314"/>
              <a:gd name="connsiteY40" fmla="*/ 2900169 h 7200800"/>
              <a:gd name="connsiteX41" fmla="*/ 49696 w 300314"/>
              <a:gd name="connsiteY41" fmla="*/ 3466699 h 7200800"/>
              <a:gd name="connsiteX42" fmla="*/ 59635 w 300314"/>
              <a:gd name="connsiteY42" fmla="*/ 3526334 h 7200800"/>
              <a:gd name="connsiteX43" fmla="*/ 69574 w 300314"/>
              <a:gd name="connsiteY43" fmla="*/ 3625725 h 7200800"/>
              <a:gd name="connsiteX44" fmla="*/ 89452 w 300314"/>
              <a:gd name="connsiteY44" fmla="*/ 3705238 h 7200800"/>
              <a:gd name="connsiteX45" fmla="*/ 129209 w 300314"/>
              <a:gd name="connsiteY45" fmla="*/ 3814569 h 7200800"/>
              <a:gd name="connsiteX46" fmla="*/ 168965 w 300314"/>
              <a:gd name="connsiteY46" fmla="*/ 3933838 h 7200800"/>
              <a:gd name="connsiteX47" fmla="*/ 178904 w 300314"/>
              <a:gd name="connsiteY47" fmla="*/ 3963656 h 7200800"/>
              <a:gd name="connsiteX48" fmla="*/ 288032 w 300314"/>
              <a:gd name="connsiteY48" fmla="*/ 6480719 h 7200800"/>
              <a:gd name="connsiteX49" fmla="*/ 216024 w 300314"/>
              <a:gd name="connsiteY49" fmla="*/ 7200800 h 7200800"/>
              <a:gd name="connsiteX0" fmla="*/ 9939 w 300314"/>
              <a:gd name="connsiteY0" fmla="*/ 7882 h 7200800"/>
              <a:gd name="connsiteX1" fmla="*/ 99391 w 300314"/>
              <a:gd name="connsiteY1" fmla="*/ 47638 h 7200800"/>
              <a:gd name="connsiteX2" fmla="*/ 119270 w 300314"/>
              <a:gd name="connsiteY2" fmla="*/ 107273 h 7200800"/>
              <a:gd name="connsiteX3" fmla="*/ 129209 w 300314"/>
              <a:gd name="connsiteY3" fmla="*/ 137090 h 7200800"/>
              <a:gd name="connsiteX4" fmla="*/ 119270 w 300314"/>
              <a:gd name="connsiteY4" fmla="*/ 475021 h 7200800"/>
              <a:gd name="connsiteX5" fmla="*/ 109330 w 300314"/>
              <a:gd name="connsiteY5" fmla="*/ 504838 h 7200800"/>
              <a:gd name="connsiteX6" fmla="*/ 99391 w 300314"/>
              <a:gd name="connsiteY6" fmla="*/ 574412 h 7200800"/>
              <a:gd name="connsiteX7" fmla="*/ 79513 w 300314"/>
              <a:gd name="connsiteY7" fmla="*/ 673803 h 7200800"/>
              <a:gd name="connsiteX8" fmla="*/ 59635 w 300314"/>
              <a:gd name="connsiteY8" fmla="*/ 733438 h 7200800"/>
              <a:gd name="connsiteX9" fmla="*/ 39757 w 300314"/>
              <a:gd name="connsiteY9" fmla="*/ 793073 h 7200800"/>
              <a:gd name="connsiteX10" fmla="*/ 29817 w 300314"/>
              <a:gd name="connsiteY10" fmla="*/ 822890 h 7200800"/>
              <a:gd name="connsiteX11" fmla="*/ 19878 w 300314"/>
              <a:gd name="connsiteY11" fmla="*/ 952099 h 7200800"/>
              <a:gd name="connsiteX12" fmla="*/ 0 w 300314"/>
              <a:gd name="connsiteY12" fmla="*/ 1011734 h 7200800"/>
              <a:gd name="connsiteX13" fmla="*/ 9939 w 300314"/>
              <a:gd name="connsiteY13" fmla="*/ 1230395 h 7200800"/>
              <a:gd name="connsiteX14" fmla="*/ 29817 w 300314"/>
              <a:gd name="connsiteY14" fmla="*/ 1319847 h 7200800"/>
              <a:gd name="connsiteX15" fmla="*/ 49696 w 300314"/>
              <a:gd name="connsiteY15" fmla="*/ 1379482 h 7200800"/>
              <a:gd name="connsiteX16" fmla="*/ 69574 w 300314"/>
              <a:gd name="connsiteY16" fmla="*/ 1409299 h 7200800"/>
              <a:gd name="connsiteX17" fmla="*/ 89452 w 300314"/>
              <a:gd name="connsiteY17" fmla="*/ 1468934 h 7200800"/>
              <a:gd name="connsiteX18" fmla="*/ 109330 w 300314"/>
              <a:gd name="connsiteY18" fmla="*/ 1528569 h 7200800"/>
              <a:gd name="connsiteX19" fmla="*/ 119270 w 300314"/>
              <a:gd name="connsiteY19" fmla="*/ 1558386 h 7200800"/>
              <a:gd name="connsiteX20" fmla="*/ 139148 w 300314"/>
              <a:gd name="connsiteY20" fmla="*/ 1588203 h 7200800"/>
              <a:gd name="connsiteX21" fmla="*/ 149087 w 300314"/>
              <a:gd name="connsiteY21" fmla="*/ 1637899 h 7200800"/>
              <a:gd name="connsiteX22" fmla="*/ 159026 w 300314"/>
              <a:gd name="connsiteY22" fmla="*/ 1697534 h 7200800"/>
              <a:gd name="connsiteX23" fmla="*/ 168965 w 300314"/>
              <a:gd name="connsiteY23" fmla="*/ 1737290 h 7200800"/>
              <a:gd name="connsiteX24" fmla="*/ 188843 w 300314"/>
              <a:gd name="connsiteY24" fmla="*/ 1846621 h 7200800"/>
              <a:gd name="connsiteX25" fmla="*/ 198783 w 300314"/>
              <a:gd name="connsiteY25" fmla="*/ 1876438 h 7200800"/>
              <a:gd name="connsiteX26" fmla="*/ 208722 w 300314"/>
              <a:gd name="connsiteY26" fmla="*/ 1916195 h 7200800"/>
              <a:gd name="connsiteX27" fmla="*/ 228600 w 300314"/>
              <a:gd name="connsiteY27" fmla="*/ 1955951 h 7200800"/>
              <a:gd name="connsiteX28" fmla="*/ 248478 w 300314"/>
              <a:gd name="connsiteY28" fmla="*/ 2045403 h 7200800"/>
              <a:gd name="connsiteX29" fmla="*/ 268357 w 300314"/>
              <a:gd name="connsiteY29" fmla="*/ 2105038 h 7200800"/>
              <a:gd name="connsiteX30" fmla="*/ 258417 w 300314"/>
              <a:gd name="connsiteY30" fmla="*/ 2293882 h 7200800"/>
              <a:gd name="connsiteX31" fmla="*/ 228600 w 300314"/>
              <a:gd name="connsiteY31" fmla="*/ 2393273 h 7200800"/>
              <a:gd name="connsiteX32" fmla="*/ 198783 w 300314"/>
              <a:gd name="connsiteY32" fmla="*/ 2442969 h 7200800"/>
              <a:gd name="connsiteX33" fmla="*/ 159026 w 300314"/>
              <a:gd name="connsiteY33" fmla="*/ 2502603 h 7200800"/>
              <a:gd name="connsiteX34" fmla="*/ 149087 w 300314"/>
              <a:gd name="connsiteY34" fmla="*/ 2532421 h 7200800"/>
              <a:gd name="connsiteX35" fmla="*/ 119270 w 300314"/>
              <a:gd name="connsiteY35" fmla="*/ 2562238 h 7200800"/>
              <a:gd name="connsiteX36" fmla="*/ 109330 w 300314"/>
              <a:gd name="connsiteY36" fmla="*/ 2611934 h 7200800"/>
              <a:gd name="connsiteX37" fmla="*/ 79513 w 300314"/>
              <a:gd name="connsiteY37" fmla="*/ 2671569 h 7200800"/>
              <a:gd name="connsiteX38" fmla="*/ 69574 w 300314"/>
              <a:gd name="connsiteY38" fmla="*/ 2741143 h 7200800"/>
              <a:gd name="connsiteX39" fmla="*/ 49696 w 300314"/>
              <a:gd name="connsiteY39" fmla="*/ 2800777 h 7200800"/>
              <a:gd name="connsiteX40" fmla="*/ 39757 w 300314"/>
              <a:gd name="connsiteY40" fmla="*/ 2900169 h 7200800"/>
              <a:gd name="connsiteX41" fmla="*/ 49696 w 300314"/>
              <a:gd name="connsiteY41" fmla="*/ 3466699 h 7200800"/>
              <a:gd name="connsiteX42" fmla="*/ 59635 w 300314"/>
              <a:gd name="connsiteY42" fmla="*/ 3526334 h 7200800"/>
              <a:gd name="connsiteX43" fmla="*/ 69574 w 300314"/>
              <a:gd name="connsiteY43" fmla="*/ 3625725 h 7200800"/>
              <a:gd name="connsiteX44" fmla="*/ 89452 w 300314"/>
              <a:gd name="connsiteY44" fmla="*/ 3705238 h 7200800"/>
              <a:gd name="connsiteX45" fmla="*/ 288031 w 300314"/>
              <a:gd name="connsiteY45" fmla="*/ 5832647 h 7200800"/>
              <a:gd name="connsiteX46" fmla="*/ 168965 w 300314"/>
              <a:gd name="connsiteY46" fmla="*/ 3933838 h 7200800"/>
              <a:gd name="connsiteX47" fmla="*/ 178904 w 300314"/>
              <a:gd name="connsiteY47" fmla="*/ 3963656 h 7200800"/>
              <a:gd name="connsiteX48" fmla="*/ 288032 w 300314"/>
              <a:gd name="connsiteY48" fmla="*/ 6480719 h 7200800"/>
              <a:gd name="connsiteX49" fmla="*/ 216024 w 300314"/>
              <a:gd name="connsiteY49" fmla="*/ 7200800 h 7200800"/>
              <a:gd name="connsiteX0" fmla="*/ 23028 w 313403"/>
              <a:gd name="connsiteY0" fmla="*/ 7882 h 7200800"/>
              <a:gd name="connsiteX1" fmla="*/ 112480 w 313403"/>
              <a:gd name="connsiteY1" fmla="*/ 47638 h 7200800"/>
              <a:gd name="connsiteX2" fmla="*/ 132359 w 313403"/>
              <a:gd name="connsiteY2" fmla="*/ 107273 h 7200800"/>
              <a:gd name="connsiteX3" fmla="*/ 142298 w 313403"/>
              <a:gd name="connsiteY3" fmla="*/ 137090 h 7200800"/>
              <a:gd name="connsiteX4" fmla="*/ 132359 w 313403"/>
              <a:gd name="connsiteY4" fmla="*/ 475021 h 7200800"/>
              <a:gd name="connsiteX5" fmla="*/ 122419 w 313403"/>
              <a:gd name="connsiteY5" fmla="*/ 504838 h 7200800"/>
              <a:gd name="connsiteX6" fmla="*/ 112480 w 313403"/>
              <a:gd name="connsiteY6" fmla="*/ 574412 h 7200800"/>
              <a:gd name="connsiteX7" fmla="*/ 92602 w 313403"/>
              <a:gd name="connsiteY7" fmla="*/ 673803 h 7200800"/>
              <a:gd name="connsiteX8" fmla="*/ 72724 w 313403"/>
              <a:gd name="connsiteY8" fmla="*/ 733438 h 7200800"/>
              <a:gd name="connsiteX9" fmla="*/ 52846 w 313403"/>
              <a:gd name="connsiteY9" fmla="*/ 793073 h 7200800"/>
              <a:gd name="connsiteX10" fmla="*/ 42906 w 313403"/>
              <a:gd name="connsiteY10" fmla="*/ 822890 h 7200800"/>
              <a:gd name="connsiteX11" fmla="*/ 32967 w 313403"/>
              <a:gd name="connsiteY11" fmla="*/ 952099 h 7200800"/>
              <a:gd name="connsiteX12" fmla="*/ 13089 w 313403"/>
              <a:gd name="connsiteY12" fmla="*/ 1011734 h 7200800"/>
              <a:gd name="connsiteX13" fmla="*/ 23028 w 313403"/>
              <a:gd name="connsiteY13" fmla="*/ 1230395 h 7200800"/>
              <a:gd name="connsiteX14" fmla="*/ 42906 w 313403"/>
              <a:gd name="connsiteY14" fmla="*/ 1319847 h 7200800"/>
              <a:gd name="connsiteX15" fmla="*/ 62785 w 313403"/>
              <a:gd name="connsiteY15" fmla="*/ 1379482 h 7200800"/>
              <a:gd name="connsiteX16" fmla="*/ 82663 w 313403"/>
              <a:gd name="connsiteY16" fmla="*/ 1409299 h 7200800"/>
              <a:gd name="connsiteX17" fmla="*/ 102541 w 313403"/>
              <a:gd name="connsiteY17" fmla="*/ 1468934 h 7200800"/>
              <a:gd name="connsiteX18" fmla="*/ 122419 w 313403"/>
              <a:gd name="connsiteY18" fmla="*/ 1528569 h 7200800"/>
              <a:gd name="connsiteX19" fmla="*/ 132359 w 313403"/>
              <a:gd name="connsiteY19" fmla="*/ 1558386 h 7200800"/>
              <a:gd name="connsiteX20" fmla="*/ 152237 w 313403"/>
              <a:gd name="connsiteY20" fmla="*/ 1588203 h 7200800"/>
              <a:gd name="connsiteX21" fmla="*/ 162176 w 313403"/>
              <a:gd name="connsiteY21" fmla="*/ 1637899 h 7200800"/>
              <a:gd name="connsiteX22" fmla="*/ 172115 w 313403"/>
              <a:gd name="connsiteY22" fmla="*/ 1697534 h 7200800"/>
              <a:gd name="connsiteX23" fmla="*/ 182054 w 313403"/>
              <a:gd name="connsiteY23" fmla="*/ 1737290 h 7200800"/>
              <a:gd name="connsiteX24" fmla="*/ 201932 w 313403"/>
              <a:gd name="connsiteY24" fmla="*/ 1846621 h 7200800"/>
              <a:gd name="connsiteX25" fmla="*/ 211872 w 313403"/>
              <a:gd name="connsiteY25" fmla="*/ 1876438 h 7200800"/>
              <a:gd name="connsiteX26" fmla="*/ 221811 w 313403"/>
              <a:gd name="connsiteY26" fmla="*/ 1916195 h 7200800"/>
              <a:gd name="connsiteX27" fmla="*/ 241689 w 313403"/>
              <a:gd name="connsiteY27" fmla="*/ 1955951 h 7200800"/>
              <a:gd name="connsiteX28" fmla="*/ 261567 w 313403"/>
              <a:gd name="connsiteY28" fmla="*/ 2045403 h 7200800"/>
              <a:gd name="connsiteX29" fmla="*/ 281446 w 313403"/>
              <a:gd name="connsiteY29" fmla="*/ 2105038 h 7200800"/>
              <a:gd name="connsiteX30" fmla="*/ 271506 w 313403"/>
              <a:gd name="connsiteY30" fmla="*/ 2293882 h 7200800"/>
              <a:gd name="connsiteX31" fmla="*/ 241689 w 313403"/>
              <a:gd name="connsiteY31" fmla="*/ 2393273 h 7200800"/>
              <a:gd name="connsiteX32" fmla="*/ 211872 w 313403"/>
              <a:gd name="connsiteY32" fmla="*/ 2442969 h 7200800"/>
              <a:gd name="connsiteX33" fmla="*/ 172115 w 313403"/>
              <a:gd name="connsiteY33" fmla="*/ 2502603 h 7200800"/>
              <a:gd name="connsiteX34" fmla="*/ 162176 w 313403"/>
              <a:gd name="connsiteY34" fmla="*/ 2532421 h 7200800"/>
              <a:gd name="connsiteX35" fmla="*/ 132359 w 313403"/>
              <a:gd name="connsiteY35" fmla="*/ 2562238 h 7200800"/>
              <a:gd name="connsiteX36" fmla="*/ 122419 w 313403"/>
              <a:gd name="connsiteY36" fmla="*/ 2611934 h 7200800"/>
              <a:gd name="connsiteX37" fmla="*/ 92602 w 313403"/>
              <a:gd name="connsiteY37" fmla="*/ 2671569 h 7200800"/>
              <a:gd name="connsiteX38" fmla="*/ 82663 w 313403"/>
              <a:gd name="connsiteY38" fmla="*/ 2741143 h 7200800"/>
              <a:gd name="connsiteX39" fmla="*/ 62785 w 313403"/>
              <a:gd name="connsiteY39" fmla="*/ 2800777 h 7200800"/>
              <a:gd name="connsiteX40" fmla="*/ 52846 w 313403"/>
              <a:gd name="connsiteY40" fmla="*/ 2900169 h 7200800"/>
              <a:gd name="connsiteX41" fmla="*/ 62785 w 313403"/>
              <a:gd name="connsiteY41" fmla="*/ 3466699 h 7200800"/>
              <a:gd name="connsiteX42" fmla="*/ 72724 w 313403"/>
              <a:gd name="connsiteY42" fmla="*/ 3526334 h 7200800"/>
              <a:gd name="connsiteX43" fmla="*/ 82663 w 313403"/>
              <a:gd name="connsiteY43" fmla="*/ 3625725 h 7200800"/>
              <a:gd name="connsiteX44" fmla="*/ 13088 w 313403"/>
              <a:gd name="connsiteY44" fmla="*/ 5328591 h 7200800"/>
              <a:gd name="connsiteX45" fmla="*/ 301120 w 313403"/>
              <a:gd name="connsiteY45" fmla="*/ 5832647 h 7200800"/>
              <a:gd name="connsiteX46" fmla="*/ 182054 w 313403"/>
              <a:gd name="connsiteY46" fmla="*/ 3933838 h 7200800"/>
              <a:gd name="connsiteX47" fmla="*/ 191993 w 313403"/>
              <a:gd name="connsiteY47" fmla="*/ 3963656 h 7200800"/>
              <a:gd name="connsiteX48" fmla="*/ 301121 w 313403"/>
              <a:gd name="connsiteY48" fmla="*/ 6480719 h 7200800"/>
              <a:gd name="connsiteX49" fmla="*/ 229113 w 313403"/>
              <a:gd name="connsiteY49" fmla="*/ 7200800 h 7200800"/>
              <a:gd name="connsiteX0" fmla="*/ 23028 w 313403"/>
              <a:gd name="connsiteY0" fmla="*/ 7882 h 7200800"/>
              <a:gd name="connsiteX1" fmla="*/ 112480 w 313403"/>
              <a:gd name="connsiteY1" fmla="*/ 47638 h 7200800"/>
              <a:gd name="connsiteX2" fmla="*/ 132359 w 313403"/>
              <a:gd name="connsiteY2" fmla="*/ 107273 h 7200800"/>
              <a:gd name="connsiteX3" fmla="*/ 142298 w 313403"/>
              <a:gd name="connsiteY3" fmla="*/ 137090 h 7200800"/>
              <a:gd name="connsiteX4" fmla="*/ 132359 w 313403"/>
              <a:gd name="connsiteY4" fmla="*/ 475021 h 7200800"/>
              <a:gd name="connsiteX5" fmla="*/ 122419 w 313403"/>
              <a:gd name="connsiteY5" fmla="*/ 504838 h 7200800"/>
              <a:gd name="connsiteX6" fmla="*/ 112480 w 313403"/>
              <a:gd name="connsiteY6" fmla="*/ 574412 h 7200800"/>
              <a:gd name="connsiteX7" fmla="*/ 92602 w 313403"/>
              <a:gd name="connsiteY7" fmla="*/ 673803 h 7200800"/>
              <a:gd name="connsiteX8" fmla="*/ 72724 w 313403"/>
              <a:gd name="connsiteY8" fmla="*/ 733438 h 7200800"/>
              <a:gd name="connsiteX9" fmla="*/ 52846 w 313403"/>
              <a:gd name="connsiteY9" fmla="*/ 793073 h 7200800"/>
              <a:gd name="connsiteX10" fmla="*/ 42906 w 313403"/>
              <a:gd name="connsiteY10" fmla="*/ 822890 h 7200800"/>
              <a:gd name="connsiteX11" fmla="*/ 32967 w 313403"/>
              <a:gd name="connsiteY11" fmla="*/ 952099 h 7200800"/>
              <a:gd name="connsiteX12" fmla="*/ 13089 w 313403"/>
              <a:gd name="connsiteY12" fmla="*/ 1011734 h 7200800"/>
              <a:gd name="connsiteX13" fmla="*/ 23028 w 313403"/>
              <a:gd name="connsiteY13" fmla="*/ 1230395 h 7200800"/>
              <a:gd name="connsiteX14" fmla="*/ 42906 w 313403"/>
              <a:gd name="connsiteY14" fmla="*/ 1319847 h 7200800"/>
              <a:gd name="connsiteX15" fmla="*/ 62785 w 313403"/>
              <a:gd name="connsiteY15" fmla="*/ 1379482 h 7200800"/>
              <a:gd name="connsiteX16" fmla="*/ 82663 w 313403"/>
              <a:gd name="connsiteY16" fmla="*/ 1409299 h 7200800"/>
              <a:gd name="connsiteX17" fmla="*/ 102541 w 313403"/>
              <a:gd name="connsiteY17" fmla="*/ 1468934 h 7200800"/>
              <a:gd name="connsiteX18" fmla="*/ 122419 w 313403"/>
              <a:gd name="connsiteY18" fmla="*/ 1528569 h 7200800"/>
              <a:gd name="connsiteX19" fmla="*/ 132359 w 313403"/>
              <a:gd name="connsiteY19" fmla="*/ 1558386 h 7200800"/>
              <a:gd name="connsiteX20" fmla="*/ 152237 w 313403"/>
              <a:gd name="connsiteY20" fmla="*/ 1588203 h 7200800"/>
              <a:gd name="connsiteX21" fmla="*/ 162176 w 313403"/>
              <a:gd name="connsiteY21" fmla="*/ 1637899 h 7200800"/>
              <a:gd name="connsiteX22" fmla="*/ 172115 w 313403"/>
              <a:gd name="connsiteY22" fmla="*/ 1697534 h 7200800"/>
              <a:gd name="connsiteX23" fmla="*/ 182054 w 313403"/>
              <a:gd name="connsiteY23" fmla="*/ 1737290 h 7200800"/>
              <a:gd name="connsiteX24" fmla="*/ 201932 w 313403"/>
              <a:gd name="connsiteY24" fmla="*/ 1846621 h 7200800"/>
              <a:gd name="connsiteX25" fmla="*/ 211872 w 313403"/>
              <a:gd name="connsiteY25" fmla="*/ 1876438 h 7200800"/>
              <a:gd name="connsiteX26" fmla="*/ 221811 w 313403"/>
              <a:gd name="connsiteY26" fmla="*/ 1916195 h 7200800"/>
              <a:gd name="connsiteX27" fmla="*/ 241689 w 313403"/>
              <a:gd name="connsiteY27" fmla="*/ 1955951 h 7200800"/>
              <a:gd name="connsiteX28" fmla="*/ 261567 w 313403"/>
              <a:gd name="connsiteY28" fmla="*/ 2045403 h 7200800"/>
              <a:gd name="connsiteX29" fmla="*/ 281446 w 313403"/>
              <a:gd name="connsiteY29" fmla="*/ 2105038 h 7200800"/>
              <a:gd name="connsiteX30" fmla="*/ 271506 w 313403"/>
              <a:gd name="connsiteY30" fmla="*/ 2293882 h 7200800"/>
              <a:gd name="connsiteX31" fmla="*/ 241689 w 313403"/>
              <a:gd name="connsiteY31" fmla="*/ 2393273 h 7200800"/>
              <a:gd name="connsiteX32" fmla="*/ 211872 w 313403"/>
              <a:gd name="connsiteY32" fmla="*/ 2442969 h 7200800"/>
              <a:gd name="connsiteX33" fmla="*/ 172115 w 313403"/>
              <a:gd name="connsiteY33" fmla="*/ 2502603 h 7200800"/>
              <a:gd name="connsiteX34" fmla="*/ 162176 w 313403"/>
              <a:gd name="connsiteY34" fmla="*/ 2532421 h 7200800"/>
              <a:gd name="connsiteX35" fmla="*/ 132359 w 313403"/>
              <a:gd name="connsiteY35" fmla="*/ 2562238 h 7200800"/>
              <a:gd name="connsiteX36" fmla="*/ 122419 w 313403"/>
              <a:gd name="connsiteY36" fmla="*/ 2611934 h 7200800"/>
              <a:gd name="connsiteX37" fmla="*/ 92602 w 313403"/>
              <a:gd name="connsiteY37" fmla="*/ 2671569 h 7200800"/>
              <a:gd name="connsiteX38" fmla="*/ 82663 w 313403"/>
              <a:gd name="connsiteY38" fmla="*/ 2741143 h 7200800"/>
              <a:gd name="connsiteX39" fmla="*/ 62785 w 313403"/>
              <a:gd name="connsiteY39" fmla="*/ 2800777 h 7200800"/>
              <a:gd name="connsiteX40" fmla="*/ 52846 w 313403"/>
              <a:gd name="connsiteY40" fmla="*/ 2900169 h 7200800"/>
              <a:gd name="connsiteX41" fmla="*/ 62785 w 313403"/>
              <a:gd name="connsiteY41" fmla="*/ 3466699 h 7200800"/>
              <a:gd name="connsiteX42" fmla="*/ 72724 w 313403"/>
              <a:gd name="connsiteY42" fmla="*/ 3526334 h 7200800"/>
              <a:gd name="connsiteX43" fmla="*/ 82663 w 313403"/>
              <a:gd name="connsiteY43" fmla="*/ 3625725 h 7200800"/>
              <a:gd name="connsiteX44" fmla="*/ 13088 w 313403"/>
              <a:gd name="connsiteY44" fmla="*/ 5328591 h 7200800"/>
              <a:gd name="connsiteX45" fmla="*/ 301120 w 313403"/>
              <a:gd name="connsiteY45" fmla="*/ 5832647 h 7200800"/>
              <a:gd name="connsiteX46" fmla="*/ 182054 w 313403"/>
              <a:gd name="connsiteY46" fmla="*/ 3933838 h 7200800"/>
              <a:gd name="connsiteX47" fmla="*/ 157105 w 313403"/>
              <a:gd name="connsiteY47" fmla="*/ 6120679 h 7200800"/>
              <a:gd name="connsiteX48" fmla="*/ 301121 w 313403"/>
              <a:gd name="connsiteY48" fmla="*/ 6480719 h 7200800"/>
              <a:gd name="connsiteX49" fmla="*/ 229113 w 313403"/>
              <a:gd name="connsiteY49" fmla="*/ 7200800 h 7200800"/>
              <a:gd name="connsiteX0" fmla="*/ 23028 w 733169"/>
              <a:gd name="connsiteY0" fmla="*/ 7882 h 7200800"/>
              <a:gd name="connsiteX1" fmla="*/ 112480 w 733169"/>
              <a:gd name="connsiteY1" fmla="*/ 47638 h 7200800"/>
              <a:gd name="connsiteX2" fmla="*/ 132359 w 733169"/>
              <a:gd name="connsiteY2" fmla="*/ 107273 h 7200800"/>
              <a:gd name="connsiteX3" fmla="*/ 142298 w 733169"/>
              <a:gd name="connsiteY3" fmla="*/ 137090 h 7200800"/>
              <a:gd name="connsiteX4" fmla="*/ 132359 w 733169"/>
              <a:gd name="connsiteY4" fmla="*/ 475021 h 7200800"/>
              <a:gd name="connsiteX5" fmla="*/ 122419 w 733169"/>
              <a:gd name="connsiteY5" fmla="*/ 504838 h 7200800"/>
              <a:gd name="connsiteX6" fmla="*/ 112480 w 733169"/>
              <a:gd name="connsiteY6" fmla="*/ 574412 h 7200800"/>
              <a:gd name="connsiteX7" fmla="*/ 92602 w 733169"/>
              <a:gd name="connsiteY7" fmla="*/ 673803 h 7200800"/>
              <a:gd name="connsiteX8" fmla="*/ 72724 w 733169"/>
              <a:gd name="connsiteY8" fmla="*/ 733438 h 7200800"/>
              <a:gd name="connsiteX9" fmla="*/ 52846 w 733169"/>
              <a:gd name="connsiteY9" fmla="*/ 793073 h 7200800"/>
              <a:gd name="connsiteX10" fmla="*/ 42906 w 733169"/>
              <a:gd name="connsiteY10" fmla="*/ 822890 h 7200800"/>
              <a:gd name="connsiteX11" fmla="*/ 32967 w 733169"/>
              <a:gd name="connsiteY11" fmla="*/ 952099 h 7200800"/>
              <a:gd name="connsiteX12" fmla="*/ 13089 w 733169"/>
              <a:gd name="connsiteY12" fmla="*/ 1011734 h 7200800"/>
              <a:gd name="connsiteX13" fmla="*/ 23028 w 733169"/>
              <a:gd name="connsiteY13" fmla="*/ 1230395 h 7200800"/>
              <a:gd name="connsiteX14" fmla="*/ 42906 w 733169"/>
              <a:gd name="connsiteY14" fmla="*/ 1319847 h 7200800"/>
              <a:gd name="connsiteX15" fmla="*/ 62785 w 733169"/>
              <a:gd name="connsiteY15" fmla="*/ 1379482 h 7200800"/>
              <a:gd name="connsiteX16" fmla="*/ 82663 w 733169"/>
              <a:gd name="connsiteY16" fmla="*/ 1409299 h 7200800"/>
              <a:gd name="connsiteX17" fmla="*/ 102541 w 733169"/>
              <a:gd name="connsiteY17" fmla="*/ 1468934 h 7200800"/>
              <a:gd name="connsiteX18" fmla="*/ 122419 w 733169"/>
              <a:gd name="connsiteY18" fmla="*/ 1528569 h 7200800"/>
              <a:gd name="connsiteX19" fmla="*/ 132359 w 733169"/>
              <a:gd name="connsiteY19" fmla="*/ 1558386 h 7200800"/>
              <a:gd name="connsiteX20" fmla="*/ 152237 w 733169"/>
              <a:gd name="connsiteY20" fmla="*/ 1588203 h 7200800"/>
              <a:gd name="connsiteX21" fmla="*/ 162176 w 733169"/>
              <a:gd name="connsiteY21" fmla="*/ 1637899 h 7200800"/>
              <a:gd name="connsiteX22" fmla="*/ 172115 w 733169"/>
              <a:gd name="connsiteY22" fmla="*/ 1697534 h 7200800"/>
              <a:gd name="connsiteX23" fmla="*/ 182054 w 733169"/>
              <a:gd name="connsiteY23" fmla="*/ 1737290 h 7200800"/>
              <a:gd name="connsiteX24" fmla="*/ 201932 w 733169"/>
              <a:gd name="connsiteY24" fmla="*/ 1846621 h 7200800"/>
              <a:gd name="connsiteX25" fmla="*/ 211872 w 733169"/>
              <a:gd name="connsiteY25" fmla="*/ 1876438 h 7200800"/>
              <a:gd name="connsiteX26" fmla="*/ 221811 w 733169"/>
              <a:gd name="connsiteY26" fmla="*/ 1916195 h 7200800"/>
              <a:gd name="connsiteX27" fmla="*/ 241689 w 733169"/>
              <a:gd name="connsiteY27" fmla="*/ 1955951 h 7200800"/>
              <a:gd name="connsiteX28" fmla="*/ 261567 w 733169"/>
              <a:gd name="connsiteY28" fmla="*/ 2045403 h 7200800"/>
              <a:gd name="connsiteX29" fmla="*/ 281446 w 733169"/>
              <a:gd name="connsiteY29" fmla="*/ 2105038 h 7200800"/>
              <a:gd name="connsiteX30" fmla="*/ 271506 w 733169"/>
              <a:gd name="connsiteY30" fmla="*/ 2293882 h 7200800"/>
              <a:gd name="connsiteX31" fmla="*/ 241689 w 733169"/>
              <a:gd name="connsiteY31" fmla="*/ 2393273 h 7200800"/>
              <a:gd name="connsiteX32" fmla="*/ 211872 w 733169"/>
              <a:gd name="connsiteY32" fmla="*/ 2442969 h 7200800"/>
              <a:gd name="connsiteX33" fmla="*/ 172115 w 733169"/>
              <a:gd name="connsiteY33" fmla="*/ 2502603 h 7200800"/>
              <a:gd name="connsiteX34" fmla="*/ 162176 w 733169"/>
              <a:gd name="connsiteY34" fmla="*/ 2532421 h 7200800"/>
              <a:gd name="connsiteX35" fmla="*/ 132359 w 733169"/>
              <a:gd name="connsiteY35" fmla="*/ 2562238 h 7200800"/>
              <a:gd name="connsiteX36" fmla="*/ 122419 w 733169"/>
              <a:gd name="connsiteY36" fmla="*/ 2611934 h 7200800"/>
              <a:gd name="connsiteX37" fmla="*/ 92602 w 733169"/>
              <a:gd name="connsiteY37" fmla="*/ 2671569 h 7200800"/>
              <a:gd name="connsiteX38" fmla="*/ 82663 w 733169"/>
              <a:gd name="connsiteY38" fmla="*/ 2741143 h 7200800"/>
              <a:gd name="connsiteX39" fmla="*/ 62785 w 733169"/>
              <a:gd name="connsiteY39" fmla="*/ 2800777 h 7200800"/>
              <a:gd name="connsiteX40" fmla="*/ 52846 w 733169"/>
              <a:gd name="connsiteY40" fmla="*/ 2900169 h 7200800"/>
              <a:gd name="connsiteX41" fmla="*/ 62785 w 733169"/>
              <a:gd name="connsiteY41" fmla="*/ 3466699 h 7200800"/>
              <a:gd name="connsiteX42" fmla="*/ 72724 w 733169"/>
              <a:gd name="connsiteY42" fmla="*/ 3526334 h 7200800"/>
              <a:gd name="connsiteX43" fmla="*/ 82663 w 733169"/>
              <a:gd name="connsiteY43" fmla="*/ 3625725 h 7200800"/>
              <a:gd name="connsiteX44" fmla="*/ 13088 w 733169"/>
              <a:gd name="connsiteY44" fmla="*/ 5328591 h 7200800"/>
              <a:gd name="connsiteX45" fmla="*/ 733169 w 733169"/>
              <a:gd name="connsiteY45" fmla="*/ 5184575 h 7200800"/>
              <a:gd name="connsiteX46" fmla="*/ 182054 w 733169"/>
              <a:gd name="connsiteY46" fmla="*/ 3933838 h 7200800"/>
              <a:gd name="connsiteX47" fmla="*/ 157105 w 733169"/>
              <a:gd name="connsiteY47" fmla="*/ 6120679 h 7200800"/>
              <a:gd name="connsiteX48" fmla="*/ 301121 w 733169"/>
              <a:gd name="connsiteY48" fmla="*/ 6480719 h 7200800"/>
              <a:gd name="connsiteX49" fmla="*/ 229113 w 733169"/>
              <a:gd name="connsiteY49" fmla="*/ 7200800 h 7200800"/>
              <a:gd name="connsiteX0" fmla="*/ 9939 w 720080"/>
              <a:gd name="connsiteY0" fmla="*/ 7882 h 7200800"/>
              <a:gd name="connsiteX1" fmla="*/ 99391 w 720080"/>
              <a:gd name="connsiteY1" fmla="*/ 47638 h 7200800"/>
              <a:gd name="connsiteX2" fmla="*/ 119270 w 720080"/>
              <a:gd name="connsiteY2" fmla="*/ 107273 h 7200800"/>
              <a:gd name="connsiteX3" fmla="*/ 129209 w 720080"/>
              <a:gd name="connsiteY3" fmla="*/ 137090 h 7200800"/>
              <a:gd name="connsiteX4" fmla="*/ 119270 w 720080"/>
              <a:gd name="connsiteY4" fmla="*/ 475021 h 7200800"/>
              <a:gd name="connsiteX5" fmla="*/ 109330 w 720080"/>
              <a:gd name="connsiteY5" fmla="*/ 504838 h 7200800"/>
              <a:gd name="connsiteX6" fmla="*/ 99391 w 720080"/>
              <a:gd name="connsiteY6" fmla="*/ 574412 h 7200800"/>
              <a:gd name="connsiteX7" fmla="*/ 79513 w 720080"/>
              <a:gd name="connsiteY7" fmla="*/ 673803 h 7200800"/>
              <a:gd name="connsiteX8" fmla="*/ 59635 w 720080"/>
              <a:gd name="connsiteY8" fmla="*/ 733438 h 7200800"/>
              <a:gd name="connsiteX9" fmla="*/ 39757 w 720080"/>
              <a:gd name="connsiteY9" fmla="*/ 793073 h 7200800"/>
              <a:gd name="connsiteX10" fmla="*/ 29817 w 720080"/>
              <a:gd name="connsiteY10" fmla="*/ 822890 h 7200800"/>
              <a:gd name="connsiteX11" fmla="*/ 19878 w 720080"/>
              <a:gd name="connsiteY11" fmla="*/ 952099 h 7200800"/>
              <a:gd name="connsiteX12" fmla="*/ 0 w 720080"/>
              <a:gd name="connsiteY12" fmla="*/ 1011734 h 7200800"/>
              <a:gd name="connsiteX13" fmla="*/ 9939 w 720080"/>
              <a:gd name="connsiteY13" fmla="*/ 1230395 h 7200800"/>
              <a:gd name="connsiteX14" fmla="*/ 29817 w 720080"/>
              <a:gd name="connsiteY14" fmla="*/ 1319847 h 7200800"/>
              <a:gd name="connsiteX15" fmla="*/ 49696 w 720080"/>
              <a:gd name="connsiteY15" fmla="*/ 1379482 h 7200800"/>
              <a:gd name="connsiteX16" fmla="*/ 69574 w 720080"/>
              <a:gd name="connsiteY16" fmla="*/ 1409299 h 7200800"/>
              <a:gd name="connsiteX17" fmla="*/ 89452 w 720080"/>
              <a:gd name="connsiteY17" fmla="*/ 1468934 h 7200800"/>
              <a:gd name="connsiteX18" fmla="*/ 109330 w 720080"/>
              <a:gd name="connsiteY18" fmla="*/ 1528569 h 7200800"/>
              <a:gd name="connsiteX19" fmla="*/ 119270 w 720080"/>
              <a:gd name="connsiteY19" fmla="*/ 1558386 h 7200800"/>
              <a:gd name="connsiteX20" fmla="*/ 139148 w 720080"/>
              <a:gd name="connsiteY20" fmla="*/ 1588203 h 7200800"/>
              <a:gd name="connsiteX21" fmla="*/ 149087 w 720080"/>
              <a:gd name="connsiteY21" fmla="*/ 1637899 h 7200800"/>
              <a:gd name="connsiteX22" fmla="*/ 159026 w 720080"/>
              <a:gd name="connsiteY22" fmla="*/ 1697534 h 7200800"/>
              <a:gd name="connsiteX23" fmla="*/ 168965 w 720080"/>
              <a:gd name="connsiteY23" fmla="*/ 1737290 h 7200800"/>
              <a:gd name="connsiteX24" fmla="*/ 188843 w 720080"/>
              <a:gd name="connsiteY24" fmla="*/ 1846621 h 7200800"/>
              <a:gd name="connsiteX25" fmla="*/ 198783 w 720080"/>
              <a:gd name="connsiteY25" fmla="*/ 1876438 h 7200800"/>
              <a:gd name="connsiteX26" fmla="*/ 208722 w 720080"/>
              <a:gd name="connsiteY26" fmla="*/ 1916195 h 7200800"/>
              <a:gd name="connsiteX27" fmla="*/ 228600 w 720080"/>
              <a:gd name="connsiteY27" fmla="*/ 1955951 h 7200800"/>
              <a:gd name="connsiteX28" fmla="*/ 248478 w 720080"/>
              <a:gd name="connsiteY28" fmla="*/ 2045403 h 7200800"/>
              <a:gd name="connsiteX29" fmla="*/ 268357 w 720080"/>
              <a:gd name="connsiteY29" fmla="*/ 2105038 h 7200800"/>
              <a:gd name="connsiteX30" fmla="*/ 258417 w 720080"/>
              <a:gd name="connsiteY30" fmla="*/ 2293882 h 7200800"/>
              <a:gd name="connsiteX31" fmla="*/ 228600 w 720080"/>
              <a:gd name="connsiteY31" fmla="*/ 2393273 h 7200800"/>
              <a:gd name="connsiteX32" fmla="*/ 198783 w 720080"/>
              <a:gd name="connsiteY32" fmla="*/ 2442969 h 7200800"/>
              <a:gd name="connsiteX33" fmla="*/ 159026 w 720080"/>
              <a:gd name="connsiteY33" fmla="*/ 2502603 h 7200800"/>
              <a:gd name="connsiteX34" fmla="*/ 149087 w 720080"/>
              <a:gd name="connsiteY34" fmla="*/ 2532421 h 7200800"/>
              <a:gd name="connsiteX35" fmla="*/ 119270 w 720080"/>
              <a:gd name="connsiteY35" fmla="*/ 2562238 h 7200800"/>
              <a:gd name="connsiteX36" fmla="*/ 109330 w 720080"/>
              <a:gd name="connsiteY36" fmla="*/ 2611934 h 7200800"/>
              <a:gd name="connsiteX37" fmla="*/ 79513 w 720080"/>
              <a:gd name="connsiteY37" fmla="*/ 2671569 h 7200800"/>
              <a:gd name="connsiteX38" fmla="*/ 69574 w 720080"/>
              <a:gd name="connsiteY38" fmla="*/ 2741143 h 7200800"/>
              <a:gd name="connsiteX39" fmla="*/ 49696 w 720080"/>
              <a:gd name="connsiteY39" fmla="*/ 2800777 h 7200800"/>
              <a:gd name="connsiteX40" fmla="*/ 39757 w 720080"/>
              <a:gd name="connsiteY40" fmla="*/ 2900169 h 7200800"/>
              <a:gd name="connsiteX41" fmla="*/ 49696 w 720080"/>
              <a:gd name="connsiteY41" fmla="*/ 3466699 h 7200800"/>
              <a:gd name="connsiteX42" fmla="*/ 59635 w 720080"/>
              <a:gd name="connsiteY42" fmla="*/ 3526334 h 7200800"/>
              <a:gd name="connsiteX43" fmla="*/ 69574 w 720080"/>
              <a:gd name="connsiteY43" fmla="*/ 3625725 h 7200800"/>
              <a:gd name="connsiteX44" fmla="*/ 360040 w 720080"/>
              <a:gd name="connsiteY44" fmla="*/ 3816423 h 7200800"/>
              <a:gd name="connsiteX45" fmla="*/ 720080 w 720080"/>
              <a:gd name="connsiteY45" fmla="*/ 5184575 h 7200800"/>
              <a:gd name="connsiteX46" fmla="*/ 168965 w 720080"/>
              <a:gd name="connsiteY46" fmla="*/ 3933838 h 7200800"/>
              <a:gd name="connsiteX47" fmla="*/ 144016 w 720080"/>
              <a:gd name="connsiteY47" fmla="*/ 6120679 h 7200800"/>
              <a:gd name="connsiteX48" fmla="*/ 288032 w 720080"/>
              <a:gd name="connsiteY48" fmla="*/ 6480719 h 7200800"/>
              <a:gd name="connsiteX49" fmla="*/ 216024 w 720080"/>
              <a:gd name="connsiteY49" fmla="*/ 7200800 h 7200800"/>
              <a:gd name="connsiteX0" fmla="*/ 9939 w 720080"/>
              <a:gd name="connsiteY0" fmla="*/ 7882 h 7200800"/>
              <a:gd name="connsiteX1" fmla="*/ 99391 w 720080"/>
              <a:gd name="connsiteY1" fmla="*/ 47638 h 7200800"/>
              <a:gd name="connsiteX2" fmla="*/ 119270 w 720080"/>
              <a:gd name="connsiteY2" fmla="*/ 107273 h 7200800"/>
              <a:gd name="connsiteX3" fmla="*/ 129209 w 720080"/>
              <a:gd name="connsiteY3" fmla="*/ 137090 h 7200800"/>
              <a:gd name="connsiteX4" fmla="*/ 119270 w 720080"/>
              <a:gd name="connsiteY4" fmla="*/ 475021 h 7200800"/>
              <a:gd name="connsiteX5" fmla="*/ 109330 w 720080"/>
              <a:gd name="connsiteY5" fmla="*/ 504838 h 7200800"/>
              <a:gd name="connsiteX6" fmla="*/ 99391 w 720080"/>
              <a:gd name="connsiteY6" fmla="*/ 574412 h 7200800"/>
              <a:gd name="connsiteX7" fmla="*/ 79513 w 720080"/>
              <a:gd name="connsiteY7" fmla="*/ 673803 h 7200800"/>
              <a:gd name="connsiteX8" fmla="*/ 59635 w 720080"/>
              <a:gd name="connsiteY8" fmla="*/ 733438 h 7200800"/>
              <a:gd name="connsiteX9" fmla="*/ 39757 w 720080"/>
              <a:gd name="connsiteY9" fmla="*/ 793073 h 7200800"/>
              <a:gd name="connsiteX10" fmla="*/ 29817 w 720080"/>
              <a:gd name="connsiteY10" fmla="*/ 822890 h 7200800"/>
              <a:gd name="connsiteX11" fmla="*/ 19878 w 720080"/>
              <a:gd name="connsiteY11" fmla="*/ 952099 h 7200800"/>
              <a:gd name="connsiteX12" fmla="*/ 0 w 720080"/>
              <a:gd name="connsiteY12" fmla="*/ 1011734 h 7200800"/>
              <a:gd name="connsiteX13" fmla="*/ 9939 w 720080"/>
              <a:gd name="connsiteY13" fmla="*/ 1230395 h 7200800"/>
              <a:gd name="connsiteX14" fmla="*/ 29817 w 720080"/>
              <a:gd name="connsiteY14" fmla="*/ 1319847 h 7200800"/>
              <a:gd name="connsiteX15" fmla="*/ 49696 w 720080"/>
              <a:gd name="connsiteY15" fmla="*/ 1379482 h 7200800"/>
              <a:gd name="connsiteX16" fmla="*/ 69574 w 720080"/>
              <a:gd name="connsiteY16" fmla="*/ 1409299 h 7200800"/>
              <a:gd name="connsiteX17" fmla="*/ 89452 w 720080"/>
              <a:gd name="connsiteY17" fmla="*/ 1468934 h 7200800"/>
              <a:gd name="connsiteX18" fmla="*/ 109330 w 720080"/>
              <a:gd name="connsiteY18" fmla="*/ 1528569 h 7200800"/>
              <a:gd name="connsiteX19" fmla="*/ 119270 w 720080"/>
              <a:gd name="connsiteY19" fmla="*/ 1558386 h 7200800"/>
              <a:gd name="connsiteX20" fmla="*/ 139148 w 720080"/>
              <a:gd name="connsiteY20" fmla="*/ 1588203 h 7200800"/>
              <a:gd name="connsiteX21" fmla="*/ 149087 w 720080"/>
              <a:gd name="connsiteY21" fmla="*/ 1637899 h 7200800"/>
              <a:gd name="connsiteX22" fmla="*/ 159026 w 720080"/>
              <a:gd name="connsiteY22" fmla="*/ 1697534 h 7200800"/>
              <a:gd name="connsiteX23" fmla="*/ 168965 w 720080"/>
              <a:gd name="connsiteY23" fmla="*/ 1737290 h 7200800"/>
              <a:gd name="connsiteX24" fmla="*/ 188843 w 720080"/>
              <a:gd name="connsiteY24" fmla="*/ 1846621 h 7200800"/>
              <a:gd name="connsiteX25" fmla="*/ 198783 w 720080"/>
              <a:gd name="connsiteY25" fmla="*/ 1876438 h 7200800"/>
              <a:gd name="connsiteX26" fmla="*/ 208722 w 720080"/>
              <a:gd name="connsiteY26" fmla="*/ 1916195 h 7200800"/>
              <a:gd name="connsiteX27" fmla="*/ 228600 w 720080"/>
              <a:gd name="connsiteY27" fmla="*/ 1955951 h 7200800"/>
              <a:gd name="connsiteX28" fmla="*/ 248478 w 720080"/>
              <a:gd name="connsiteY28" fmla="*/ 2045403 h 7200800"/>
              <a:gd name="connsiteX29" fmla="*/ 268357 w 720080"/>
              <a:gd name="connsiteY29" fmla="*/ 2105038 h 7200800"/>
              <a:gd name="connsiteX30" fmla="*/ 258417 w 720080"/>
              <a:gd name="connsiteY30" fmla="*/ 2293882 h 7200800"/>
              <a:gd name="connsiteX31" fmla="*/ 228600 w 720080"/>
              <a:gd name="connsiteY31" fmla="*/ 2393273 h 7200800"/>
              <a:gd name="connsiteX32" fmla="*/ 198783 w 720080"/>
              <a:gd name="connsiteY32" fmla="*/ 2442969 h 7200800"/>
              <a:gd name="connsiteX33" fmla="*/ 159026 w 720080"/>
              <a:gd name="connsiteY33" fmla="*/ 2502603 h 7200800"/>
              <a:gd name="connsiteX34" fmla="*/ 149087 w 720080"/>
              <a:gd name="connsiteY34" fmla="*/ 2532421 h 7200800"/>
              <a:gd name="connsiteX35" fmla="*/ 119270 w 720080"/>
              <a:gd name="connsiteY35" fmla="*/ 2562238 h 7200800"/>
              <a:gd name="connsiteX36" fmla="*/ 109330 w 720080"/>
              <a:gd name="connsiteY36" fmla="*/ 2611934 h 7200800"/>
              <a:gd name="connsiteX37" fmla="*/ 79513 w 720080"/>
              <a:gd name="connsiteY37" fmla="*/ 2671569 h 7200800"/>
              <a:gd name="connsiteX38" fmla="*/ 69574 w 720080"/>
              <a:gd name="connsiteY38" fmla="*/ 2741143 h 7200800"/>
              <a:gd name="connsiteX39" fmla="*/ 49696 w 720080"/>
              <a:gd name="connsiteY39" fmla="*/ 2800777 h 7200800"/>
              <a:gd name="connsiteX40" fmla="*/ 39757 w 720080"/>
              <a:gd name="connsiteY40" fmla="*/ 2900169 h 7200800"/>
              <a:gd name="connsiteX41" fmla="*/ 49696 w 720080"/>
              <a:gd name="connsiteY41" fmla="*/ 3466699 h 7200800"/>
              <a:gd name="connsiteX42" fmla="*/ 59635 w 720080"/>
              <a:gd name="connsiteY42" fmla="*/ 3526334 h 7200800"/>
              <a:gd name="connsiteX43" fmla="*/ 69574 w 720080"/>
              <a:gd name="connsiteY43" fmla="*/ 3625725 h 7200800"/>
              <a:gd name="connsiteX44" fmla="*/ 360040 w 720080"/>
              <a:gd name="connsiteY44" fmla="*/ 3816423 h 7200800"/>
              <a:gd name="connsiteX45" fmla="*/ 720080 w 720080"/>
              <a:gd name="connsiteY45" fmla="*/ 5184575 h 7200800"/>
              <a:gd name="connsiteX46" fmla="*/ 168965 w 720080"/>
              <a:gd name="connsiteY46" fmla="*/ 3933838 h 7200800"/>
              <a:gd name="connsiteX47" fmla="*/ 288032 w 720080"/>
              <a:gd name="connsiteY47" fmla="*/ 5760640 h 7200800"/>
              <a:gd name="connsiteX48" fmla="*/ 288032 w 720080"/>
              <a:gd name="connsiteY48" fmla="*/ 6480719 h 7200800"/>
              <a:gd name="connsiteX49" fmla="*/ 216024 w 720080"/>
              <a:gd name="connsiteY49" fmla="*/ 7200800 h 7200800"/>
              <a:gd name="connsiteX0" fmla="*/ 9939 w 720080"/>
              <a:gd name="connsiteY0" fmla="*/ 7882 h 7200800"/>
              <a:gd name="connsiteX1" fmla="*/ 99391 w 720080"/>
              <a:gd name="connsiteY1" fmla="*/ 47638 h 7200800"/>
              <a:gd name="connsiteX2" fmla="*/ 119270 w 720080"/>
              <a:gd name="connsiteY2" fmla="*/ 107273 h 7200800"/>
              <a:gd name="connsiteX3" fmla="*/ 129209 w 720080"/>
              <a:gd name="connsiteY3" fmla="*/ 137090 h 7200800"/>
              <a:gd name="connsiteX4" fmla="*/ 119270 w 720080"/>
              <a:gd name="connsiteY4" fmla="*/ 475021 h 7200800"/>
              <a:gd name="connsiteX5" fmla="*/ 109330 w 720080"/>
              <a:gd name="connsiteY5" fmla="*/ 504838 h 7200800"/>
              <a:gd name="connsiteX6" fmla="*/ 99391 w 720080"/>
              <a:gd name="connsiteY6" fmla="*/ 574412 h 7200800"/>
              <a:gd name="connsiteX7" fmla="*/ 79513 w 720080"/>
              <a:gd name="connsiteY7" fmla="*/ 673803 h 7200800"/>
              <a:gd name="connsiteX8" fmla="*/ 59635 w 720080"/>
              <a:gd name="connsiteY8" fmla="*/ 733438 h 7200800"/>
              <a:gd name="connsiteX9" fmla="*/ 39757 w 720080"/>
              <a:gd name="connsiteY9" fmla="*/ 793073 h 7200800"/>
              <a:gd name="connsiteX10" fmla="*/ 29817 w 720080"/>
              <a:gd name="connsiteY10" fmla="*/ 822890 h 7200800"/>
              <a:gd name="connsiteX11" fmla="*/ 19878 w 720080"/>
              <a:gd name="connsiteY11" fmla="*/ 952099 h 7200800"/>
              <a:gd name="connsiteX12" fmla="*/ 0 w 720080"/>
              <a:gd name="connsiteY12" fmla="*/ 1011734 h 7200800"/>
              <a:gd name="connsiteX13" fmla="*/ 9939 w 720080"/>
              <a:gd name="connsiteY13" fmla="*/ 1230395 h 7200800"/>
              <a:gd name="connsiteX14" fmla="*/ 29817 w 720080"/>
              <a:gd name="connsiteY14" fmla="*/ 1319847 h 7200800"/>
              <a:gd name="connsiteX15" fmla="*/ 49696 w 720080"/>
              <a:gd name="connsiteY15" fmla="*/ 1379482 h 7200800"/>
              <a:gd name="connsiteX16" fmla="*/ 69574 w 720080"/>
              <a:gd name="connsiteY16" fmla="*/ 1409299 h 7200800"/>
              <a:gd name="connsiteX17" fmla="*/ 89452 w 720080"/>
              <a:gd name="connsiteY17" fmla="*/ 1468934 h 7200800"/>
              <a:gd name="connsiteX18" fmla="*/ 109330 w 720080"/>
              <a:gd name="connsiteY18" fmla="*/ 1528569 h 7200800"/>
              <a:gd name="connsiteX19" fmla="*/ 119270 w 720080"/>
              <a:gd name="connsiteY19" fmla="*/ 1558386 h 7200800"/>
              <a:gd name="connsiteX20" fmla="*/ 139148 w 720080"/>
              <a:gd name="connsiteY20" fmla="*/ 1588203 h 7200800"/>
              <a:gd name="connsiteX21" fmla="*/ 149087 w 720080"/>
              <a:gd name="connsiteY21" fmla="*/ 1637899 h 7200800"/>
              <a:gd name="connsiteX22" fmla="*/ 159026 w 720080"/>
              <a:gd name="connsiteY22" fmla="*/ 1697534 h 7200800"/>
              <a:gd name="connsiteX23" fmla="*/ 168965 w 720080"/>
              <a:gd name="connsiteY23" fmla="*/ 1737290 h 7200800"/>
              <a:gd name="connsiteX24" fmla="*/ 188843 w 720080"/>
              <a:gd name="connsiteY24" fmla="*/ 1846621 h 7200800"/>
              <a:gd name="connsiteX25" fmla="*/ 198783 w 720080"/>
              <a:gd name="connsiteY25" fmla="*/ 1876438 h 7200800"/>
              <a:gd name="connsiteX26" fmla="*/ 208722 w 720080"/>
              <a:gd name="connsiteY26" fmla="*/ 1916195 h 7200800"/>
              <a:gd name="connsiteX27" fmla="*/ 228600 w 720080"/>
              <a:gd name="connsiteY27" fmla="*/ 1955951 h 7200800"/>
              <a:gd name="connsiteX28" fmla="*/ 248478 w 720080"/>
              <a:gd name="connsiteY28" fmla="*/ 2045403 h 7200800"/>
              <a:gd name="connsiteX29" fmla="*/ 268357 w 720080"/>
              <a:gd name="connsiteY29" fmla="*/ 2105038 h 7200800"/>
              <a:gd name="connsiteX30" fmla="*/ 258417 w 720080"/>
              <a:gd name="connsiteY30" fmla="*/ 2293882 h 7200800"/>
              <a:gd name="connsiteX31" fmla="*/ 228600 w 720080"/>
              <a:gd name="connsiteY31" fmla="*/ 2393273 h 7200800"/>
              <a:gd name="connsiteX32" fmla="*/ 198783 w 720080"/>
              <a:gd name="connsiteY32" fmla="*/ 2442969 h 7200800"/>
              <a:gd name="connsiteX33" fmla="*/ 159026 w 720080"/>
              <a:gd name="connsiteY33" fmla="*/ 2502603 h 7200800"/>
              <a:gd name="connsiteX34" fmla="*/ 149087 w 720080"/>
              <a:gd name="connsiteY34" fmla="*/ 2532421 h 7200800"/>
              <a:gd name="connsiteX35" fmla="*/ 119270 w 720080"/>
              <a:gd name="connsiteY35" fmla="*/ 2562238 h 7200800"/>
              <a:gd name="connsiteX36" fmla="*/ 109330 w 720080"/>
              <a:gd name="connsiteY36" fmla="*/ 2611934 h 7200800"/>
              <a:gd name="connsiteX37" fmla="*/ 79513 w 720080"/>
              <a:gd name="connsiteY37" fmla="*/ 2671569 h 7200800"/>
              <a:gd name="connsiteX38" fmla="*/ 69574 w 720080"/>
              <a:gd name="connsiteY38" fmla="*/ 2741143 h 7200800"/>
              <a:gd name="connsiteX39" fmla="*/ 49696 w 720080"/>
              <a:gd name="connsiteY39" fmla="*/ 2800777 h 7200800"/>
              <a:gd name="connsiteX40" fmla="*/ 39757 w 720080"/>
              <a:gd name="connsiteY40" fmla="*/ 2900169 h 7200800"/>
              <a:gd name="connsiteX41" fmla="*/ 49696 w 720080"/>
              <a:gd name="connsiteY41" fmla="*/ 3466699 h 7200800"/>
              <a:gd name="connsiteX42" fmla="*/ 59635 w 720080"/>
              <a:gd name="connsiteY42" fmla="*/ 3526334 h 7200800"/>
              <a:gd name="connsiteX43" fmla="*/ 69574 w 720080"/>
              <a:gd name="connsiteY43" fmla="*/ 3625725 h 7200800"/>
              <a:gd name="connsiteX44" fmla="*/ 360040 w 720080"/>
              <a:gd name="connsiteY44" fmla="*/ 3816423 h 7200800"/>
              <a:gd name="connsiteX45" fmla="*/ 720080 w 720080"/>
              <a:gd name="connsiteY45" fmla="*/ 5184575 h 7200800"/>
              <a:gd name="connsiteX46" fmla="*/ 360040 w 720080"/>
              <a:gd name="connsiteY46" fmla="*/ 5328592 h 7200800"/>
              <a:gd name="connsiteX47" fmla="*/ 288032 w 720080"/>
              <a:gd name="connsiteY47" fmla="*/ 5760640 h 7200800"/>
              <a:gd name="connsiteX48" fmla="*/ 288032 w 720080"/>
              <a:gd name="connsiteY48" fmla="*/ 6480719 h 7200800"/>
              <a:gd name="connsiteX49" fmla="*/ 216024 w 720080"/>
              <a:gd name="connsiteY49" fmla="*/ 7200800 h 7200800"/>
              <a:gd name="connsiteX0" fmla="*/ 9939 w 386319"/>
              <a:gd name="connsiteY0" fmla="*/ 7882 h 7200800"/>
              <a:gd name="connsiteX1" fmla="*/ 99391 w 386319"/>
              <a:gd name="connsiteY1" fmla="*/ 47638 h 7200800"/>
              <a:gd name="connsiteX2" fmla="*/ 119270 w 386319"/>
              <a:gd name="connsiteY2" fmla="*/ 107273 h 7200800"/>
              <a:gd name="connsiteX3" fmla="*/ 129209 w 386319"/>
              <a:gd name="connsiteY3" fmla="*/ 137090 h 7200800"/>
              <a:gd name="connsiteX4" fmla="*/ 119270 w 386319"/>
              <a:gd name="connsiteY4" fmla="*/ 475021 h 7200800"/>
              <a:gd name="connsiteX5" fmla="*/ 109330 w 386319"/>
              <a:gd name="connsiteY5" fmla="*/ 504838 h 7200800"/>
              <a:gd name="connsiteX6" fmla="*/ 99391 w 386319"/>
              <a:gd name="connsiteY6" fmla="*/ 574412 h 7200800"/>
              <a:gd name="connsiteX7" fmla="*/ 79513 w 386319"/>
              <a:gd name="connsiteY7" fmla="*/ 673803 h 7200800"/>
              <a:gd name="connsiteX8" fmla="*/ 59635 w 386319"/>
              <a:gd name="connsiteY8" fmla="*/ 733438 h 7200800"/>
              <a:gd name="connsiteX9" fmla="*/ 39757 w 386319"/>
              <a:gd name="connsiteY9" fmla="*/ 793073 h 7200800"/>
              <a:gd name="connsiteX10" fmla="*/ 29817 w 386319"/>
              <a:gd name="connsiteY10" fmla="*/ 822890 h 7200800"/>
              <a:gd name="connsiteX11" fmla="*/ 19878 w 386319"/>
              <a:gd name="connsiteY11" fmla="*/ 952099 h 7200800"/>
              <a:gd name="connsiteX12" fmla="*/ 0 w 386319"/>
              <a:gd name="connsiteY12" fmla="*/ 1011734 h 7200800"/>
              <a:gd name="connsiteX13" fmla="*/ 9939 w 386319"/>
              <a:gd name="connsiteY13" fmla="*/ 1230395 h 7200800"/>
              <a:gd name="connsiteX14" fmla="*/ 29817 w 386319"/>
              <a:gd name="connsiteY14" fmla="*/ 1319847 h 7200800"/>
              <a:gd name="connsiteX15" fmla="*/ 49696 w 386319"/>
              <a:gd name="connsiteY15" fmla="*/ 1379482 h 7200800"/>
              <a:gd name="connsiteX16" fmla="*/ 69574 w 386319"/>
              <a:gd name="connsiteY16" fmla="*/ 1409299 h 7200800"/>
              <a:gd name="connsiteX17" fmla="*/ 89452 w 386319"/>
              <a:gd name="connsiteY17" fmla="*/ 1468934 h 7200800"/>
              <a:gd name="connsiteX18" fmla="*/ 109330 w 386319"/>
              <a:gd name="connsiteY18" fmla="*/ 1528569 h 7200800"/>
              <a:gd name="connsiteX19" fmla="*/ 119270 w 386319"/>
              <a:gd name="connsiteY19" fmla="*/ 1558386 h 7200800"/>
              <a:gd name="connsiteX20" fmla="*/ 139148 w 386319"/>
              <a:gd name="connsiteY20" fmla="*/ 1588203 h 7200800"/>
              <a:gd name="connsiteX21" fmla="*/ 149087 w 386319"/>
              <a:gd name="connsiteY21" fmla="*/ 1637899 h 7200800"/>
              <a:gd name="connsiteX22" fmla="*/ 159026 w 386319"/>
              <a:gd name="connsiteY22" fmla="*/ 1697534 h 7200800"/>
              <a:gd name="connsiteX23" fmla="*/ 168965 w 386319"/>
              <a:gd name="connsiteY23" fmla="*/ 1737290 h 7200800"/>
              <a:gd name="connsiteX24" fmla="*/ 188843 w 386319"/>
              <a:gd name="connsiteY24" fmla="*/ 1846621 h 7200800"/>
              <a:gd name="connsiteX25" fmla="*/ 198783 w 386319"/>
              <a:gd name="connsiteY25" fmla="*/ 1876438 h 7200800"/>
              <a:gd name="connsiteX26" fmla="*/ 208722 w 386319"/>
              <a:gd name="connsiteY26" fmla="*/ 1916195 h 7200800"/>
              <a:gd name="connsiteX27" fmla="*/ 228600 w 386319"/>
              <a:gd name="connsiteY27" fmla="*/ 1955951 h 7200800"/>
              <a:gd name="connsiteX28" fmla="*/ 248478 w 386319"/>
              <a:gd name="connsiteY28" fmla="*/ 2045403 h 7200800"/>
              <a:gd name="connsiteX29" fmla="*/ 268357 w 386319"/>
              <a:gd name="connsiteY29" fmla="*/ 2105038 h 7200800"/>
              <a:gd name="connsiteX30" fmla="*/ 258417 w 386319"/>
              <a:gd name="connsiteY30" fmla="*/ 2293882 h 7200800"/>
              <a:gd name="connsiteX31" fmla="*/ 228600 w 386319"/>
              <a:gd name="connsiteY31" fmla="*/ 2393273 h 7200800"/>
              <a:gd name="connsiteX32" fmla="*/ 198783 w 386319"/>
              <a:gd name="connsiteY32" fmla="*/ 2442969 h 7200800"/>
              <a:gd name="connsiteX33" fmla="*/ 159026 w 386319"/>
              <a:gd name="connsiteY33" fmla="*/ 2502603 h 7200800"/>
              <a:gd name="connsiteX34" fmla="*/ 149087 w 386319"/>
              <a:gd name="connsiteY34" fmla="*/ 2532421 h 7200800"/>
              <a:gd name="connsiteX35" fmla="*/ 119270 w 386319"/>
              <a:gd name="connsiteY35" fmla="*/ 2562238 h 7200800"/>
              <a:gd name="connsiteX36" fmla="*/ 109330 w 386319"/>
              <a:gd name="connsiteY36" fmla="*/ 2611934 h 7200800"/>
              <a:gd name="connsiteX37" fmla="*/ 79513 w 386319"/>
              <a:gd name="connsiteY37" fmla="*/ 2671569 h 7200800"/>
              <a:gd name="connsiteX38" fmla="*/ 69574 w 386319"/>
              <a:gd name="connsiteY38" fmla="*/ 2741143 h 7200800"/>
              <a:gd name="connsiteX39" fmla="*/ 49696 w 386319"/>
              <a:gd name="connsiteY39" fmla="*/ 2800777 h 7200800"/>
              <a:gd name="connsiteX40" fmla="*/ 39757 w 386319"/>
              <a:gd name="connsiteY40" fmla="*/ 2900169 h 7200800"/>
              <a:gd name="connsiteX41" fmla="*/ 49696 w 386319"/>
              <a:gd name="connsiteY41" fmla="*/ 3466699 h 7200800"/>
              <a:gd name="connsiteX42" fmla="*/ 59635 w 386319"/>
              <a:gd name="connsiteY42" fmla="*/ 3526334 h 7200800"/>
              <a:gd name="connsiteX43" fmla="*/ 69574 w 386319"/>
              <a:gd name="connsiteY43" fmla="*/ 3625725 h 7200800"/>
              <a:gd name="connsiteX44" fmla="*/ 360040 w 386319"/>
              <a:gd name="connsiteY44" fmla="*/ 3816423 h 7200800"/>
              <a:gd name="connsiteX45" fmla="*/ 144016 w 386319"/>
              <a:gd name="connsiteY45" fmla="*/ 4824536 h 7200800"/>
              <a:gd name="connsiteX46" fmla="*/ 360040 w 386319"/>
              <a:gd name="connsiteY46" fmla="*/ 5328592 h 7200800"/>
              <a:gd name="connsiteX47" fmla="*/ 288032 w 386319"/>
              <a:gd name="connsiteY47" fmla="*/ 5760640 h 7200800"/>
              <a:gd name="connsiteX48" fmla="*/ 288032 w 386319"/>
              <a:gd name="connsiteY48" fmla="*/ 6480719 h 7200800"/>
              <a:gd name="connsiteX49" fmla="*/ 216024 w 386319"/>
              <a:gd name="connsiteY49" fmla="*/ 7200800 h 7200800"/>
              <a:gd name="connsiteX0" fmla="*/ 9939 w 363353"/>
              <a:gd name="connsiteY0" fmla="*/ 7882 h 7200800"/>
              <a:gd name="connsiteX1" fmla="*/ 99391 w 363353"/>
              <a:gd name="connsiteY1" fmla="*/ 47638 h 7200800"/>
              <a:gd name="connsiteX2" fmla="*/ 119270 w 363353"/>
              <a:gd name="connsiteY2" fmla="*/ 107273 h 7200800"/>
              <a:gd name="connsiteX3" fmla="*/ 129209 w 363353"/>
              <a:gd name="connsiteY3" fmla="*/ 137090 h 7200800"/>
              <a:gd name="connsiteX4" fmla="*/ 119270 w 363353"/>
              <a:gd name="connsiteY4" fmla="*/ 475021 h 7200800"/>
              <a:gd name="connsiteX5" fmla="*/ 109330 w 363353"/>
              <a:gd name="connsiteY5" fmla="*/ 504838 h 7200800"/>
              <a:gd name="connsiteX6" fmla="*/ 99391 w 363353"/>
              <a:gd name="connsiteY6" fmla="*/ 574412 h 7200800"/>
              <a:gd name="connsiteX7" fmla="*/ 79513 w 363353"/>
              <a:gd name="connsiteY7" fmla="*/ 673803 h 7200800"/>
              <a:gd name="connsiteX8" fmla="*/ 59635 w 363353"/>
              <a:gd name="connsiteY8" fmla="*/ 733438 h 7200800"/>
              <a:gd name="connsiteX9" fmla="*/ 39757 w 363353"/>
              <a:gd name="connsiteY9" fmla="*/ 793073 h 7200800"/>
              <a:gd name="connsiteX10" fmla="*/ 29817 w 363353"/>
              <a:gd name="connsiteY10" fmla="*/ 822890 h 7200800"/>
              <a:gd name="connsiteX11" fmla="*/ 19878 w 363353"/>
              <a:gd name="connsiteY11" fmla="*/ 952099 h 7200800"/>
              <a:gd name="connsiteX12" fmla="*/ 0 w 363353"/>
              <a:gd name="connsiteY12" fmla="*/ 1011734 h 7200800"/>
              <a:gd name="connsiteX13" fmla="*/ 9939 w 363353"/>
              <a:gd name="connsiteY13" fmla="*/ 1230395 h 7200800"/>
              <a:gd name="connsiteX14" fmla="*/ 29817 w 363353"/>
              <a:gd name="connsiteY14" fmla="*/ 1319847 h 7200800"/>
              <a:gd name="connsiteX15" fmla="*/ 49696 w 363353"/>
              <a:gd name="connsiteY15" fmla="*/ 1379482 h 7200800"/>
              <a:gd name="connsiteX16" fmla="*/ 69574 w 363353"/>
              <a:gd name="connsiteY16" fmla="*/ 1409299 h 7200800"/>
              <a:gd name="connsiteX17" fmla="*/ 89452 w 363353"/>
              <a:gd name="connsiteY17" fmla="*/ 1468934 h 7200800"/>
              <a:gd name="connsiteX18" fmla="*/ 109330 w 363353"/>
              <a:gd name="connsiteY18" fmla="*/ 1528569 h 7200800"/>
              <a:gd name="connsiteX19" fmla="*/ 119270 w 363353"/>
              <a:gd name="connsiteY19" fmla="*/ 1558386 h 7200800"/>
              <a:gd name="connsiteX20" fmla="*/ 139148 w 363353"/>
              <a:gd name="connsiteY20" fmla="*/ 1588203 h 7200800"/>
              <a:gd name="connsiteX21" fmla="*/ 149087 w 363353"/>
              <a:gd name="connsiteY21" fmla="*/ 1637899 h 7200800"/>
              <a:gd name="connsiteX22" fmla="*/ 159026 w 363353"/>
              <a:gd name="connsiteY22" fmla="*/ 1697534 h 7200800"/>
              <a:gd name="connsiteX23" fmla="*/ 168965 w 363353"/>
              <a:gd name="connsiteY23" fmla="*/ 1737290 h 7200800"/>
              <a:gd name="connsiteX24" fmla="*/ 188843 w 363353"/>
              <a:gd name="connsiteY24" fmla="*/ 1846621 h 7200800"/>
              <a:gd name="connsiteX25" fmla="*/ 198783 w 363353"/>
              <a:gd name="connsiteY25" fmla="*/ 1876438 h 7200800"/>
              <a:gd name="connsiteX26" fmla="*/ 208722 w 363353"/>
              <a:gd name="connsiteY26" fmla="*/ 1916195 h 7200800"/>
              <a:gd name="connsiteX27" fmla="*/ 228600 w 363353"/>
              <a:gd name="connsiteY27" fmla="*/ 1955951 h 7200800"/>
              <a:gd name="connsiteX28" fmla="*/ 248478 w 363353"/>
              <a:gd name="connsiteY28" fmla="*/ 2045403 h 7200800"/>
              <a:gd name="connsiteX29" fmla="*/ 268357 w 363353"/>
              <a:gd name="connsiteY29" fmla="*/ 2105038 h 7200800"/>
              <a:gd name="connsiteX30" fmla="*/ 258417 w 363353"/>
              <a:gd name="connsiteY30" fmla="*/ 2293882 h 7200800"/>
              <a:gd name="connsiteX31" fmla="*/ 228600 w 363353"/>
              <a:gd name="connsiteY31" fmla="*/ 2393273 h 7200800"/>
              <a:gd name="connsiteX32" fmla="*/ 198783 w 363353"/>
              <a:gd name="connsiteY32" fmla="*/ 2442969 h 7200800"/>
              <a:gd name="connsiteX33" fmla="*/ 159026 w 363353"/>
              <a:gd name="connsiteY33" fmla="*/ 2502603 h 7200800"/>
              <a:gd name="connsiteX34" fmla="*/ 149087 w 363353"/>
              <a:gd name="connsiteY34" fmla="*/ 2532421 h 7200800"/>
              <a:gd name="connsiteX35" fmla="*/ 119270 w 363353"/>
              <a:gd name="connsiteY35" fmla="*/ 2562238 h 7200800"/>
              <a:gd name="connsiteX36" fmla="*/ 109330 w 363353"/>
              <a:gd name="connsiteY36" fmla="*/ 2611934 h 7200800"/>
              <a:gd name="connsiteX37" fmla="*/ 79513 w 363353"/>
              <a:gd name="connsiteY37" fmla="*/ 2671569 h 7200800"/>
              <a:gd name="connsiteX38" fmla="*/ 69574 w 363353"/>
              <a:gd name="connsiteY38" fmla="*/ 2741143 h 7200800"/>
              <a:gd name="connsiteX39" fmla="*/ 49696 w 363353"/>
              <a:gd name="connsiteY39" fmla="*/ 2800777 h 7200800"/>
              <a:gd name="connsiteX40" fmla="*/ 39757 w 363353"/>
              <a:gd name="connsiteY40" fmla="*/ 2900169 h 7200800"/>
              <a:gd name="connsiteX41" fmla="*/ 49696 w 363353"/>
              <a:gd name="connsiteY41" fmla="*/ 3466699 h 7200800"/>
              <a:gd name="connsiteX42" fmla="*/ 59635 w 363353"/>
              <a:gd name="connsiteY42" fmla="*/ 3526334 h 7200800"/>
              <a:gd name="connsiteX43" fmla="*/ 69574 w 363353"/>
              <a:gd name="connsiteY43" fmla="*/ 3625725 h 7200800"/>
              <a:gd name="connsiteX44" fmla="*/ 144017 w 363353"/>
              <a:gd name="connsiteY44" fmla="*/ 3960440 h 7200800"/>
              <a:gd name="connsiteX45" fmla="*/ 144016 w 363353"/>
              <a:gd name="connsiteY45" fmla="*/ 4824536 h 7200800"/>
              <a:gd name="connsiteX46" fmla="*/ 360040 w 363353"/>
              <a:gd name="connsiteY46" fmla="*/ 5328592 h 7200800"/>
              <a:gd name="connsiteX47" fmla="*/ 288032 w 363353"/>
              <a:gd name="connsiteY47" fmla="*/ 5760640 h 7200800"/>
              <a:gd name="connsiteX48" fmla="*/ 288032 w 363353"/>
              <a:gd name="connsiteY48" fmla="*/ 6480719 h 7200800"/>
              <a:gd name="connsiteX49" fmla="*/ 216024 w 363353"/>
              <a:gd name="connsiteY49" fmla="*/ 7200800 h 72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63353" h="7200800">
                <a:moveTo>
                  <a:pt x="9939" y="7882"/>
                </a:moveTo>
                <a:cubicBezTo>
                  <a:pt x="68392" y="16232"/>
                  <a:pt x="78218" y="0"/>
                  <a:pt x="99391" y="47638"/>
                </a:cubicBezTo>
                <a:cubicBezTo>
                  <a:pt x="107901" y="66786"/>
                  <a:pt x="112644" y="87395"/>
                  <a:pt x="119270" y="107273"/>
                </a:cubicBezTo>
                <a:lnTo>
                  <a:pt x="129209" y="137090"/>
                </a:lnTo>
                <a:cubicBezTo>
                  <a:pt x="125896" y="249734"/>
                  <a:pt x="125353" y="362493"/>
                  <a:pt x="119270" y="475021"/>
                </a:cubicBezTo>
                <a:cubicBezTo>
                  <a:pt x="118704" y="485482"/>
                  <a:pt x="111385" y="494565"/>
                  <a:pt x="109330" y="504838"/>
                </a:cubicBezTo>
                <a:cubicBezTo>
                  <a:pt x="104735" y="527810"/>
                  <a:pt x="102953" y="551258"/>
                  <a:pt x="99391" y="574412"/>
                </a:cubicBezTo>
                <a:cubicBezTo>
                  <a:pt x="93735" y="611177"/>
                  <a:pt x="89914" y="639131"/>
                  <a:pt x="79513" y="673803"/>
                </a:cubicBezTo>
                <a:cubicBezTo>
                  <a:pt x="73492" y="693873"/>
                  <a:pt x="66261" y="713560"/>
                  <a:pt x="59635" y="733438"/>
                </a:cubicBezTo>
                <a:lnTo>
                  <a:pt x="39757" y="793073"/>
                </a:lnTo>
                <a:lnTo>
                  <a:pt x="29817" y="822890"/>
                </a:lnTo>
                <a:cubicBezTo>
                  <a:pt x="26504" y="865960"/>
                  <a:pt x="26615" y="909431"/>
                  <a:pt x="19878" y="952099"/>
                </a:cubicBezTo>
                <a:cubicBezTo>
                  <a:pt x="16610" y="972796"/>
                  <a:pt x="0" y="1011734"/>
                  <a:pt x="0" y="1011734"/>
                </a:cubicBezTo>
                <a:cubicBezTo>
                  <a:pt x="3313" y="1084621"/>
                  <a:pt x="4549" y="1157632"/>
                  <a:pt x="9939" y="1230395"/>
                </a:cubicBezTo>
                <a:cubicBezTo>
                  <a:pt x="10869" y="1242951"/>
                  <a:pt x="25232" y="1304564"/>
                  <a:pt x="29817" y="1319847"/>
                </a:cubicBezTo>
                <a:cubicBezTo>
                  <a:pt x="35838" y="1339917"/>
                  <a:pt x="38073" y="1362047"/>
                  <a:pt x="49696" y="1379482"/>
                </a:cubicBezTo>
                <a:cubicBezTo>
                  <a:pt x="56322" y="1389421"/>
                  <a:pt x="64723" y="1398383"/>
                  <a:pt x="69574" y="1409299"/>
                </a:cubicBezTo>
                <a:cubicBezTo>
                  <a:pt x="78084" y="1428447"/>
                  <a:pt x="82826" y="1449056"/>
                  <a:pt x="89452" y="1468934"/>
                </a:cubicBezTo>
                <a:lnTo>
                  <a:pt x="109330" y="1528569"/>
                </a:lnTo>
                <a:cubicBezTo>
                  <a:pt x="112643" y="1538508"/>
                  <a:pt x="113459" y="1549669"/>
                  <a:pt x="119270" y="1558386"/>
                </a:cubicBezTo>
                <a:lnTo>
                  <a:pt x="139148" y="1588203"/>
                </a:lnTo>
                <a:cubicBezTo>
                  <a:pt x="142461" y="1604768"/>
                  <a:pt x="146065" y="1621278"/>
                  <a:pt x="149087" y="1637899"/>
                </a:cubicBezTo>
                <a:cubicBezTo>
                  <a:pt x="152692" y="1657726"/>
                  <a:pt x="155074" y="1677773"/>
                  <a:pt x="159026" y="1697534"/>
                </a:cubicBezTo>
                <a:cubicBezTo>
                  <a:pt x="161705" y="1710929"/>
                  <a:pt x="166286" y="1723895"/>
                  <a:pt x="168965" y="1737290"/>
                </a:cubicBezTo>
                <a:cubicBezTo>
                  <a:pt x="177824" y="1781583"/>
                  <a:pt x="178186" y="1803993"/>
                  <a:pt x="188843" y="1846621"/>
                </a:cubicBezTo>
                <a:cubicBezTo>
                  <a:pt x="191384" y="1856785"/>
                  <a:pt x="195905" y="1866364"/>
                  <a:pt x="198783" y="1876438"/>
                </a:cubicBezTo>
                <a:cubicBezTo>
                  <a:pt x="202536" y="1889573"/>
                  <a:pt x="203926" y="1903405"/>
                  <a:pt x="208722" y="1916195"/>
                </a:cubicBezTo>
                <a:cubicBezTo>
                  <a:pt x="213924" y="1930068"/>
                  <a:pt x="221974" y="1942699"/>
                  <a:pt x="228600" y="1955951"/>
                </a:cubicBezTo>
                <a:cubicBezTo>
                  <a:pt x="234274" y="1984323"/>
                  <a:pt x="240056" y="2017331"/>
                  <a:pt x="248478" y="2045403"/>
                </a:cubicBezTo>
                <a:cubicBezTo>
                  <a:pt x="254499" y="2065473"/>
                  <a:pt x="268357" y="2105038"/>
                  <a:pt x="268357" y="2105038"/>
                </a:cubicBezTo>
                <a:cubicBezTo>
                  <a:pt x="265044" y="2167986"/>
                  <a:pt x="263878" y="2231084"/>
                  <a:pt x="258417" y="2293882"/>
                </a:cubicBezTo>
                <a:cubicBezTo>
                  <a:pt x="256650" y="2314204"/>
                  <a:pt x="232467" y="2381672"/>
                  <a:pt x="228600" y="2393273"/>
                </a:cubicBezTo>
                <a:cubicBezTo>
                  <a:pt x="209598" y="2450280"/>
                  <a:pt x="231525" y="2399313"/>
                  <a:pt x="198783" y="2442969"/>
                </a:cubicBezTo>
                <a:cubicBezTo>
                  <a:pt x="184449" y="2462081"/>
                  <a:pt x="159026" y="2502603"/>
                  <a:pt x="159026" y="2502603"/>
                </a:cubicBezTo>
                <a:cubicBezTo>
                  <a:pt x="155713" y="2512542"/>
                  <a:pt x="154898" y="2523704"/>
                  <a:pt x="149087" y="2532421"/>
                </a:cubicBezTo>
                <a:cubicBezTo>
                  <a:pt x="141290" y="2544116"/>
                  <a:pt x="125556" y="2549666"/>
                  <a:pt x="119270" y="2562238"/>
                </a:cubicBezTo>
                <a:cubicBezTo>
                  <a:pt x="111715" y="2577348"/>
                  <a:pt x="113427" y="2595545"/>
                  <a:pt x="109330" y="2611934"/>
                </a:cubicBezTo>
                <a:cubicBezTo>
                  <a:pt x="101100" y="2644854"/>
                  <a:pt x="98947" y="2642417"/>
                  <a:pt x="79513" y="2671569"/>
                </a:cubicBezTo>
                <a:cubicBezTo>
                  <a:pt x="76200" y="2694760"/>
                  <a:pt x="74842" y="2718316"/>
                  <a:pt x="69574" y="2741143"/>
                </a:cubicBezTo>
                <a:cubicBezTo>
                  <a:pt x="64862" y="2761560"/>
                  <a:pt x="49696" y="2800777"/>
                  <a:pt x="49696" y="2800777"/>
                </a:cubicBezTo>
                <a:cubicBezTo>
                  <a:pt x="46383" y="2833908"/>
                  <a:pt x="39757" y="2866873"/>
                  <a:pt x="39757" y="2900169"/>
                </a:cubicBezTo>
                <a:cubicBezTo>
                  <a:pt x="39757" y="3089041"/>
                  <a:pt x="43703" y="3277922"/>
                  <a:pt x="49696" y="3466699"/>
                </a:cubicBezTo>
                <a:cubicBezTo>
                  <a:pt x="50335" y="3486841"/>
                  <a:pt x="57135" y="3506337"/>
                  <a:pt x="59635" y="3526334"/>
                </a:cubicBezTo>
                <a:cubicBezTo>
                  <a:pt x="63765" y="3559372"/>
                  <a:pt x="65174" y="3592721"/>
                  <a:pt x="69574" y="3625725"/>
                </a:cubicBezTo>
                <a:cubicBezTo>
                  <a:pt x="78031" y="3689155"/>
                  <a:pt x="130929" y="3912450"/>
                  <a:pt x="144017" y="3960440"/>
                </a:cubicBezTo>
                <a:cubicBezTo>
                  <a:pt x="170296" y="4056798"/>
                  <a:pt x="107450" y="4769688"/>
                  <a:pt x="144016" y="4824536"/>
                </a:cubicBezTo>
                <a:lnTo>
                  <a:pt x="360040" y="5328592"/>
                </a:lnTo>
                <a:cubicBezTo>
                  <a:pt x="363353" y="5338531"/>
                  <a:pt x="300033" y="5568619"/>
                  <a:pt x="288032" y="5760640"/>
                </a:cubicBezTo>
                <a:cubicBezTo>
                  <a:pt x="276031" y="5952661"/>
                  <a:pt x="251656" y="5641698"/>
                  <a:pt x="288032" y="6480719"/>
                </a:cubicBezTo>
                <a:cubicBezTo>
                  <a:pt x="300314" y="6517564"/>
                  <a:pt x="186775" y="7186176"/>
                  <a:pt x="216024" y="7200800"/>
                </a:cubicBezTo>
              </a:path>
            </a:pathLst>
          </a:custGeom>
          <a:ln w="63500">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kstSylinder 38"/>
          <p:cNvSpPr txBox="1"/>
          <p:nvPr/>
        </p:nvSpPr>
        <p:spPr>
          <a:xfrm>
            <a:off x="-80006" y="611560"/>
            <a:ext cx="1080120" cy="369332"/>
          </a:xfrm>
          <a:prstGeom prst="rect">
            <a:avLst/>
          </a:prstGeom>
          <a:noFill/>
        </p:spPr>
        <p:txBody>
          <a:bodyPr wrap="square" rtlCol="0">
            <a:spAutoFit/>
          </a:bodyPr>
          <a:lstStyle/>
          <a:p>
            <a:r>
              <a:rPr lang="en-US" smtClean="0"/>
              <a:t>FLOT</a:t>
            </a:r>
            <a:endParaRPr lang="en-US"/>
          </a:p>
        </p:txBody>
      </p:sp>
      <p:cxnSp>
        <p:nvCxnSpPr>
          <p:cNvPr id="40" name="Rett linje 39"/>
          <p:cNvCxnSpPr>
            <a:stCxn id="9" idx="0"/>
          </p:cNvCxnSpPr>
          <p:nvPr/>
        </p:nvCxnSpPr>
        <p:spPr>
          <a:xfrm rot="16200000" flipV="1">
            <a:off x="2297898" y="5703108"/>
            <a:ext cx="3500462" cy="10953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Rett linje 44"/>
          <p:cNvCxnSpPr/>
          <p:nvPr/>
        </p:nvCxnSpPr>
        <p:spPr>
          <a:xfrm>
            <a:off x="2571750" y="4308259"/>
            <a:ext cx="642942"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Rett linje 47"/>
          <p:cNvCxnSpPr/>
          <p:nvPr/>
        </p:nvCxnSpPr>
        <p:spPr>
          <a:xfrm rot="16200000" flipH="1">
            <a:off x="1666185" y="2737741"/>
            <a:ext cx="2371410" cy="72560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Rett linje 50"/>
          <p:cNvCxnSpPr/>
          <p:nvPr/>
        </p:nvCxnSpPr>
        <p:spPr>
          <a:xfrm rot="5400000">
            <a:off x="1672562" y="5180810"/>
            <a:ext cx="2436693" cy="647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Rett linje 53"/>
          <p:cNvCxnSpPr/>
          <p:nvPr/>
        </p:nvCxnSpPr>
        <p:spPr>
          <a:xfrm rot="10800000">
            <a:off x="1028450" y="4317889"/>
            <a:ext cx="971796" cy="23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Rett linje 56"/>
          <p:cNvCxnSpPr/>
          <p:nvPr/>
        </p:nvCxnSpPr>
        <p:spPr>
          <a:xfrm rot="10800000">
            <a:off x="1040456" y="3643594"/>
            <a:ext cx="956419" cy="6762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Rett linje 59"/>
          <p:cNvCxnSpPr/>
          <p:nvPr/>
        </p:nvCxnSpPr>
        <p:spPr>
          <a:xfrm rot="10800000" flipV="1">
            <a:off x="1040456" y="4321890"/>
            <a:ext cx="958419" cy="6342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Rett linje 63"/>
          <p:cNvCxnSpPr/>
          <p:nvPr/>
        </p:nvCxnSpPr>
        <p:spPr>
          <a:xfrm rot="10800000">
            <a:off x="1024449" y="6082662"/>
            <a:ext cx="966425" cy="6662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Rett linje 66"/>
          <p:cNvCxnSpPr/>
          <p:nvPr/>
        </p:nvCxnSpPr>
        <p:spPr>
          <a:xfrm rot="10800000">
            <a:off x="1034454" y="6736947"/>
            <a:ext cx="965793" cy="57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Rett linje 69"/>
          <p:cNvCxnSpPr/>
          <p:nvPr/>
        </p:nvCxnSpPr>
        <p:spPr>
          <a:xfrm rot="10800000" flipV="1">
            <a:off x="1030451" y="6738947"/>
            <a:ext cx="960422" cy="6342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Rett linje 72"/>
          <p:cNvCxnSpPr/>
          <p:nvPr/>
        </p:nvCxnSpPr>
        <p:spPr>
          <a:xfrm rot="10800000" flipV="1">
            <a:off x="1040456" y="1922840"/>
            <a:ext cx="880385" cy="6182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Rett linje 75"/>
          <p:cNvCxnSpPr/>
          <p:nvPr/>
        </p:nvCxnSpPr>
        <p:spPr>
          <a:xfrm rot="10800000" flipV="1">
            <a:off x="1040455" y="1924841"/>
            <a:ext cx="876386" cy="200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Rett linje 78"/>
          <p:cNvCxnSpPr/>
          <p:nvPr/>
        </p:nvCxnSpPr>
        <p:spPr>
          <a:xfrm rot="10800000">
            <a:off x="1038455" y="1228538"/>
            <a:ext cx="888391" cy="69630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kstSylinder 41"/>
          <p:cNvSpPr txBox="1"/>
          <p:nvPr/>
        </p:nvSpPr>
        <p:spPr>
          <a:xfrm>
            <a:off x="3554596" y="0"/>
            <a:ext cx="1707654" cy="467544"/>
          </a:xfrm>
          <a:prstGeom prst="rect">
            <a:avLst/>
          </a:prstGeom>
          <a:noFill/>
        </p:spPr>
        <p:txBody>
          <a:bodyPr wrap="square" rtlCol="0" anchor="ctr">
            <a:noAutofit/>
          </a:bodyPr>
          <a:lstStyle/>
          <a:p>
            <a:pPr algn="ctr"/>
            <a:r>
              <a:rPr lang="en-US" sz="1400" b="1" smtClean="0">
                <a:solidFill>
                  <a:schemeClr val="bg1">
                    <a:lumMod val="75000"/>
                  </a:schemeClr>
                </a:solidFill>
              </a:rPr>
              <a:t>PART 1:Explanation</a:t>
            </a:r>
            <a:endParaRPr lang="en-US" sz="1400" b="1">
              <a:solidFill>
                <a:schemeClr val="bg1">
                  <a:lumMod val="75000"/>
                </a:schemeClr>
              </a:solidFill>
            </a:endParaRPr>
          </a:p>
        </p:txBody>
      </p:sp>
      <p:sp>
        <p:nvSpPr>
          <p:cNvPr id="44" name="TekstSylinder 43">
            <a:hlinkClick r:id="rId6"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46" name="TekstSylinder 45">
            <a:hlinkClick r:id="rId7"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ktangel 4">
            <a:hlinkClick r:id="rId2" action="ppaction://hlinksldjump"/>
          </p:cNvPr>
          <p:cNvSpPr/>
          <p:nvPr/>
        </p:nvSpPr>
        <p:spPr>
          <a:xfrm>
            <a:off x="2139702" y="1907704"/>
            <a:ext cx="792088" cy="432048"/>
          </a:xfrm>
          <a:prstGeom prst="rect">
            <a:avLst/>
          </a:prstGeom>
          <a:solidFill>
            <a:schemeClr val="accent2"/>
          </a:solidFill>
          <a:ln w="381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CORPS</a:t>
            </a:r>
            <a:endParaRPr lang="en-US" sz="900"/>
          </a:p>
        </p:txBody>
      </p:sp>
      <p:sp>
        <p:nvSpPr>
          <p:cNvPr id="6" name="Rektangel 5">
            <a:hlinkClick r:id="rId3" action="ppaction://hlinksldjump"/>
          </p:cNvPr>
          <p:cNvSpPr/>
          <p:nvPr/>
        </p:nvSpPr>
        <p:spPr>
          <a:xfrm>
            <a:off x="2139702" y="3923928"/>
            <a:ext cx="792088" cy="432048"/>
          </a:xfrm>
          <a:prstGeom prst="rect">
            <a:avLst/>
          </a:prstGeom>
          <a:solidFill>
            <a:schemeClr val="accent2"/>
          </a:solidFill>
          <a:ln w="381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Division</a:t>
            </a:r>
            <a:endParaRPr lang="en-US" sz="900"/>
          </a:p>
        </p:txBody>
      </p:sp>
      <p:sp>
        <p:nvSpPr>
          <p:cNvPr id="7" name="Rektangel 6"/>
          <p:cNvSpPr/>
          <p:nvPr/>
        </p:nvSpPr>
        <p:spPr>
          <a:xfrm>
            <a:off x="2139702" y="4788024"/>
            <a:ext cx="792088" cy="432048"/>
          </a:xfrm>
          <a:prstGeom prst="rect">
            <a:avLst/>
          </a:prstGeom>
          <a:solidFill>
            <a:schemeClr val="accent2">
              <a:alpha val="5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Brigade</a:t>
            </a:r>
          </a:p>
        </p:txBody>
      </p:sp>
      <p:sp>
        <p:nvSpPr>
          <p:cNvPr id="10" name="Rektangel 9"/>
          <p:cNvSpPr/>
          <p:nvPr/>
        </p:nvSpPr>
        <p:spPr>
          <a:xfrm>
            <a:off x="2457284" y="5995392"/>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Battalion</a:t>
            </a:r>
          </a:p>
        </p:txBody>
      </p:sp>
      <p:sp>
        <p:nvSpPr>
          <p:cNvPr id="2" name="Tittel 1"/>
          <p:cNvSpPr>
            <a:spLocks noGrp="1"/>
          </p:cNvSpPr>
          <p:nvPr>
            <p:ph type="title"/>
          </p:nvPr>
        </p:nvSpPr>
        <p:spPr>
          <a:xfrm>
            <a:off x="0" y="467544"/>
            <a:ext cx="5143500" cy="288032"/>
          </a:xfrm>
          <a:noFill/>
        </p:spPr>
        <p:txBody>
          <a:bodyPr/>
          <a:lstStyle/>
          <a:p>
            <a:r>
              <a:rPr lang="en-US" sz="1600" smtClean="0"/>
              <a:t>Explanation : Hierarchy</a:t>
            </a:r>
            <a:endParaRPr lang="en-US" sz="1600"/>
          </a:p>
        </p:txBody>
      </p:sp>
      <p:sp>
        <p:nvSpPr>
          <p:cNvPr id="52" name="Rektangel 51">
            <a:hlinkClick r:id="rId4" action="ppaction://hlinksldjump"/>
          </p:cNvPr>
          <p:cNvSpPr/>
          <p:nvPr/>
        </p:nvSpPr>
        <p:spPr>
          <a:xfrm>
            <a:off x="3363838" y="4788024"/>
            <a:ext cx="792088" cy="432048"/>
          </a:xfrm>
          <a:prstGeom prst="rect">
            <a:avLst/>
          </a:prstGeom>
          <a:solidFill>
            <a:schemeClr val="accent2">
              <a:alpha val="5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Logistic Battalion</a:t>
            </a:r>
            <a:endParaRPr lang="en-US" sz="900"/>
          </a:p>
        </p:txBody>
      </p:sp>
      <p:sp>
        <p:nvSpPr>
          <p:cNvPr id="53" name="Rektangel 52">
            <a:hlinkClick r:id="rId5" action="ppaction://hlinksldjump"/>
          </p:cNvPr>
          <p:cNvSpPr/>
          <p:nvPr/>
        </p:nvSpPr>
        <p:spPr>
          <a:xfrm>
            <a:off x="4227934" y="4788024"/>
            <a:ext cx="792088" cy="432048"/>
          </a:xfrm>
          <a:prstGeom prst="rect">
            <a:avLst/>
          </a:prstGeom>
          <a:solidFill>
            <a:schemeClr val="accent2">
              <a:alpha val="5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Rocket Artillery BN</a:t>
            </a:r>
            <a:endParaRPr lang="en-US" sz="900"/>
          </a:p>
        </p:txBody>
      </p:sp>
      <p:sp>
        <p:nvSpPr>
          <p:cNvPr id="54" name="Rektangel 53">
            <a:hlinkClick r:id="rId6" action="ppaction://hlinksldjump"/>
          </p:cNvPr>
          <p:cNvSpPr/>
          <p:nvPr/>
        </p:nvSpPr>
        <p:spPr>
          <a:xfrm>
            <a:off x="1131590" y="4788024"/>
            <a:ext cx="792088" cy="432048"/>
          </a:xfrm>
          <a:prstGeom prst="rect">
            <a:avLst/>
          </a:prstGeom>
          <a:solidFill>
            <a:schemeClr val="accent2">
              <a:alpha val="5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Air Defense Regiment</a:t>
            </a:r>
            <a:endParaRPr lang="en-US" sz="900"/>
          </a:p>
        </p:txBody>
      </p:sp>
      <p:sp>
        <p:nvSpPr>
          <p:cNvPr id="56" name="Rektangel 55"/>
          <p:cNvSpPr/>
          <p:nvPr/>
        </p:nvSpPr>
        <p:spPr>
          <a:xfrm>
            <a:off x="2609684" y="6147792"/>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Battalion</a:t>
            </a:r>
          </a:p>
        </p:txBody>
      </p:sp>
      <p:sp>
        <p:nvSpPr>
          <p:cNvPr id="57" name="Rektangel 56">
            <a:hlinkClick r:id="rId7" action="ppaction://hlinksldjump"/>
          </p:cNvPr>
          <p:cNvSpPr/>
          <p:nvPr/>
        </p:nvSpPr>
        <p:spPr>
          <a:xfrm>
            <a:off x="2762084" y="6300192"/>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BN</a:t>
            </a:r>
          </a:p>
        </p:txBody>
      </p:sp>
      <p:cxnSp>
        <p:nvCxnSpPr>
          <p:cNvPr id="59" name="Rett linje 58"/>
          <p:cNvCxnSpPr/>
          <p:nvPr/>
        </p:nvCxnSpPr>
        <p:spPr>
          <a:xfrm flipV="1">
            <a:off x="1533676" y="4572000"/>
            <a:ext cx="3090575" cy="24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Rett linje 62"/>
          <p:cNvCxnSpPr>
            <a:endCxn id="53" idx="0"/>
          </p:cNvCxnSpPr>
          <p:nvPr/>
        </p:nvCxnSpPr>
        <p:spPr>
          <a:xfrm flipH="1">
            <a:off x="4623978" y="4575266"/>
            <a:ext cx="273" cy="212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Rett linje 64"/>
          <p:cNvCxnSpPr>
            <a:endCxn id="52" idx="0"/>
          </p:cNvCxnSpPr>
          <p:nvPr/>
        </p:nvCxnSpPr>
        <p:spPr>
          <a:xfrm>
            <a:off x="3758837" y="4578531"/>
            <a:ext cx="1045" cy="209493"/>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Rett linje 66"/>
          <p:cNvCxnSpPr>
            <a:stCxn id="6" idx="2"/>
            <a:endCxn id="7" idx="0"/>
          </p:cNvCxnSpPr>
          <p:nvPr/>
        </p:nvCxnSpPr>
        <p:spPr>
          <a:xfrm>
            <a:off x="2535746" y="4355976"/>
            <a:ext cx="0" cy="43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Rett linje 68"/>
          <p:cNvCxnSpPr>
            <a:endCxn id="54" idx="0"/>
          </p:cNvCxnSpPr>
          <p:nvPr/>
        </p:nvCxnSpPr>
        <p:spPr>
          <a:xfrm flipH="1">
            <a:off x="1527634" y="4575266"/>
            <a:ext cx="3986" cy="212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Rett linje 70"/>
          <p:cNvCxnSpPr>
            <a:stCxn id="81" idx="2"/>
            <a:endCxn id="10" idx="0"/>
          </p:cNvCxnSpPr>
          <p:nvPr/>
        </p:nvCxnSpPr>
        <p:spPr>
          <a:xfrm>
            <a:off x="2840546" y="5524872"/>
            <a:ext cx="12782" cy="470520"/>
          </a:xfrm>
          <a:prstGeom prst="line">
            <a:avLst/>
          </a:prstGeom>
        </p:spPr>
        <p:style>
          <a:lnRef idx="1">
            <a:schemeClr val="accent1"/>
          </a:lnRef>
          <a:fillRef idx="0">
            <a:schemeClr val="accent1"/>
          </a:fillRef>
          <a:effectRef idx="0">
            <a:schemeClr val="accent1"/>
          </a:effectRef>
          <a:fontRef idx="minor">
            <a:schemeClr val="tx1"/>
          </a:fontRef>
        </p:style>
      </p:cxnSp>
      <p:sp>
        <p:nvSpPr>
          <p:cNvPr id="72" name="Rektangel 71">
            <a:hlinkClick r:id="rId8" action="ppaction://hlinksldjump"/>
          </p:cNvPr>
          <p:cNvSpPr/>
          <p:nvPr/>
        </p:nvSpPr>
        <p:spPr>
          <a:xfrm>
            <a:off x="3609412" y="5995392"/>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mtClean="0"/>
              <a:t>Artillery BN</a:t>
            </a:r>
            <a:endParaRPr lang="en-US" sz="800"/>
          </a:p>
        </p:txBody>
      </p:sp>
      <p:sp>
        <p:nvSpPr>
          <p:cNvPr id="73" name="Rektangel 72">
            <a:hlinkClick r:id="rId9" action="ppaction://hlinksldjump"/>
          </p:cNvPr>
          <p:cNvSpPr/>
          <p:nvPr/>
        </p:nvSpPr>
        <p:spPr>
          <a:xfrm>
            <a:off x="1521180" y="5995392"/>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Air Defense BN</a:t>
            </a:r>
            <a:endParaRPr lang="en-US" sz="800" dirty="0"/>
          </a:p>
        </p:txBody>
      </p:sp>
      <p:cxnSp>
        <p:nvCxnSpPr>
          <p:cNvPr id="75" name="Rett linje 74"/>
          <p:cNvCxnSpPr/>
          <p:nvPr/>
        </p:nvCxnSpPr>
        <p:spPr>
          <a:xfrm flipV="1">
            <a:off x="1916974" y="5848894"/>
            <a:ext cx="2090057" cy="3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Rett linje 76"/>
          <p:cNvCxnSpPr>
            <a:endCxn id="73" idx="0"/>
          </p:cNvCxnSpPr>
          <p:nvPr/>
        </p:nvCxnSpPr>
        <p:spPr>
          <a:xfrm>
            <a:off x="1913709" y="5848894"/>
            <a:ext cx="3515" cy="146498"/>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Rett linje 78"/>
          <p:cNvCxnSpPr>
            <a:endCxn id="72" idx="0"/>
          </p:cNvCxnSpPr>
          <p:nvPr/>
        </p:nvCxnSpPr>
        <p:spPr>
          <a:xfrm>
            <a:off x="4000500" y="5858691"/>
            <a:ext cx="4956" cy="136701"/>
          </a:xfrm>
          <a:prstGeom prst="line">
            <a:avLst/>
          </a:prstGeom>
        </p:spPr>
        <p:style>
          <a:lnRef idx="1">
            <a:schemeClr val="accent1"/>
          </a:lnRef>
          <a:fillRef idx="0">
            <a:schemeClr val="accent1"/>
          </a:fillRef>
          <a:effectRef idx="0">
            <a:schemeClr val="accent1"/>
          </a:effectRef>
          <a:fontRef idx="minor">
            <a:schemeClr val="tx1"/>
          </a:fontRef>
        </p:style>
      </p:cxnSp>
      <p:sp>
        <p:nvSpPr>
          <p:cNvPr id="80" name="Rektangel 79"/>
          <p:cNvSpPr/>
          <p:nvPr/>
        </p:nvSpPr>
        <p:spPr>
          <a:xfrm>
            <a:off x="2292102" y="4940424"/>
            <a:ext cx="792088" cy="432048"/>
          </a:xfrm>
          <a:prstGeom prst="rect">
            <a:avLst/>
          </a:prstGeom>
          <a:solidFill>
            <a:schemeClr val="accent2">
              <a:alpha val="5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Brigade</a:t>
            </a:r>
          </a:p>
        </p:txBody>
      </p:sp>
      <p:sp>
        <p:nvSpPr>
          <p:cNvPr id="81" name="Rektangel 80">
            <a:hlinkClick r:id="rId10" action="ppaction://hlinksldjump"/>
          </p:cNvPr>
          <p:cNvSpPr/>
          <p:nvPr/>
        </p:nvSpPr>
        <p:spPr>
          <a:xfrm>
            <a:off x="2444502" y="5092824"/>
            <a:ext cx="792088" cy="432048"/>
          </a:xfrm>
          <a:prstGeom prst="rect">
            <a:avLst/>
          </a:prstGeom>
          <a:solidFill>
            <a:schemeClr val="accent2"/>
          </a:solidFill>
          <a:ln w="381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Brigade</a:t>
            </a:r>
          </a:p>
        </p:txBody>
      </p:sp>
      <p:cxnSp>
        <p:nvCxnSpPr>
          <p:cNvPr id="98" name="Rett linje 97"/>
          <p:cNvCxnSpPr>
            <a:stCxn id="5" idx="2"/>
            <a:endCxn id="6" idx="0"/>
          </p:cNvCxnSpPr>
          <p:nvPr/>
        </p:nvCxnSpPr>
        <p:spPr>
          <a:xfrm>
            <a:off x="2535746" y="2339752"/>
            <a:ext cx="0" cy="1584176"/>
          </a:xfrm>
          <a:prstGeom prst="line">
            <a:avLst/>
          </a:prstGeom>
        </p:spPr>
        <p:style>
          <a:lnRef idx="1">
            <a:schemeClr val="accent1"/>
          </a:lnRef>
          <a:fillRef idx="0">
            <a:schemeClr val="accent1"/>
          </a:fillRef>
          <a:effectRef idx="0">
            <a:schemeClr val="accent1"/>
          </a:effectRef>
          <a:fontRef idx="minor">
            <a:schemeClr val="tx1"/>
          </a:fontRef>
        </p:style>
      </p:cxnSp>
      <p:sp>
        <p:nvSpPr>
          <p:cNvPr id="99" name="Rektangel 98">
            <a:hlinkClick r:id="rId11" action="ppaction://hlinksldjump"/>
          </p:cNvPr>
          <p:cNvSpPr/>
          <p:nvPr/>
        </p:nvSpPr>
        <p:spPr>
          <a:xfrm>
            <a:off x="1203598" y="3923928"/>
            <a:ext cx="792088" cy="432048"/>
          </a:xfrm>
          <a:prstGeom prst="rect">
            <a:avLst/>
          </a:prstGeom>
          <a:solidFill>
            <a:schemeClr val="accent2">
              <a:alpha val="5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Motorized Division</a:t>
            </a:r>
            <a:endParaRPr lang="en-US" sz="900" dirty="0"/>
          </a:p>
        </p:txBody>
      </p:sp>
      <p:sp>
        <p:nvSpPr>
          <p:cNvPr id="100" name="Rektangel 99">
            <a:hlinkClick r:id="rId12" action="ppaction://hlinksldjump"/>
          </p:cNvPr>
          <p:cNvSpPr/>
          <p:nvPr/>
        </p:nvSpPr>
        <p:spPr>
          <a:xfrm>
            <a:off x="3075806" y="3923928"/>
            <a:ext cx="792088" cy="432048"/>
          </a:xfrm>
          <a:prstGeom prst="rect">
            <a:avLst/>
          </a:prstGeom>
          <a:solidFill>
            <a:schemeClr val="accent2">
              <a:alpha val="5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Mechanized Division</a:t>
            </a:r>
            <a:endParaRPr lang="en-US" sz="900"/>
          </a:p>
        </p:txBody>
      </p:sp>
      <p:sp>
        <p:nvSpPr>
          <p:cNvPr id="101" name="Rektangel 100">
            <a:hlinkClick r:id="rId13" action="ppaction://hlinksldjump"/>
          </p:cNvPr>
          <p:cNvSpPr/>
          <p:nvPr/>
        </p:nvSpPr>
        <p:spPr>
          <a:xfrm>
            <a:off x="3939902" y="3923928"/>
            <a:ext cx="792088" cy="432048"/>
          </a:xfrm>
          <a:prstGeom prst="rect">
            <a:avLst/>
          </a:prstGeom>
          <a:solidFill>
            <a:schemeClr val="accent2">
              <a:alpha val="5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t>Surface to Surface Missile Regiment</a:t>
            </a:r>
            <a:endParaRPr lang="en-US" sz="800" dirty="0"/>
          </a:p>
        </p:txBody>
      </p:sp>
      <p:sp>
        <p:nvSpPr>
          <p:cNvPr id="102" name="Rektangel 101">
            <a:hlinkClick r:id="rId14" action="ppaction://hlinksldjump"/>
          </p:cNvPr>
          <p:cNvSpPr/>
          <p:nvPr/>
        </p:nvSpPr>
        <p:spPr>
          <a:xfrm>
            <a:off x="267494" y="3923928"/>
            <a:ext cx="792088" cy="432048"/>
          </a:xfrm>
          <a:prstGeom prst="rect">
            <a:avLst/>
          </a:prstGeom>
          <a:solidFill>
            <a:schemeClr val="accent2">
              <a:alpha val="5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Rocket Artillery Regiment</a:t>
            </a:r>
            <a:endParaRPr lang="en-US" sz="900" dirty="0"/>
          </a:p>
        </p:txBody>
      </p:sp>
      <p:sp>
        <p:nvSpPr>
          <p:cNvPr id="103" name="Rektangel 102">
            <a:hlinkClick r:id="rId15" action="ppaction://hlinksldjump"/>
          </p:cNvPr>
          <p:cNvSpPr/>
          <p:nvPr/>
        </p:nvSpPr>
        <p:spPr>
          <a:xfrm>
            <a:off x="3939902" y="3419872"/>
            <a:ext cx="792088" cy="432048"/>
          </a:xfrm>
          <a:prstGeom prst="rect">
            <a:avLst/>
          </a:prstGeom>
          <a:solidFill>
            <a:schemeClr val="accent2">
              <a:alpha val="5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Airborne Brigade</a:t>
            </a:r>
            <a:endParaRPr lang="en-US" sz="900"/>
          </a:p>
        </p:txBody>
      </p:sp>
      <p:sp>
        <p:nvSpPr>
          <p:cNvPr id="104" name="Rektangel 103">
            <a:hlinkClick r:id="rId16" action="ppaction://hlinksldjump"/>
          </p:cNvPr>
          <p:cNvSpPr/>
          <p:nvPr/>
        </p:nvSpPr>
        <p:spPr>
          <a:xfrm>
            <a:off x="3075806" y="3419872"/>
            <a:ext cx="792088" cy="432048"/>
          </a:xfrm>
          <a:prstGeom prst="rect">
            <a:avLst/>
          </a:prstGeom>
          <a:solidFill>
            <a:schemeClr val="accent2">
              <a:alpha val="5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Air Defense Division</a:t>
            </a:r>
            <a:endParaRPr lang="en-US" sz="900"/>
          </a:p>
        </p:txBody>
      </p:sp>
      <p:sp>
        <p:nvSpPr>
          <p:cNvPr id="105" name="Rektangel 104">
            <a:hlinkClick r:id="rId17" action="ppaction://hlinksldjump"/>
          </p:cNvPr>
          <p:cNvSpPr/>
          <p:nvPr/>
        </p:nvSpPr>
        <p:spPr>
          <a:xfrm>
            <a:off x="1203598" y="3347864"/>
            <a:ext cx="792088" cy="432048"/>
          </a:xfrm>
          <a:prstGeom prst="rect">
            <a:avLst/>
          </a:prstGeom>
          <a:solidFill>
            <a:schemeClr val="accent2">
              <a:alpha val="5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Recon Regiment</a:t>
            </a:r>
          </a:p>
        </p:txBody>
      </p:sp>
      <p:sp>
        <p:nvSpPr>
          <p:cNvPr id="106" name="Rektangel 105">
            <a:hlinkClick r:id="rId18" action="ppaction://hlinksldjump"/>
          </p:cNvPr>
          <p:cNvSpPr/>
          <p:nvPr/>
        </p:nvSpPr>
        <p:spPr>
          <a:xfrm>
            <a:off x="267494" y="3347864"/>
            <a:ext cx="792088" cy="432048"/>
          </a:xfrm>
          <a:prstGeom prst="rect">
            <a:avLst/>
          </a:prstGeom>
          <a:solidFill>
            <a:schemeClr val="accent2">
              <a:alpha val="5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Logistics Regiment</a:t>
            </a:r>
            <a:endParaRPr lang="en-US" sz="900" dirty="0"/>
          </a:p>
        </p:txBody>
      </p:sp>
      <p:sp>
        <p:nvSpPr>
          <p:cNvPr id="107" name="TekstSylinder 106"/>
          <p:cNvSpPr txBox="1"/>
          <p:nvPr/>
        </p:nvSpPr>
        <p:spPr>
          <a:xfrm>
            <a:off x="0" y="6948264"/>
            <a:ext cx="5143500" cy="1754326"/>
          </a:xfrm>
          <a:prstGeom prst="rect">
            <a:avLst/>
          </a:prstGeom>
          <a:noFill/>
        </p:spPr>
        <p:txBody>
          <a:bodyPr wrap="square" rtlCol="0">
            <a:spAutoFit/>
          </a:bodyPr>
          <a:lstStyle/>
          <a:p>
            <a:r>
              <a:rPr lang="en-US" sz="1200" dirty="0" smtClean="0"/>
              <a:t>This example focuses on a armor division, which is composed of multiple armor brigades, which in turn consist of multiple armor battalions each.</a:t>
            </a:r>
          </a:p>
          <a:p>
            <a:r>
              <a:rPr lang="en-US" sz="1200" dirty="0" smtClean="0"/>
              <a:t>As the example show, the armor division also consist of a air defense regiment, a logistic battalion and a rocket artillery battalion in addition to the armor brigades. Further down at the brigade level the armor brigade have a air Defense battalion and a artillery battalion in addition to the three armor battalion</a:t>
            </a:r>
          </a:p>
          <a:p>
            <a:endParaRPr lang="en-US" sz="1200" dirty="0" smtClean="0"/>
          </a:p>
          <a:p>
            <a:r>
              <a:rPr lang="en-US" sz="1200" dirty="0" smtClean="0"/>
              <a:t>BN=Battalion</a:t>
            </a:r>
            <a:endParaRPr lang="en-US" sz="1200" dirty="0"/>
          </a:p>
        </p:txBody>
      </p:sp>
      <p:sp>
        <p:nvSpPr>
          <p:cNvPr id="40" name="TekstSylinder 39"/>
          <p:cNvSpPr txBox="1"/>
          <p:nvPr/>
        </p:nvSpPr>
        <p:spPr>
          <a:xfrm>
            <a:off x="3554596" y="0"/>
            <a:ext cx="1707654" cy="467544"/>
          </a:xfrm>
          <a:prstGeom prst="rect">
            <a:avLst/>
          </a:prstGeom>
          <a:noFill/>
        </p:spPr>
        <p:txBody>
          <a:bodyPr wrap="square" rtlCol="0" anchor="ctr">
            <a:noAutofit/>
          </a:bodyPr>
          <a:lstStyle/>
          <a:p>
            <a:pPr algn="ctr"/>
            <a:r>
              <a:rPr lang="en-US" sz="1400" b="1" smtClean="0">
                <a:solidFill>
                  <a:schemeClr val="bg1">
                    <a:lumMod val="75000"/>
                  </a:schemeClr>
                </a:solidFill>
              </a:rPr>
              <a:t>PART 1:Explanation</a:t>
            </a:r>
            <a:endParaRPr lang="en-US" sz="1400" b="1">
              <a:solidFill>
                <a:schemeClr val="bg1">
                  <a:lumMod val="75000"/>
                </a:schemeClr>
              </a:solidFill>
            </a:endParaRPr>
          </a:p>
        </p:txBody>
      </p:sp>
      <p:sp>
        <p:nvSpPr>
          <p:cNvPr id="38" name="Rektangel 37">
            <a:hlinkClick r:id="rId19" action="ppaction://hlinksldjump"/>
          </p:cNvPr>
          <p:cNvSpPr/>
          <p:nvPr/>
        </p:nvSpPr>
        <p:spPr>
          <a:xfrm>
            <a:off x="267494" y="2843808"/>
            <a:ext cx="792088" cy="432048"/>
          </a:xfrm>
          <a:prstGeom prst="rect">
            <a:avLst/>
          </a:prstGeom>
          <a:solidFill>
            <a:schemeClr val="accent2">
              <a:alpha val="5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Helicopter Regiment</a:t>
            </a:r>
            <a:endParaRPr lang="en-US" sz="900" dirty="0"/>
          </a:p>
        </p:txBody>
      </p:sp>
      <p:sp>
        <p:nvSpPr>
          <p:cNvPr id="41" name="TekstSylinder 40">
            <a:hlinkClick r:id="rId20"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42" name="TekstSylinder 41">
            <a:hlinkClick r:id="rId2"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z="2400" smtClean="0"/>
              <a:t>Explanation: Distances</a:t>
            </a:r>
            <a:endParaRPr lang="en-US" sz="2400"/>
          </a:p>
        </p:txBody>
      </p:sp>
      <p:sp>
        <p:nvSpPr>
          <p:cNvPr id="3" name="Frihåndsform 2"/>
          <p:cNvSpPr/>
          <p:nvPr/>
        </p:nvSpPr>
        <p:spPr>
          <a:xfrm>
            <a:off x="1131590" y="2886340"/>
            <a:ext cx="228600" cy="1908313"/>
          </a:xfrm>
          <a:custGeom>
            <a:avLst/>
            <a:gdLst>
              <a:gd name="connsiteX0" fmla="*/ 9939 w 268357"/>
              <a:gd name="connsiteY0" fmla="*/ 7882 h 4013351"/>
              <a:gd name="connsiteX1" fmla="*/ 99391 w 268357"/>
              <a:gd name="connsiteY1" fmla="*/ 47638 h 4013351"/>
              <a:gd name="connsiteX2" fmla="*/ 119270 w 268357"/>
              <a:gd name="connsiteY2" fmla="*/ 107273 h 4013351"/>
              <a:gd name="connsiteX3" fmla="*/ 129209 w 268357"/>
              <a:gd name="connsiteY3" fmla="*/ 137090 h 4013351"/>
              <a:gd name="connsiteX4" fmla="*/ 119270 w 268357"/>
              <a:gd name="connsiteY4" fmla="*/ 475021 h 4013351"/>
              <a:gd name="connsiteX5" fmla="*/ 109330 w 268357"/>
              <a:gd name="connsiteY5" fmla="*/ 504838 h 4013351"/>
              <a:gd name="connsiteX6" fmla="*/ 99391 w 268357"/>
              <a:gd name="connsiteY6" fmla="*/ 574412 h 4013351"/>
              <a:gd name="connsiteX7" fmla="*/ 79513 w 268357"/>
              <a:gd name="connsiteY7" fmla="*/ 673803 h 4013351"/>
              <a:gd name="connsiteX8" fmla="*/ 59635 w 268357"/>
              <a:gd name="connsiteY8" fmla="*/ 733438 h 4013351"/>
              <a:gd name="connsiteX9" fmla="*/ 39757 w 268357"/>
              <a:gd name="connsiteY9" fmla="*/ 793073 h 4013351"/>
              <a:gd name="connsiteX10" fmla="*/ 29817 w 268357"/>
              <a:gd name="connsiteY10" fmla="*/ 822890 h 4013351"/>
              <a:gd name="connsiteX11" fmla="*/ 19878 w 268357"/>
              <a:gd name="connsiteY11" fmla="*/ 952099 h 4013351"/>
              <a:gd name="connsiteX12" fmla="*/ 0 w 268357"/>
              <a:gd name="connsiteY12" fmla="*/ 1011734 h 4013351"/>
              <a:gd name="connsiteX13" fmla="*/ 9939 w 268357"/>
              <a:gd name="connsiteY13" fmla="*/ 1230395 h 4013351"/>
              <a:gd name="connsiteX14" fmla="*/ 29817 w 268357"/>
              <a:gd name="connsiteY14" fmla="*/ 1319847 h 4013351"/>
              <a:gd name="connsiteX15" fmla="*/ 49696 w 268357"/>
              <a:gd name="connsiteY15" fmla="*/ 1379482 h 4013351"/>
              <a:gd name="connsiteX16" fmla="*/ 69574 w 268357"/>
              <a:gd name="connsiteY16" fmla="*/ 1409299 h 4013351"/>
              <a:gd name="connsiteX17" fmla="*/ 89452 w 268357"/>
              <a:gd name="connsiteY17" fmla="*/ 1468934 h 4013351"/>
              <a:gd name="connsiteX18" fmla="*/ 109330 w 268357"/>
              <a:gd name="connsiteY18" fmla="*/ 1528569 h 4013351"/>
              <a:gd name="connsiteX19" fmla="*/ 119270 w 268357"/>
              <a:gd name="connsiteY19" fmla="*/ 1558386 h 4013351"/>
              <a:gd name="connsiteX20" fmla="*/ 139148 w 268357"/>
              <a:gd name="connsiteY20" fmla="*/ 1588203 h 4013351"/>
              <a:gd name="connsiteX21" fmla="*/ 149087 w 268357"/>
              <a:gd name="connsiteY21" fmla="*/ 1637899 h 4013351"/>
              <a:gd name="connsiteX22" fmla="*/ 159026 w 268357"/>
              <a:gd name="connsiteY22" fmla="*/ 1697534 h 4013351"/>
              <a:gd name="connsiteX23" fmla="*/ 168965 w 268357"/>
              <a:gd name="connsiteY23" fmla="*/ 1737290 h 4013351"/>
              <a:gd name="connsiteX24" fmla="*/ 188843 w 268357"/>
              <a:gd name="connsiteY24" fmla="*/ 1846621 h 4013351"/>
              <a:gd name="connsiteX25" fmla="*/ 198783 w 268357"/>
              <a:gd name="connsiteY25" fmla="*/ 1876438 h 4013351"/>
              <a:gd name="connsiteX26" fmla="*/ 208722 w 268357"/>
              <a:gd name="connsiteY26" fmla="*/ 1916195 h 4013351"/>
              <a:gd name="connsiteX27" fmla="*/ 228600 w 268357"/>
              <a:gd name="connsiteY27" fmla="*/ 1955951 h 4013351"/>
              <a:gd name="connsiteX28" fmla="*/ 248478 w 268357"/>
              <a:gd name="connsiteY28" fmla="*/ 2045403 h 4013351"/>
              <a:gd name="connsiteX29" fmla="*/ 268357 w 268357"/>
              <a:gd name="connsiteY29" fmla="*/ 2105038 h 4013351"/>
              <a:gd name="connsiteX30" fmla="*/ 258417 w 268357"/>
              <a:gd name="connsiteY30" fmla="*/ 2293882 h 4013351"/>
              <a:gd name="connsiteX31" fmla="*/ 228600 w 268357"/>
              <a:gd name="connsiteY31" fmla="*/ 2393273 h 4013351"/>
              <a:gd name="connsiteX32" fmla="*/ 198783 w 268357"/>
              <a:gd name="connsiteY32" fmla="*/ 2442969 h 4013351"/>
              <a:gd name="connsiteX33" fmla="*/ 159026 w 268357"/>
              <a:gd name="connsiteY33" fmla="*/ 2502603 h 4013351"/>
              <a:gd name="connsiteX34" fmla="*/ 149087 w 268357"/>
              <a:gd name="connsiteY34" fmla="*/ 2532421 h 4013351"/>
              <a:gd name="connsiteX35" fmla="*/ 119270 w 268357"/>
              <a:gd name="connsiteY35" fmla="*/ 2562238 h 4013351"/>
              <a:gd name="connsiteX36" fmla="*/ 109330 w 268357"/>
              <a:gd name="connsiteY36" fmla="*/ 2611934 h 4013351"/>
              <a:gd name="connsiteX37" fmla="*/ 79513 w 268357"/>
              <a:gd name="connsiteY37" fmla="*/ 2671569 h 4013351"/>
              <a:gd name="connsiteX38" fmla="*/ 69574 w 268357"/>
              <a:gd name="connsiteY38" fmla="*/ 2741143 h 4013351"/>
              <a:gd name="connsiteX39" fmla="*/ 49696 w 268357"/>
              <a:gd name="connsiteY39" fmla="*/ 2800777 h 4013351"/>
              <a:gd name="connsiteX40" fmla="*/ 39757 w 268357"/>
              <a:gd name="connsiteY40" fmla="*/ 2900169 h 4013351"/>
              <a:gd name="connsiteX41" fmla="*/ 49696 w 268357"/>
              <a:gd name="connsiteY41" fmla="*/ 3466699 h 4013351"/>
              <a:gd name="connsiteX42" fmla="*/ 59635 w 268357"/>
              <a:gd name="connsiteY42" fmla="*/ 3526334 h 4013351"/>
              <a:gd name="connsiteX43" fmla="*/ 69574 w 268357"/>
              <a:gd name="connsiteY43" fmla="*/ 3625725 h 4013351"/>
              <a:gd name="connsiteX44" fmla="*/ 89452 w 268357"/>
              <a:gd name="connsiteY44" fmla="*/ 3705238 h 4013351"/>
              <a:gd name="connsiteX45" fmla="*/ 129209 w 268357"/>
              <a:gd name="connsiteY45" fmla="*/ 3814569 h 4013351"/>
              <a:gd name="connsiteX46" fmla="*/ 168965 w 268357"/>
              <a:gd name="connsiteY46" fmla="*/ 3933838 h 4013351"/>
              <a:gd name="connsiteX47" fmla="*/ 178904 w 268357"/>
              <a:gd name="connsiteY47" fmla="*/ 3963656 h 4013351"/>
              <a:gd name="connsiteX48" fmla="*/ 208722 w 268357"/>
              <a:gd name="connsiteY48" fmla="*/ 3973595 h 4013351"/>
              <a:gd name="connsiteX49" fmla="*/ 238539 w 268357"/>
              <a:gd name="connsiteY49" fmla="*/ 4013351 h 4013351"/>
              <a:gd name="connsiteX0" fmla="*/ 9939 w 268357"/>
              <a:gd name="connsiteY0" fmla="*/ 7882 h 7200800"/>
              <a:gd name="connsiteX1" fmla="*/ 99391 w 268357"/>
              <a:gd name="connsiteY1" fmla="*/ 47638 h 7200800"/>
              <a:gd name="connsiteX2" fmla="*/ 119270 w 268357"/>
              <a:gd name="connsiteY2" fmla="*/ 107273 h 7200800"/>
              <a:gd name="connsiteX3" fmla="*/ 129209 w 268357"/>
              <a:gd name="connsiteY3" fmla="*/ 137090 h 7200800"/>
              <a:gd name="connsiteX4" fmla="*/ 119270 w 268357"/>
              <a:gd name="connsiteY4" fmla="*/ 475021 h 7200800"/>
              <a:gd name="connsiteX5" fmla="*/ 109330 w 268357"/>
              <a:gd name="connsiteY5" fmla="*/ 504838 h 7200800"/>
              <a:gd name="connsiteX6" fmla="*/ 99391 w 268357"/>
              <a:gd name="connsiteY6" fmla="*/ 574412 h 7200800"/>
              <a:gd name="connsiteX7" fmla="*/ 79513 w 268357"/>
              <a:gd name="connsiteY7" fmla="*/ 673803 h 7200800"/>
              <a:gd name="connsiteX8" fmla="*/ 59635 w 268357"/>
              <a:gd name="connsiteY8" fmla="*/ 733438 h 7200800"/>
              <a:gd name="connsiteX9" fmla="*/ 39757 w 268357"/>
              <a:gd name="connsiteY9" fmla="*/ 793073 h 7200800"/>
              <a:gd name="connsiteX10" fmla="*/ 29817 w 268357"/>
              <a:gd name="connsiteY10" fmla="*/ 822890 h 7200800"/>
              <a:gd name="connsiteX11" fmla="*/ 19878 w 268357"/>
              <a:gd name="connsiteY11" fmla="*/ 952099 h 7200800"/>
              <a:gd name="connsiteX12" fmla="*/ 0 w 268357"/>
              <a:gd name="connsiteY12" fmla="*/ 1011734 h 7200800"/>
              <a:gd name="connsiteX13" fmla="*/ 9939 w 268357"/>
              <a:gd name="connsiteY13" fmla="*/ 1230395 h 7200800"/>
              <a:gd name="connsiteX14" fmla="*/ 29817 w 268357"/>
              <a:gd name="connsiteY14" fmla="*/ 1319847 h 7200800"/>
              <a:gd name="connsiteX15" fmla="*/ 49696 w 268357"/>
              <a:gd name="connsiteY15" fmla="*/ 1379482 h 7200800"/>
              <a:gd name="connsiteX16" fmla="*/ 69574 w 268357"/>
              <a:gd name="connsiteY16" fmla="*/ 1409299 h 7200800"/>
              <a:gd name="connsiteX17" fmla="*/ 89452 w 268357"/>
              <a:gd name="connsiteY17" fmla="*/ 1468934 h 7200800"/>
              <a:gd name="connsiteX18" fmla="*/ 109330 w 268357"/>
              <a:gd name="connsiteY18" fmla="*/ 1528569 h 7200800"/>
              <a:gd name="connsiteX19" fmla="*/ 119270 w 268357"/>
              <a:gd name="connsiteY19" fmla="*/ 1558386 h 7200800"/>
              <a:gd name="connsiteX20" fmla="*/ 139148 w 268357"/>
              <a:gd name="connsiteY20" fmla="*/ 1588203 h 7200800"/>
              <a:gd name="connsiteX21" fmla="*/ 149087 w 268357"/>
              <a:gd name="connsiteY21" fmla="*/ 1637899 h 7200800"/>
              <a:gd name="connsiteX22" fmla="*/ 159026 w 268357"/>
              <a:gd name="connsiteY22" fmla="*/ 1697534 h 7200800"/>
              <a:gd name="connsiteX23" fmla="*/ 168965 w 268357"/>
              <a:gd name="connsiteY23" fmla="*/ 1737290 h 7200800"/>
              <a:gd name="connsiteX24" fmla="*/ 188843 w 268357"/>
              <a:gd name="connsiteY24" fmla="*/ 1846621 h 7200800"/>
              <a:gd name="connsiteX25" fmla="*/ 198783 w 268357"/>
              <a:gd name="connsiteY25" fmla="*/ 1876438 h 7200800"/>
              <a:gd name="connsiteX26" fmla="*/ 208722 w 268357"/>
              <a:gd name="connsiteY26" fmla="*/ 1916195 h 7200800"/>
              <a:gd name="connsiteX27" fmla="*/ 228600 w 268357"/>
              <a:gd name="connsiteY27" fmla="*/ 1955951 h 7200800"/>
              <a:gd name="connsiteX28" fmla="*/ 248478 w 268357"/>
              <a:gd name="connsiteY28" fmla="*/ 2045403 h 7200800"/>
              <a:gd name="connsiteX29" fmla="*/ 268357 w 268357"/>
              <a:gd name="connsiteY29" fmla="*/ 2105038 h 7200800"/>
              <a:gd name="connsiteX30" fmla="*/ 258417 w 268357"/>
              <a:gd name="connsiteY30" fmla="*/ 2293882 h 7200800"/>
              <a:gd name="connsiteX31" fmla="*/ 228600 w 268357"/>
              <a:gd name="connsiteY31" fmla="*/ 2393273 h 7200800"/>
              <a:gd name="connsiteX32" fmla="*/ 198783 w 268357"/>
              <a:gd name="connsiteY32" fmla="*/ 2442969 h 7200800"/>
              <a:gd name="connsiteX33" fmla="*/ 159026 w 268357"/>
              <a:gd name="connsiteY33" fmla="*/ 2502603 h 7200800"/>
              <a:gd name="connsiteX34" fmla="*/ 149087 w 268357"/>
              <a:gd name="connsiteY34" fmla="*/ 2532421 h 7200800"/>
              <a:gd name="connsiteX35" fmla="*/ 119270 w 268357"/>
              <a:gd name="connsiteY35" fmla="*/ 2562238 h 7200800"/>
              <a:gd name="connsiteX36" fmla="*/ 109330 w 268357"/>
              <a:gd name="connsiteY36" fmla="*/ 2611934 h 7200800"/>
              <a:gd name="connsiteX37" fmla="*/ 79513 w 268357"/>
              <a:gd name="connsiteY37" fmla="*/ 2671569 h 7200800"/>
              <a:gd name="connsiteX38" fmla="*/ 69574 w 268357"/>
              <a:gd name="connsiteY38" fmla="*/ 2741143 h 7200800"/>
              <a:gd name="connsiteX39" fmla="*/ 49696 w 268357"/>
              <a:gd name="connsiteY39" fmla="*/ 2800777 h 7200800"/>
              <a:gd name="connsiteX40" fmla="*/ 39757 w 268357"/>
              <a:gd name="connsiteY40" fmla="*/ 2900169 h 7200800"/>
              <a:gd name="connsiteX41" fmla="*/ 49696 w 268357"/>
              <a:gd name="connsiteY41" fmla="*/ 3466699 h 7200800"/>
              <a:gd name="connsiteX42" fmla="*/ 59635 w 268357"/>
              <a:gd name="connsiteY42" fmla="*/ 3526334 h 7200800"/>
              <a:gd name="connsiteX43" fmla="*/ 69574 w 268357"/>
              <a:gd name="connsiteY43" fmla="*/ 3625725 h 7200800"/>
              <a:gd name="connsiteX44" fmla="*/ 89452 w 268357"/>
              <a:gd name="connsiteY44" fmla="*/ 3705238 h 7200800"/>
              <a:gd name="connsiteX45" fmla="*/ 129209 w 268357"/>
              <a:gd name="connsiteY45" fmla="*/ 3814569 h 7200800"/>
              <a:gd name="connsiteX46" fmla="*/ 168965 w 268357"/>
              <a:gd name="connsiteY46" fmla="*/ 3933838 h 7200800"/>
              <a:gd name="connsiteX47" fmla="*/ 178904 w 268357"/>
              <a:gd name="connsiteY47" fmla="*/ 3963656 h 7200800"/>
              <a:gd name="connsiteX48" fmla="*/ 208722 w 268357"/>
              <a:gd name="connsiteY48" fmla="*/ 3973595 h 7200800"/>
              <a:gd name="connsiteX49" fmla="*/ 216024 w 268357"/>
              <a:gd name="connsiteY49" fmla="*/ 7200800 h 7200800"/>
              <a:gd name="connsiteX0" fmla="*/ 9939 w 300314"/>
              <a:gd name="connsiteY0" fmla="*/ 7882 h 7200800"/>
              <a:gd name="connsiteX1" fmla="*/ 99391 w 300314"/>
              <a:gd name="connsiteY1" fmla="*/ 47638 h 7200800"/>
              <a:gd name="connsiteX2" fmla="*/ 119270 w 300314"/>
              <a:gd name="connsiteY2" fmla="*/ 107273 h 7200800"/>
              <a:gd name="connsiteX3" fmla="*/ 129209 w 300314"/>
              <a:gd name="connsiteY3" fmla="*/ 137090 h 7200800"/>
              <a:gd name="connsiteX4" fmla="*/ 119270 w 300314"/>
              <a:gd name="connsiteY4" fmla="*/ 475021 h 7200800"/>
              <a:gd name="connsiteX5" fmla="*/ 109330 w 300314"/>
              <a:gd name="connsiteY5" fmla="*/ 504838 h 7200800"/>
              <a:gd name="connsiteX6" fmla="*/ 99391 w 300314"/>
              <a:gd name="connsiteY6" fmla="*/ 574412 h 7200800"/>
              <a:gd name="connsiteX7" fmla="*/ 79513 w 300314"/>
              <a:gd name="connsiteY7" fmla="*/ 673803 h 7200800"/>
              <a:gd name="connsiteX8" fmla="*/ 59635 w 300314"/>
              <a:gd name="connsiteY8" fmla="*/ 733438 h 7200800"/>
              <a:gd name="connsiteX9" fmla="*/ 39757 w 300314"/>
              <a:gd name="connsiteY9" fmla="*/ 793073 h 7200800"/>
              <a:gd name="connsiteX10" fmla="*/ 29817 w 300314"/>
              <a:gd name="connsiteY10" fmla="*/ 822890 h 7200800"/>
              <a:gd name="connsiteX11" fmla="*/ 19878 w 300314"/>
              <a:gd name="connsiteY11" fmla="*/ 952099 h 7200800"/>
              <a:gd name="connsiteX12" fmla="*/ 0 w 300314"/>
              <a:gd name="connsiteY12" fmla="*/ 1011734 h 7200800"/>
              <a:gd name="connsiteX13" fmla="*/ 9939 w 300314"/>
              <a:gd name="connsiteY13" fmla="*/ 1230395 h 7200800"/>
              <a:gd name="connsiteX14" fmla="*/ 29817 w 300314"/>
              <a:gd name="connsiteY14" fmla="*/ 1319847 h 7200800"/>
              <a:gd name="connsiteX15" fmla="*/ 49696 w 300314"/>
              <a:gd name="connsiteY15" fmla="*/ 1379482 h 7200800"/>
              <a:gd name="connsiteX16" fmla="*/ 69574 w 300314"/>
              <a:gd name="connsiteY16" fmla="*/ 1409299 h 7200800"/>
              <a:gd name="connsiteX17" fmla="*/ 89452 w 300314"/>
              <a:gd name="connsiteY17" fmla="*/ 1468934 h 7200800"/>
              <a:gd name="connsiteX18" fmla="*/ 109330 w 300314"/>
              <a:gd name="connsiteY18" fmla="*/ 1528569 h 7200800"/>
              <a:gd name="connsiteX19" fmla="*/ 119270 w 300314"/>
              <a:gd name="connsiteY19" fmla="*/ 1558386 h 7200800"/>
              <a:gd name="connsiteX20" fmla="*/ 139148 w 300314"/>
              <a:gd name="connsiteY20" fmla="*/ 1588203 h 7200800"/>
              <a:gd name="connsiteX21" fmla="*/ 149087 w 300314"/>
              <a:gd name="connsiteY21" fmla="*/ 1637899 h 7200800"/>
              <a:gd name="connsiteX22" fmla="*/ 159026 w 300314"/>
              <a:gd name="connsiteY22" fmla="*/ 1697534 h 7200800"/>
              <a:gd name="connsiteX23" fmla="*/ 168965 w 300314"/>
              <a:gd name="connsiteY23" fmla="*/ 1737290 h 7200800"/>
              <a:gd name="connsiteX24" fmla="*/ 188843 w 300314"/>
              <a:gd name="connsiteY24" fmla="*/ 1846621 h 7200800"/>
              <a:gd name="connsiteX25" fmla="*/ 198783 w 300314"/>
              <a:gd name="connsiteY25" fmla="*/ 1876438 h 7200800"/>
              <a:gd name="connsiteX26" fmla="*/ 208722 w 300314"/>
              <a:gd name="connsiteY26" fmla="*/ 1916195 h 7200800"/>
              <a:gd name="connsiteX27" fmla="*/ 228600 w 300314"/>
              <a:gd name="connsiteY27" fmla="*/ 1955951 h 7200800"/>
              <a:gd name="connsiteX28" fmla="*/ 248478 w 300314"/>
              <a:gd name="connsiteY28" fmla="*/ 2045403 h 7200800"/>
              <a:gd name="connsiteX29" fmla="*/ 268357 w 300314"/>
              <a:gd name="connsiteY29" fmla="*/ 2105038 h 7200800"/>
              <a:gd name="connsiteX30" fmla="*/ 258417 w 300314"/>
              <a:gd name="connsiteY30" fmla="*/ 2293882 h 7200800"/>
              <a:gd name="connsiteX31" fmla="*/ 228600 w 300314"/>
              <a:gd name="connsiteY31" fmla="*/ 2393273 h 7200800"/>
              <a:gd name="connsiteX32" fmla="*/ 198783 w 300314"/>
              <a:gd name="connsiteY32" fmla="*/ 2442969 h 7200800"/>
              <a:gd name="connsiteX33" fmla="*/ 159026 w 300314"/>
              <a:gd name="connsiteY33" fmla="*/ 2502603 h 7200800"/>
              <a:gd name="connsiteX34" fmla="*/ 149087 w 300314"/>
              <a:gd name="connsiteY34" fmla="*/ 2532421 h 7200800"/>
              <a:gd name="connsiteX35" fmla="*/ 119270 w 300314"/>
              <a:gd name="connsiteY35" fmla="*/ 2562238 h 7200800"/>
              <a:gd name="connsiteX36" fmla="*/ 109330 w 300314"/>
              <a:gd name="connsiteY36" fmla="*/ 2611934 h 7200800"/>
              <a:gd name="connsiteX37" fmla="*/ 79513 w 300314"/>
              <a:gd name="connsiteY37" fmla="*/ 2671569 h 7200800"/>
              <a:gd name="connsiteX38" fmla="*/ 69574 w 300314"/>
              <a:gd name="connsiteY38" fmla="*/ 2741143 h 7200800"/>
              <a:gd name="connsiteX39" fmla="*/ 49696 w 300314"/>
              <a:gd name="connsiteY39" fmla="*/ 2800777 h 7200800"/>
              <a:gd name="connsiteX40" fmla="*/ 39757 w 300314"/>
              <a:gd name="connsiteY40" fmla="*/ 2900169 h 7200800"/>
              <a:gd name="connsiteX41" fmla="*/ 49696 w 300314"/>
              <a:gd name="connsiteY41" fmla="*/ 3466699 h 7200800"/>
              <a:gd name="connsiteX42" fmla="*/ 59635 w 300314"/>
              <a:gd name="connsiteY42" fmla="*/ 3526334 h 7200800"/>
              <a:gd name="connsiteX43" fmla="*/ 69574 w 300314"/>
              <a:gd name="connsiteY43" fmla="*/ 3625725 h 7200800"/>
              <a:gd name="connsiteX44" fmla="*/ 89452 w 300314"/>
              <a:gd name="connsiteY44" fmla="*/ 3705238 h 7200800"/>
              <a:gd name="connsiteX45" fmla="*/ 129209 w 300314"/>
              <a:gd name="connsiteY45" fmla="*/ 3814569 h 7200800"/>
              <a:gd name="connsiteX46" fmla="*/ 168965 w 300314"/>
              <a:gd name="connsiteY46" fmla="*/ 3933838 h 7200800"/>
              <a:gd name="connsiteX47" fmla="*/ 178904 w 300314"/>
              <a:gd name="connsiteY47" fmla="*/ 3963656 h 7200800"/>
              <a:gd name="connsiteX48" fmla="*/ 288032 w 300314"/>
              <a:gd name="connsiteY48" fmla="*/ 6480719 h 7200800"/>
              <a:gd name="connsiteX49" fmla="*/ 216024 w 300314"/>
              <a:gd name="connsiteY49" fmla="*/ 7200800 h 7200800"/>
              <a:gd name="connsiteX0" fmla="*/ 9939 w 300314"/>
              <a:gd name="connsiteY0" fmla="*/ 7882 h 7200800"/>
              <a:gd name="connsiteX1" fmla="*/ 99391 w 300314"/>
              <a:gd name="connsiteY1" fmla="*/ 47638 h 7200800"/>
              <a:gd name="connsiteX2" fmla="*/ 119270 w 300314"/>
              <a:gd name="connsiteY2" fmla="*/ 107273 h 7200800"/>
              <a:gd name="connsiteX3" fmla="*/ 129209 w 300314"/>
              <a:gd name="connsiteY3" fmla="*/ 137090 h 7200800"/>
              <a:gd name="connsiteX4" fmla="*/ 119270 w 300314"/>
              <a:gd name="connsiteY4" fmla="*/ 475021 h 7200800"/>
              <a:gd name="connsiteX5" fmla="*/ 109330 w 300314"/>
              <a:gd name="connsiteY5" fmla="*/ 504838 h 7200800"/>
              <a:gd name="connsiteX6" fmla="*/ 99391 w 300314"/>
              <a:gd name="connsiteY6" fmla="*/ 574412 h 7200800"/>
              <a:gd name="connsiteX7" fmla="*/ 79513 w 300314"/>
              <a:gd name="connsiteY7" fmla="*/ 673803 h 7200800"/>
              <a:gd name="connsiteX8" fmla="*/ 59635 w 300314"/>
              <a:gd name="connsiteY8" fmla="*/ 733438 h 7200800"/>
              <a:gd name="connsiteX9" fmla="*/ 39757 w 300314"/>
              <a:gd name="connsiteY9" fmla="*/ 793073 h 7200800"/>
              <a:gd name="connsiteX10" fmla="*/ 29817 w 300314"/>
              <a:gd name="connsiteY10" fmla="*/ 822890 h 7200800"/>
              <a:gd name="connsiteX11" fmla="*/ 19878 w 300314"/>
              <a:gd name="connsiteY11" fmla="*/ 952099 h 7200800"/>
              <a:gd name="connsiteX12" fmla="*/ 0 w 300314"/>
              <a:gd name="connsiteY12" fmla="*/ 1011734 h 7200800"/>
              <a:gd name="connsiteX13" fmla="*/ 9939 w 300314"/>
              <a:gd name="connsiteY13" fmla="*/ 1230395 h 7200800"/>
              <a:gd name="connsiteX14" fmla="*/ 29817 w 300314"/>
              <a:gd name="connsiteY14" fmla="*/ 1319847 h 7200800"/>
              <a:gd name="connsiteX15" fmla="*/ 49696 w 300314"/>
              <a:gd name="connsiteY15" fmla="*/ 1379482 h 7200800"/>
              <a:gd name="connsiteX16" fmla="*/ 69574 w 300314"/>
              <a:gd name="connsiteY16" fmla="*/ 1409299 h 7200800"/>
              <a:gd name="connsiteX17" fmla="*/ 89452 w 300314"/>
              <a:gd name="connsiteY17" fmla="*/ 1468934 h 7200800"/>
              <a:gd name="connsiteX18" fmla="*/ 109330 w 300314"/>
              <a:gd name="connsiteY18" fmla="*/ 1528569 h 7200800"/>
              <a:gd name="connsiteX19" fmla="*/ 119270 w 300314"/>
              <a:gd name="connsiteY19" fmla="*/ 1558386 h 7200800"/>
              <a:gd name="connsiteX20" fmla="*/ 139148 w 300314"/>
              <a:gd name="connsiteY20" fmla="*/ 1588203 h 7200800"/>
              <a:gd name="connsiteX21" fmla="*/ 149087 w 300314"/>
              <a:gd name="connsiteY21" fmla="*/ 1637899 h 7200800"/>
              <a:gd name="connsiteX22" fmla="*/ 159026 w 300314"/>
              <a:gd name="connsiteY22" fmla="*/ 1697534 h 7200800"/>
              <a:gd name="connsiteX23" fmla="*/ 168965 w 300314"/>
              <a:gd name="connsiteY23" fmla="*/ 1737290 h 7200800"/>
              <a:gd name="connsiteX24" fmla="*/ 188843 w 300314"/>
              <a:gd name="connsiteY24" fmla="*/ 1846621 h 7200800"/>
              <a:gd name="connsiteX25" fmla="*/ 198783 w 300314"/>
              <a:gd name="connsiteY25" fmla="*/ 1876438 h 7200800"/>
              <a:gd name="connsiteX26" fmla="*/ 208722 w 300314"/>
              <a:gd name="connsiteY26" fmla="*/ 1916195 h 7200800"/>
              <a:gd name="connsiteX27" fmla="*/ 228600 w 300314"/>
              <a:gd name="connsiteY27" fmla="*/ 1955951 h 7200800"/>
              <a:gd name="connsiteX28" fmla="*/ 248478 w 300314"/>
              <a:gd name="connsiteY28" fmla="*/ 2045403 h 7200800"/>
              <a:gd name="connsiteX29" fmla="*/ 268357 w 300314"/>
              <a:gd name="connsiteY29" fmla="*/ 2105038 h 7200800"/>
              <a:gd name="connsiteX30" fmla="*/ 258417 w 300314"/>
              <a:gd name="connsiteY30" fmla="*/ 2293882 h 7200800"/>
              <a:gd name="connsiteX31" fmla="*/ 228600 w 300314"/>
              <a:gd name="connsiteY31" fmla="*/ 2393273 h 7200800"/>
              <a:gd name="connsiteX32" fmla="*/ 198783 w 300314"/>
              <a:gd name="connsiteY32" fmla="*/ 2442969 h 7200800"/>
              <a:gd name="connsiteX33" fmla="*/ 159026 w 300314"/>
              <a:gd name="connsiteY33" fmla="*/ 2502603 h 7200800"/>
              <a:gd name="connsiteX34" fmla="*/ 149087 w 300314"/>
              <a:gd name="connsiteY34" fmla="*/ 2532421 h 7200800"/>
              <a:gd name="connsiteX35" fmla="*/ 119270 w 300314"/>
              <a:gd name="connsiteY35" fmla="*/ 2562238 h 7200800"/>
              <a:gd name="connsiteX36" fmla="*/ 109330 w 300314"/>
              <a:gd name="connsiteY36" fmla="*/ 2611934 h 7200800"/>
              <a:gd name="connsiteX37" fmla="*/ 79513 w 300314"/>
              <a:gd name="connsiteY37" fmla="*/ 2671569 h 7200800"/>
              <a:gd name="connsiteX38" fmla="*/ 69574 w 300314"/>
              <a:gd name="connsiteY38" fmla="*/ 2741143 h 7200800"/>
              <a:gd name="connsiteX39" fmla="*/ 49696 w 300314"/>
              <a:gd name="connsiteY39" fmla="*/ 2800777 h 7200800"/>
              <a:gd name="connsiteX40" fmla="*/ 39757 w 300314"/>
              <a:gd name="connsiteY40" fmla="*/ 2900169 h 7200800"/>
              <a:gd name="connsiteX41" fmla="*/ 49696 w 300314"/>
              <a:gd name="connsiteY41" fmla="*/ 3466699 h 7200800"/>
              <a:gd name="connsiteX42" fmla="*/ 59635 w 300314"/>
              <a:gd name="connsiteY42" fmla="*/ 3526334 h 7200800"/>
              <a:gd name="connsiteX43" fmla="*/ 69574 w 300314"/>
              <a:gd name="connsiteY43" fmla="*/ 3625725 h 7200800"/>
              <a:gd name="connsiteX44" fmla="*/ 89452 w 300314"/>
              <a:gd name="connsiteY44" fmla="*/ 3705238 h 7200800"/>
              <a:gd name="connsiteX45" fmla="*/ 288031 w 300314"/>
              <a:gd name="connsiteY45" fmla="*/ 5832647 h 7200800"/>
              <a:gd name="connsiteX46" fmla="*/ 168965 w 300314"/>
              <a:gd name="connsiteY46" fmla="*/ 3933838 h 7200800"/>
              <a:gd name="connsiteX47" fmla="*/ 178904 w 300314"/>
              <a:gd name="connsiteY47" fmla="*/ 3963656 h 7200800"/>
              <a:gd name="connsiteX48" fmla="*/ 288032 w 300314"/>
              <a:gd name="connsiteY48" fmla="*/ 6480719 h 7200800"/>
              <a:gd name="connsiteX49" fmla="*/ 216024 w 300314"/>
              <a:gd name="connsiteY49" fmla="*/ 7200800 h 7200800"/>
              <a:gd name="connsiteX0" fmla="*/ 23028 w 313403"/>
              <a:gd name="connsiteY0" fmla="*/ 7882 h 7200800"/>
              <a:gd name="connsiteX1" fmla="*/ 112480 w 313403"/>
              <a:gd name="connsiteY1" fmla="*/ 47638 h 7200800"/>
              <a:gd name="connsiteX2" fmla="*/ 132359 w 313403"/>
              <a:gd name="connsiteY2" fmla="*/ 107273 h 7200800"/>
              <a:gd name="connsiteX3" fmla="*/ 142298 w 313403"/>
              <a:gd name="connsiteY3" fmla="*/ 137090 h 7200800"/>
              <a:gd name="connsiteX4" fmla="*/ 132359 w 313403"/>
              <a:gd name="connsiteY4" fmla="*/ 475021 h 7200800"/>
              <a:gd name="connsiteX5" fmla="*/ 122419 w 313403"/>
              <a:gd name="connsiteY5" fmla="*/ 504838 h 7200800"/>
              <a:gd name="connsiteX6" fmla="*/ 112480 w 313403"/>
              <a:gd name="connsiteY6" fmla="*/ 574412 h 7200800"/>
              <a:gd name="connsiteX7" fmla="*/ 92602 w 313403"/>
              <a:gd name="connsiteY7" fmla="*/ 673803 h 7200800"/>
              <a:gd name="connsiteX8" fmla="*/ 72724 w 313403"/>
              <a:gd name="connsiteY8" fmla="*/ 733438 h 7200800"/>
              <a:gd name="connsiteX9" fmla="*/ 52846 w 313403"/>
              <a:gd name="connsiteY9" fmla="*/ 793073 h 7200800"/>
              <a:gd name="connsiteX10" fmla="*/ 42906 w 313403"/>
              <a:gd name="connsiteY10" fmla="*/ 822890 h 7200800"/>
              <a:gd name="connsiteX11" fmla="*/ 32967 w 313403"/>
              <a:gd name="connsiteY11" fmla="*/ 952099 h 7200800"/>
              <a:gd name="connsiteX12" fmla="*/ 13089 w 313403"/>
              <a:gd name="connsiteY12" fmla="*/ 1011734 h 7200800"/>
              <a:gd name="connsiteX13" fmla="*/ 23028 w 313403"/>
              <a:gd name="connsiteY13" fmla="*/ 1230395 h 7200800"/>
              <a:gd name="connsiteX14" fmla="*/ 42906 w 313403"/>
              <a:gd name="connsiteY14" fmla="*/ 1319847 h 7200800"/>
              <a:gd name="connsiteX15" fmla="*/ 62785 w 313403"/>
              <a:gd name="connsiteY15" fmla="*/ 1379482 h 7200800"/>
              <a:gd name="connsiteX16" fmla="*/ 82663 w 313403"/>
              <a:gd name="connsiteY16" fmla="*/ 1409299 h 7200800"/>
              <a:gd name="connsiteX17" fmla="*/ 102541 w 313403"/>
              <a:gd name="connsiteY17" fmla="*/ 1468934 h 7200800"/>
              <a:gd name="connsiteX18" fmla="*/ 122419 w 313403"/>
              <a:gd name="connsiteY18" fmla="*/ 1528569 h 7200800"/>
              <a:gd name="connsiteX19" fmla="*/ 132359 w 313403"/>
              <a:gd name="connsiteY19" fmla="*/ 1558386 h 7200800"/>
              <a:gd name="connsiteX20" fmla="*/ 152237 w 313403"/>
              <a:gd name="connsiteY20" fmla="*/ 1588203 h 7200800"/>
              <a:gd name="connsiteX21" fmla="*/ 162176 w 313403"/>
              <a:gd name="connsiteY21" fmla="*/ 1637899 h 7200800"/>
              <a:gd name="connsiteX22" fmla="*/ 172115 w 313403"/>
              <a:gd name="connsiteY22" fmla="*/ 1697534 h 7200800"/>
              <a:gd name="connsiteX23" fmla="*/ 182054 w 313403"/>
              <a:gd name="connsiteY23" fmla="*/ 1737290 h 7200800"/>
              <a:gd name="connsiteX24" fmla="*/ 201932 w 313403"/>
              <a:gd name="connsiteY24" fmla="*/ 1846621 h 7200800"/>
              <a:gd name="connsiteX25" fmla="*/ 211872 w 313403"/>
              <a:gd name="connsiteY25" fmla="*/ 1876438 h 7200800"/>
              <a:gd name="connsiteX26" fmla="*/ 221811 w 313403"/>
              <a:gd name="connsiteY26" fmla="*/ 1916195 h 7200800"/>
              <a:gd name="connsiteX27" fmla="*/ 241689 w 313403"/>
              <a:gd name="connsiteY27" fmla="*/ 1955951 h 7200800"/>
              <a:gd name="connsiteX28" fmla="*/ 261567 w 313403"/>
              <a:gd name="connsiteY28" fmla="*/ 2045403 h 7200800"/>
              <a:gd name="connsiteX29" fmla="*/ 281446 w 313403"/>
              <a:gd name="connsiteY29" fmla="*/ 2105038 h 7200800"/>
              <a:gd name="connsiteX30" fmla="*/ 271506 w 313403"/>
              <a:gd name="connsiteY30" fmla="*/ 2293882 h 7200800"/>
              <a:gd name="connsiteX31" fmla="*/ 241689 w 313403"/>
              <a:gd name="connsiteY31" fmla="*/ 2393273 h 7200800"/>
              <a:gd name="connsiteX32" fmla="*/ 211872 w 313403"/>
              <a:gd name="connsiteY32" fmla="*/ 2442969 h 7200800"/>
              <a:gd name="connsiteX33" fmla="*/ 172115 w 313403"/>
              <a:gd name="connsiteY33" fmla="*/ 2502603 h 7200800"/>
              <a:gd name="connsiteX34" fmla="*/ 162176 w 313403"/>
              <a:gd name="connsiteY34" fmla="*/ 2532421 h 7200800"/>
              <a:gd name="connsiteX35" fmla="*/ 132359 w 313403"/>
              <a:gd name="connsiteY35" fmla="*/ 2562238 h 7200800"/>
              <a:gd name="connsiteX36" fmla="*/ 122419 w 313403"/>
              <a:gd name="connsiteY36" fmla="*/ 2611934 h 7200800"/>
              <a:gd name="connsiteX37" fmla="*/ 92602 w 313403"/>
              <a:gd name="connsiteY37" fmla="*/ 2671569 h 7200800"/>
              <a:gd name="connsiteX38" fmla="*/ 82663 w 313403"/>
              <a:gd name="connsiteY38" fmla="*/ 2741143 h 7200800"/>
              <a:gd name="connsiteX39" fmla="*/ 62785 w 313403"/>
              <a:gd name="connsiteY39" fmla="*/ 2800777 h 7200800"/>
              <a:gd name="connsiteX40" fmla="*/ 52846 w 313403"/>
              <a:gd name="connsiteY40" fmla="*/ 2900169 h 7200800"/>
              <a:gd name="connsiteX41" fmla="*/ 62785 w 313403"/>
              <a:gd name="connsiteY41" fmla="*/ 3466699 h 7200800"/>
              <a:gd name="connsiteX42" fmla="*/ 72724 w 313403"/>
              <a:gd name="connsiteY42" fmla="*/ 3526334 h 7200800"/>
              <a:gd name="connsiteX43" fmla="*/ 82663 w 313403"/>
              <a:gd name="connsiteY43" fmla="*/ 3625725 h 7200800"/>
              <a:gd name="connsiteX44" fmla="*/ 13088 w 313403"/>
              <a:gd name="connsiteY44" fmla="*/ 5328591 h 7200800"/>
              <a:gd name="connsiteX45" fmla="*/ 301120 w 313403"/>
              <a:gd name="connsiteY45" fmla="*/ 5832647 h 7200800"/>
              <a:gd name="connsiteX46" fmla="*/ 182054 w 313403"/>
              <a:gd name="connsiteY46" fmla="*/ 3933838 h 7200800"/>
              <a:gd name="connsiteX47" fmla="*/ 191993 w 313403"/>
              <a:gd name="connsiteY47" fmla="*/ 3963656 h 7200800"/>
              <a:gd name="connsiteX48" fmla="*/ 301121 w 313403"/>
              <a:gd name="connsiteY48" fmla="*/ 6480719 h 7200800"/>
              <a:gd name="connsiteX49" fmla="*/ 229113 w 313403"/>
              <a:gd name="connsiteY49" fmla="*/ 7200800 h 7200800"/>
              <a:gd name="connsiteX0" fmla="*/ 23028 w 313403"/>
              <a:gd name="connsiteY0" fmla="*/ 7882 h 7200800"/>
              <a:gd name="connsiteX1" fmla="*/ 112480 w 313403"/>
              <a:gd name="connsiteY1" fmla="*/ 47638 h 7200800"/>
              <a:gd name="connsiteX2" fmla="*/ 132359 w 313403"/>
              <a:gd name="connsiteY2" fmla="*/ 107273 h 7200800"/>
              <a:gd name="connsiteX3" fmla="*/ 142298 w 313403"/>
              <a:gd name="connsiteY3" fmla="*/ 137090 h 7200800"/>
              <a:gd name="connsiteX4" fmla="*/ 132359 w 313403"/>
              <a:gd name="connsiteY4" fmla="*/ 475021 h 7200800"/>
              <a:gd name="connsiteX5" fmla="*/ 122419 w 313403"/>
              <a:gd name="connsiteY5" fmla="*/ 504838 h 7200800"/>
              <a:gd name="connsiteX6" fmla="*/ 112480 w 313403"/>
              <a:gd name="connsiteY6" fmla="*/ 574412 h 7200800"/>
              <a:gd name="connsiteX7" fmla="*/ 92602 w 313403"/>
              <a:gd name="connsiteY7" fmla="*/ 673803 h 7200800"/>
              <a:gd name="connsiteX8" fmla="*/ 72724 w 313403"/>
              <a:gd name="connsiteY8" fmla="*/ 733438 h 7200800"/>
              <a:gd name="connsiteX9" fmla="*/ 52846 w 313403"/>
              <a:gd name="connsiteY9" fmla="*/ 793073 h 7200800"/>
              <a:gd name="connsiteX10" fmla="*/ 42906 w 313403"/>
              <a:gd name="connsiteY10" fmla="*/ 822890 h 7200800"/>
              <a:gd name="connsiteX11" fmla="*/ 32967 w 313403"/>
              <a:gd name="connsiteY11" fmla="*/ 952099 h 7200800"/>
              <a:gd name="connsiteX12" fmla="*/ 13089 w 313403"/>
              <a:gd name="connsiteY12" fmla="*/ 1011734 h 7200800"/>
              <a:gd name="connsiteX13" fmla="*/ 23028 w 313403"/>
              <a:gd name="connsiteY13" fmla="*/ 1230395 h 7200800"/>
              <a:gd name="connsiteX14" fmla="*/ 42906 w 313403"/>
              <a:gd name="connsiteY14" fmla="*/ 1319847 h 7200800"/>
              <a:gd name="connsiteX15" fmla="*/ 62785 w 313403"/>
              <a:gd name="connsiteY15" fmla="*/ 1379482 h 7200800"/>
              <a:gd name="connsiteX16" fmla="*/ 82663 w 313403"/>
              <a:gd name="connsiteY16" fmla="*/ 1409299 h 7200800"/>
              <a:gd name="connsiteX17" fmla="*/ 102541 w 313403"/>
              <a:gd name="connsiteY17" fmla="*/ 1468934 h 7200800"/>
              <a:gd name="connsiteX18" fmla="*/ 122419 w 313403"/>
              <a:gd name="connsiteY18" fmla="*/ 1528569 h 7200800"/>
              <a:gd name="connsiteX19" fmla="*/ 132359 w 313403"/>
              <a:gd name="connsiteY19" fmla="*/ 1558386 h 7200800"/>
              <a:gd name="connsiteX20" fmla="*/ 152237 w 313403"/>
              <a:gd name="connsiteY20" fmla="*/ 1588203 h 7200800"/>
              <a:gd name="connsiteX21" fmla="*/ 162176 w 313403"/>
              <a:gd name="connsiteY21" fmla="*/ 1637899 h 7200800"/>
              <a:gd name="connsiteX22" fmla="*/ 172115 w 313403"/>
              <a:gd name="connsiteY22" fmla="*/ 1697534 h 7200800"/>
              <a:gd name="connsiteX23" fmla="*/ 182054 w 313403"/>
              <a:gd name="connsiteY23" fmla="*/ 1737290 h 7200800"/>
              <a:gd name="connsiteX24" fmla="*/ 201932 w 313403"/>
              <a:gd name="connsiteY24" fmla="*/ 1846621 h 7200800"/>
              <a:gd name="connsiteX25" fmla="*/ 211872 w 313403"/>
              <a:gd name="connsiteY25" fmla="*/ 1876438 h 7200800"/>
              <a:gd name="connsiteX26" fmla="*/ 221811 w 313403"/>
              <a:gd name="connsiteY26" fmla="*/ 1916195 h 7200800"/>
              <a:gd name="connsiteX27" fmla="*/ 241689 w 313403"/>
              <a:gd name="connsiteY27" fmla="*/ 1955951 h 7200800"/>
              <a:gd name="connsiteX28" fmla="*/ 261567 w 313403"/>
              <a:gd name="connsiteY28" fmla="*/ 2045403 h 7200800"/>
              <a:gd name="connsiteX29" fmla="*/ 281446 w 313403"/>
              <a:gd name="connsiteY29" fmla="*/ 2105038 h 7200800"/>
              <a:gd name="connsiteX30" fmla="*/ 271506 w 313403"/>
              <a:gd name="connsiteY30" fmla="*/ 2293882 h 7200800"/>
              <a:gd name="connsiteX31" fmla="*/ 241689 w 313403"/>
              <a:gd name="connsiteY31" fmla="*/ 2393273 h 7200800"/>
              <a:gd name="connsiteX32" fmla="*/ 211872 w 313403"/>
              <a:gd name="connsiteY32" fmla="*/ 2442969 h 7200800"/>
              <a:gd name="connsiteX33" fmla="*/ 172115 w 313403"/>
              <a:gd name="connsiteY33" fmla="*/ 2502603 h 7200800"/>
              <a:gd name="connsiteX34" fmla="*/ 162176 w 313403"/>
              <a:gd name="connsiteY34" fmla="*/ 2532421 h 7200800"/>
              <a:gd name="connsiteX35" fmla="*/ 132359 w 313403"/>
              <a:gd name="connsiteY35" fmla="*/ 2562238 h 7200800"/>
              <a:gd name="connsiteX36" fmla="*/ 122419 w 313403"/>
              <a:gd name="connsiteY36" fmla="*/ 2611934 h 7200800"/>
              <a:gd name="connsiteX37" fmla="*/ 92602 w 313403"/>
              <a:gd name="connsiteY37" fmla="*/ 2671569 h 7200800"/>
              <a:gd name="connsiteX38" fmla="*/ 82663 w 313403"/>
              <a:gd name="connsiteY38" fmla="*/ 2741143 h 7200800"/>
              <a:gd name="connsiteX39" fmla="*/ 62785 w 313403"/>
              <a:gd name="connsiteY39" fmla="*/ 2800777 h 7200800"/>
              <a:gd name="connsiteX40" fmla="*/ 52846 w 313403"/>
              <a:gd name="connsiteY40" fmla="*/ 2900169 h 7200800"/>
              <a:gd name="connsiteX41" fmla="*/ 62785 w 313403"/>
              <a:gd name="connsiteY41" fmla="*/ 3466699 h 7200800"/>
              <a:gd name="connsiteX42" fmla="*/ 72724 w 313403"/>
              <a:gd name="connsiteY42" fmla="*/ 3526334 h 7200800"/>
              <a:gd name="connsiteX43" fmla="*/ 82663 w 313403"/>
              <a:gd name="connsiteY43" fmla="*/ 3625725 h 7200800"/>
              <a:gd name="connsiteX44" fmla="*/ 13088 w 313403"/>
              <a:gd name="connsiteY44" fmla="*/ 5328591 h 7200800"/>
              <a:gd name="connsiteX45" fmla="*/ 301120 w 313403"/>
              <a:gd name="connsiteY45" fmla="*/ 5832647 h 7200800"/>
              <a:gd name="connsiteX46" fmla="*/ 182054 w 313403"/>
              <a:gd name="connsiteY46" fmla="*/ 3933838 h 7200800"/>
              <a:gd name="connsiteX47" fmla="*/ 157105 w 313403"/>
              <a:gd name="connsiteY47" fmla="*/ 6120679 h 7200800"/>
              <a:gd name="connsiteX48" fmla="*/ 301121 w 313403"/>
              <a:gd name="connsiteY48" fmla="*/ 6480719 h 7200800"/>
              <a:gd name="connsiteX49" fmla="*/ 229113 w 313403"/>
              <a:gd name="connsiteY49" fmla="*/ 7200800 h 7200800"/>
              <a:gd name="connsiteX0" fmla="*/ 23028 w 733169"/>
              <a:gd name="connsiteY0" fmla="*/ 7882 h 7200800"/>
              <a:gd name="connsiteX1" fmla="*/ 112480 w 733169"/>
              <a:gd name="connsiteY1" fmla="*/ 47638 h 7200800"/>
              <a:gd name="connsiteX2" fmla="*/ 132359 w 733169"/>
              <a:gd name="connsiteY2" fmla="*/ 107273 h 7200800"/>
              <a:gd name="connsiteX3" fmla="*/ 142298 w 733169"/>
              <a:gd name="connsiteY3" fmla="*/ 137090 h 7200800"/>
              <a:gd name="connsiteX4" fmla="*/ 132359 w 733169"/>
              <a:gd name="connsiteY4" fmla="*/ 475021 h 7200800"/>
              <a:gd name="connsiteX5" fmla="*/ 122419 w 733169"/>
              <a:gd name="connsiteY5" fmla="*/ 504838 h 7200800"/>
              <a:gd name="connsiteX6" fmla="*/ 112480 w 733169"/>
              <a:gd name="connsiteY6" fmla="*/ 574412 h 7200800"/>
              <a:gd name="connsiteX7" fmla="*/ 92602 w 733169"/>
              <a:gd name="connsiteY7" fmla="*/ 673803 h 7200800"/>
              <a:gd name="connsiteX8" fmla="*/ 72724 w 733169"/>
              <a:gd name="connsiteY8" fmla="*/ 733438 h 7200800"/>
              <a:gd name="connsiteX9" fmla="*/ 52846 w 733169"/>
              <a:gd name="connsiteY9" fmla="*/ 793073 h 7200800"/>
              <a:gd name="connsiteX10" fmla="*/ 42906 w 733169"/>
              <a:gd name="connsiteY10" fmla="*/ 822890 h 7200800"/>
              <a:gd name="connsiteX11" fmla="*/ 32967 w 733169"/>
              <a:gd name="connsiteY11" fmla="*/ 952099 h 7200800"/>
              <a:gd name="connsiteX12" fmla="*/ 13089 w 733169"/>
              <a:gd name="connsiteY12" fmla="*/ 1011734 h 7200800"/>
              <a:gd name="connsiteX13" fmla="*/ 23028 w 733169"/>
              <a:gd name="connsiteY13" fmla="*/ 1230395 h 7200800"/>
              <a:gd name="connsiteX14" fmla="*/ 42906 w 733169"/>
              <a:gd name="connsiteY14" fmla="*/ 1319847 h 7200800"/>
              <a:gd name="connsiteX15" fmla="*/ 62785 w 733169"/>
              <a:gd name="connsiteY15" fmla="*/ 1379482 h 7200800"/>
              <a:gd name="connsiteX16" fmla="*/ 82663 w 733169"/>
              <a:gd name="connsiteY16" fmla="*/ 1409299 h 7200800"/>
              <a:gd name="connsiteX17" fmla="*/ 102541 w 733169"/>
              <a:gd name="connsiteY17" fmla="*/ 1468934 h 7200800"/>
              <a:gd name="connsiteX18" fmla="*/ 122419 w 733169"/>
              <a:gd name="connsiteY18" fmla="*/ 1528569 h 7200800"/>
              <a:gd name="connsiteX19" fmla="*/ 132359 w 733169"/>
              <a:gd name="connsiteY19" fmla="*/ 1558386 h 7200800"/>
              <a:gd name="connsiteX20" fmla="*/ 152237 w 733169"/>
              <a:gd name="connsiteY20" fmla="*/ 1588203 h 7200800"/>
              <a:gd name="connsiteX21" fmla="*/ 162176 w 733169"/>
              <a:gd name="connsiteY21" fmla="*/ 1637899 h 7200800"/>
              <a:gd name="connsiteX22" fmla="*/ 172115 w 733169"/>
              <a:gd name="connsiteY22" fmla="*/ 1697534 h 7200800"/>
              <a:gd name="connsiteX23" fmla="*/ 182054 w 733169"/>
              <a:gd name="connsiteY23" fmla="*/ 1737290 h 7200800"/>
              <a:gd name="connsiteX24" fmla="*/ 201932 w 733169"/>
              <a:gd name="connsiteY24" fmla="*/ 1846621 h 7200800"/>
              <a:gd name="connsiteX25" fmla="*/ 211872 w 733169"/>
              <a:gd name="connsiteY25" fmla="*/ 1876438 h 7200800"/>
              <a:gd name="connsiteX26" fmla="*/ 221811 w 733169"/>
              <a:gd name="connsiteY26" fmla="*/ 1916195 h 7200800"/>
              <a:gd name="connsiteX27" fmla="*/ 241689 w 733169"/>
              <a:gd name="connsiteY27" fmla="*/ 1955951 h 7200800"/>
              <a:gd name="connsiteX28" fmla="*/ 261567 w 733169"/>
              <a:gd name="connsiteY28" fmla="*/ 2045403 h 7200800"/>
              <a:gd name="connsiteX29" fmla="*/ 281446 w 733169"/>
              <a:gd name="connsiteY29" fmla="*/ 2105038 h 7200800"/>
              <a:gd name="connsiteX30" fmla="*/ 271506 w 733169"/>
              <a:gd name="connsiteY30" fmla="*/ 2293882 h 7200800"/>
              <a:gd name="connsiteX31" fmla="*/ 241689 w 733169"/>
              <a:gd name="connsiteY31" fmla="*/ 2393273 h 7200800"/>
              <a:gd name="connsiteX32" fmla="*/ 211872 w 733169"/>
              <a:gd name="connsiteY32" fmla="*/ 2442969 h 7200800"/>
              <a:gd name="connsiteX33" fmla="*/ 172115 w 733169"/>
              <a:gd name="connsiteY33" fmla="*/ 2502603 h 7200800"/>
              <a:gd name="connsiteX34" fmla="*/ 162176 w 733169"/>
              <a:gd name="connsiteY34" fmla="*/ 2532421 h 7200800"/>
              <a:gd name="connsiteX35" fmla="*/ 132359 w 733169"/>
              <a:gd name="connsiteY35" fmla="*/ 2562238 h 7200800"/>
              <a:gd name="connsiteX36" fmla="*/ 122419 w 733169"/>
              <a:gd name="connsiteY36" fmla="*/ 2611934 h 7200800"/>
              <a:gd name="connsiteX37" fmla="*/ 92602 w 733169"/>
              <a:gd name="connsiteY37" fmla="*/ 2671569 h 7200800"/>
              <a:gd name="connsiteX38" fmla="*/ 82663 w 733169"/>
              <a:gd name="connsiteY38" fmla="*/ 2741143 h 7200800"/>
              <a:gd name="connsiteX39" fmla="*/ 62785 w 733169"/>
              <a:gd name="connsiteY39" fmla="*/ 2800777 h 7200800"/>
              <a:gd name="connsiteX40" fmla="*/ 52846 w 733169"/>
              <a:gd name="connsiteY40" fmla="*/ 2900169 h 7200800"/>
              <a:gd name="connsiteX41" fmla="*/ 62785 w 733169"/>
              <a:gd name="connsiteY41" fmla="*/ 3466699 h 7200800"/>
              <a:gd name="connsiteX42" fmla="*/ 72724 w 733169"/>
              <a:gd name="connsiteY42" fmla="*/ 3526334 h 7200800"/>
              <a:gd name="connsiteX43" fmla="*/ 82663 w 733169"/>
              <a:gd name="connsiteY43" fmla="*/ 3625725 h 7200800"/>
              <a:gd name="connsiteX44" fmla="*/ 13088 w 733169"/>
              <a:gd name="connsiteY44" fmla="*/ 5328591 h 7200800"/>
              <a:gd name="connsiteX45" fmla="*/ 733169 w 733169"/>
              <a:gd name="connsiteY45" fmla="*/ 5184575 h 7200800"/>
              <a:gd name="connsiteX46" fmla="*/ 182054 w 733169"/>
              <a:gd name="connsiteY46" fmla="*/ 3933838 h 7200800"/>
              <a:gd name="connsiteX47" fmla="*/ 157105 w 733169"/>
              <a:gd name="connsiteY47" fmla="*/ 6120679 h 7200800"/>
              <a:gd name="connsiteX48" fmla="*/ 301121 w 733169"/>
              <a:gd name="connsiteY48" fmla="*/ 6480719 h 7200800"/>
              <a:gd name="connsiteX49" fmla="*/ 229113 w 733169"/>
              <a:gd name="connsiteY49" fmla="*/ 7200800 h 7200800"/>
              <a:gd name="connsiteX0" fmla="*/ 9939 w 720080"/>
              <a:gd name="connsiteY0" fmla="*/ 7882 h 7200800"/>
              <a:gd name="connsiteX1" fmla="*/ 99391 w 720080"/>
              <a:gd name="connsiteY1" fmla="*/ 47638 h 7200800"/>
              <a:gd name="connsiteX2" fmla="*/ 119270 w 720080"/>
              <a:gd name="connsiteY2" fmla="*/ 107273 h 7200800"/>
              <a:gd name="connsiteX3" fmla="*/ 129209 w 720080"/>
              <a:gd name="connsiteY3" fmla="*/ 137090 h 7200800"/>
              <a:gd name="connsiteX4" fmla="*/ 119270 w 720080"/>
              <a:gd name="connsiteY4" fmla="*/ 475021 h 7200800"/>
              <a:gd name="connsiteX5" fmla="*/ 109330 w 720080"/>
              <a:gd name="connsiteY5" fmla="*/ 504838 h 7200800"/>
              <a:gd name="connsiteX6" fmla="*/ 99391 w 720080"/>
              <a:gd name="connsiteY6" fmla="*/ 574412 h 7200800"/>
              <a:gd name="connsiteX7" fmla="*/ 79513 w 720080"/>
              <a:gd name="connsiteY7" fmla="*/ 673803 h 7200800"/>
              <a:gd name="connsiteX8" fmla="*/ 59635 w 720080"/>
              <a:gd name="connsiteY8" fmla="*/ 733438 h 7200800"/>
              <a:gd name="connsiteX9" fmla="*/ 39757 w 720080"/>
              <a:gd name="connsiteY9" fmla="*/ 793073 h 7200800"/>
              <a:gd name="connsiteX10" fmla="*/ 29817 w 720080"/>
              <a:gd name="connsiteY10" fmla="*/ 822890 h 7200800"/>
              <a:gd name="connsiteX11" fmla="*/ 19878 w 720080"/>
              <a:gd name="connsiteY11" fmla="*/ 952099 h 7200800"/>
              <a:gd name="connsiteX12" fmla="*/ 0 w 720080"/>
              <a:gd name="connsiteY12" fmla="*/ 1011734 h 7200800"/>
              <a:gd name="connsiteX13" fmla="*/ 9939 w 720080"/>
              <a:gd name="connsiteY13" fmla="*/ 1230395 h 7200800"/>
              <a:gd name="connsiteX14" fmla="*/ 29817 w 720080"/>
              <a:gd name="connsiteY14" fmla="*/ 1319847 h 7200800"/>
              <a:gd name="connsiteX15" fmla="*/ 49696 w 720080"/>
              <a:gd name="connsiteY15" fmla="*/ 1379482 h 7200800"/>
              <a:gd name="connsiteX16" fmla="*/ 69574 w 720080"/>
              <a:gd name="connsiteY16" fmla="*/ 1409299 h 7200800"/>
              <a:gd name="connsiteX17" fmla="*/ 89452 w 720080"/>
              <a:gd name="connsiteY17" fmla="*/ 1468934 h 7200800"/>
              <a:gd name="connsiteX18" fmla="*/ 109330 w 720080"/>
              <a:gd name="connsiteY18" fmla="*/ 1528569 h 7200800"/>
              <a:gd name="connsiteX19" fmla="*/ 119270 w 720080"/>
              <a:gd name="connsiteY19" fmla="*/ 1558386 h 7200800"/>
              <a:gd name="connsiteX20" fmla="*/ 139148 w 720080"/>
              <a:gd name="connsiteY20" fmla="*/ 1588203 h 7200800"/>
              <a:gd name="connsiteX21" fmla="*/ 149087 w 720080"/>
              <a:gd name="connsiteY21" fmla="*/ 1637899 h 7200800"/>
              <a:gd name="connsiteX22" fmla="*/ 159026 w 720080"/>
              <a:gd name="connsiteY22" fmla="*/ 1697534 h 7200800"/>
              <a:gd name="connsiteX23" fmla="*/ 168965 w 720080"/>
              <a:gd name="connsiteY23" fmla="*/ 1737290 h 7200800"/>
              <a:gd name="connsiteX24" fmla="*/ 188843 w 720080"/>
              <a:gd name="connsiteY24" fmla="*/ 1846621 h 7200800"/>
              <a:gd name="connsiteX25" fmla="*/ 198783 w 720080"/>
              <a:gd name="connsiteY25" fmla="*/ 1876438 h 7200800"/>
              <a:gd name="connsiteX26" fmla="*/ 208722 w 720080"/>
              <a:gd name="connsiteY26" fmla="*/ 1916195 h 7200800"/>
              <a:gd name="connsiteX27" fmla="*/ 228600 w 720080"/>
              <a:gd name="connsiteY27" fmla="*/ 1955951 h 7200800"/>
              <a:gd name="connsiteX28" fmla="*/ 248478 w 720080"/>
              <a:gd name="connsiteY28" fmla="*/ 2045403 h 7200800"/>
              <a:gd name="connsiteX29" fmla="*/ 268357 w 720080"/>
              <a:gd name="connsiteY29" fmla="*/ 2105038 h 7200800"/>
              <a:gd name="connsiteX30" fmla="*/ 258417 w 720080"/>
              <a:gd name="connsiteY30" fmla="*/ 2293882 h 7200800"/>
              <a:gd name="connsiteX31" fmla="*/ 228600 w 720080"/>
              <a:gd name="connsiteY31" fmla="*/ 2393273 h 7200800"/>
              <a:gd name="connsiteX32" fmla="*/ 198783 w 720080"/>
              <a:gd name="connsiteY32" fmla="*/ 2442969 h 7200800"/>
              <a:gd name="connsiteX33" fmla="*/ 159026 w 720080"/>
              <a:gd name="connsiteY33" fmla="*/ 2502603 h 7200800"/>
              <a:gd name="connsiteX34" fmla="*/ 149087 w 720080"/>
              <a:gd name="connsiteY34" fmla="*/ 2532421 h 7200800"/>
              <a:gd name="connsiteX35" fmla="*/ 119270 w 720080"/>
              <a:gd name="connsiteY35" fmla="*/ 2562238 h 7200800"/>
              <a:gd name="connsiteX36" fmla="*/ 109330 w 720080"/>
              <a:gd name="connsiteY36" fmla="*/ 2611934 h 7200800"/>
              <a:gd name="connsiteX37" fmla="*/ 79513 w 720080"/>
              <a:gd name="connsiteY37" fmla="*/ 2671569 h 7200800"/>
              <a:gd name="connsiteX38" fmla="*/ 69574 w 720080"/>
              <a:gd name="connsiteY38" fmla="*/ 2741143 h 7200800"/>
              <a:gd name="connsiteX39" fmla="*/ 49696 w 720080"/>
              <a:gd name="connsiteY39" fmla="*/ 2800777 h 7200800"/>
              <a:gd name="connsiteX40" fmla="*/ 39757 w 720080"/>
              <a:gd name="connsiteY40" fmla="*/ 2900169 h 7200800"/>
              <a:gd name="connsiteX41" fmla="*/ 49696 w 720080"/>
              <a:gd name="connsiteY41" fmla="*/ 3466699 h 7200800"/>
              <a:gd name="connsiteX42" fmla="*/ 59635 w 720080"/>
              <a:gd name="connsiteY42" fmla="*/ 3526334 h 7200800"/>
              <a:gd name="connsiteX43" fmla="*/ 69574 w 720080"/>
              <a:gd name="connsiteY43" fmla="*/ 3625725 h 7200800"/>
              <a:gd name="connsiteX44" fmla="*/ 360040 w 720080"/>
              <a:gd name="connsiteY44" fmla="*/ 3816423 h 7200800"/>
              <a:gd name="connsiteX45" fmla="*/ 720080 w 720080"/>
              <a:gd name="connsiteY45" fmla="*/ 5184575 h 7200800"/>
              <a:gd name="connsiteX46" fmla="*/ 168965 w 720080"/>
              <a:gd name="connsiteY46" fmla="*/ 3933838 h 7200800"/>
              <a:gd name="connsiteX47" fmla="*/ 144016 w 720080"/>
              <a:gd name="connsiteY47" fmla="*/ 6120679 h 7200800"/>
              <a:gd name="connsiteX48" fmla="*/ 288032 w 720080"/>
              <a:gd name="connsiteY48" fmla="*/ 6480719 h 7200800"/>
              <a:gd name="connsiteX49" fmla="*/ 216024 w 720080"/>
              <a:gd name="connsiteY49" fmla="*/ 7200800 h 7200800"/>
              <a:gd name="connsiteX0" fmla="*/ 9939 w 720080"/>
              <a:gd name="connsiteY0" fmla="*/ 7882 h 7200800"/>
              <a:gd name="connsiteX1" fmla="*/ 99391 w 720080"/>
              <a:gd name="connsiteY1" fmla="*/ 47638 h 7200800"/>
              <a:gd name="connsiteX2" fmla="*/ 119270 w 720080"/>
              <a:gd name="connsiteY2" fmla="*/ 107273 h 7200800"/>
              <a:gd name="connsiteX3" fmla="*/ 129209 w 720080"/>
              <a:gd name="connsiteY3" fmla="*/ 137090 h 7200800"/>
              <a:gd name="connsiteX4" fmla="*/ 119270 w 720080"/>
              <a:gd name="connsiteY4" fmla="*/ 475021 h 7200800"/>
              <a:gd name="connsiteX5" fmla="*/ 109330 w 720080"/>
              <a:gd name="connsiteY5" fmla="*/ 504838 h 7200800"/>
              <a:gd name="connsiteX6" fmla="*/ 99391 w 720080"/>
              <a:gd name="connsiteY6" fmla="*/ 574412 h 7200800"/>
              <a:gd name="connsiteX7" fmla="*/ 79513 w 720080"/>
              <a:gd name="connsiteY7" fmla="*/ 673803 h 7200800"/>
              <a:gd name="connsiteX8" fmla="*/ 59635 w 720080"/>
              <a:gd name="connsiteY8" fmla="*/ 733438 h 7200800"/>
              <a:gd name="connsiteX9" fmla="*/ 39757 w 720080"/>
              <a:gd name="connsiteY9" fmla="*/ 793073 h 7200800"/>
              <a:gd name="connsiteX10" fmla="*/ 29817 w 720080"/>
              <a:gd name="connsiteY10" fmla="*/ 822890 h 7200800"/>
              <a:gd name="connsiteX11" fmla="*/ 19878 w 720080"/>
              <a:gd name="connsiteY11" fmla="*/ 952099 h 7200800"/>
              <a:gd name="connsiteX12" fmla="*/ 0 w 720080"/>
              <a:gd name="connsiteY12" fmla="*/ 1011734 h 7200800"/>
              <a:gd name="connsiteX13" fmla="*/ 9939 w 720080"/>
              <a:gd name="connsiteY13" fmla="*/ 1230395 h 7200800"/>
              <a:gd name="connsiteX14" fmla="*/ 29817 w 720080"/>
              <a:gd name="connsiteY14" fmla="*/ 1319847 h 7200800"/>
              <a:gd name="connsiteX15" fmla="*/ 49696 w 720080"/>
              <a:gd name="connsiteY15" fmla="*/ 1379482 h 7200800"/>
              <a:gd name="connsiteX16" fmla="*/ 69574 w 720080"/>
              <a:gd name="connsiteY16" fmla="*/ 1409299 h 7200800"/>
              <a:gd name="connsiteX17" fmla="*/ 89452 w 720080"/>
              <a:gd name="connsiteY17" fmla="*/ 1468934 h 7200800"/>
              <a:gd name="connsiteX18" fmla="*/ 109330 w 720080"/>
              <a:gd name="connsiteY18" fmla="*/ 1528569 h 7200800"/>
              <a:gd name="connsiteX19" fmla="*/ 119270 w 720080"/>
              <a:gd name="connsiteY19" fmla="*/ 1558386 h 7200800"/>
              <a:gd name="connsiteX20" fmla="*/ 139148 w 720080"/>
              <a:gd name="connsiteY20" fmla="*/ 1588203 h 7200800"/>
              <a:gd name="connsiteX21" fmla="*/ 149087 w 720080"/>
              <a:gd name="connsiteY21" fmla="*/ 1637899 h 7200800"/>
              <a:gd name="connsiteX22" fmla="*/ 159026 w 720080"/>
              <a:gd name="connsiteY22" fmla="*/ 1697534 h 7200800"/>
              <a:gd name="connsiteX23" fmla="*/ 168965 w 720080"/>
              <a:gd name="connsiteY23" fmla="*/ 1737290 h 7200800"/>
              <a:gd name="connsiteX24" fmla="*/ 188843 w 720080"/>
              <a:gd name="connsiteY24" fmla="*/ 1846621 h 7200800"/>
              <a:gd name="connsiteX25" fmla="*/ 198783 w 720080"/>
              <a:gd name="connsiteY25" fmla="*/ 1876438 h 7200800"/>
              <a:gd name="connsiteX26" fmla="*/ 208722 w 720080"/>
              <a:gd name="connsiteY26" fmla="*/ 1916195 h 7200800"/>
              <a:gd name="connsiteX27" fmla="*/ 228600 w 720080"/>
              <a:gd name="connsiteY27" fmla="*/ 1955951 h 7200800"/>
              <a:gd name="connsiteX28" fmla="*/ 248478 w 720080"/>
              <a:gd name="connsiteY28" fmla="*/ 2045403 h 7200800"/>
              <a:gd name="connsiteX29" fmla="*/ 268357 w 720080"/>
              <a:gd name="connsiteY29" fmla="*/ 2105038 h 7200800"/>
              <a:gd name="connsiteX30" fmla="*/ 258417 w 720080"/>
              <a:gd name="connsiteY30" fmla="*/ 2293882 h 7200800"/>
              <a:gd name="connsiteX31" fmla="*/ 228600 w 720080"/>
              <a:gd name="connsiteY31" fmla="*/ 2393273 h 7200800"/>
              <a:gd name="connsiteX32" fmla="*/ 198783 w 720080"/>
              <a:gd name="connsiteY32" fmla="*/ 2442969 h 7200800"/>
              <a:gd name="connsiteX33" fmla="*/ 159026 w 720080"/>
              <a:gd name="connsiteY33" fmla="*/ 2502603 h 7200800"/>
              <a:gd name="connsiteX34" fmla="*/ 149087 w 720080"/>
              <a:gd name="connsiteY34" fmla="*/ 2532421 h 7200800"/>
              <a:gd name="connsiteX35" fmla="*/ 119270 w 720080"/>
              <a:gd name="connsiteY35" fmla="*/ 2562238 h 7200800"/>
              <a:gd name="connsiteX36" fmla="*/ 109330 w 720080"/>
              <a:gd name="connsiteY36" fmla="*/ 2611934 h 7200800"/>
              <a:gd name="connsiteX37" fmla="*/ 79513 w 720080"/>
              <a:gd name="connsiteY37" fmla="*/ 2671569 h 7200800"/>
              <a:gd name="connsiteX38" fmla="*/ 69574 w 720080"/>
              <a:gd name="connsiteY38" fmla="*/ 2741143 h 7200800"/>
              <a:gd name="connsiteX39" fmla="*/ 49696 w 720080"/>
              <a:gd name="connsiteY39" fmla="*/ 2800777 h 7200800"/>
              <a:gd name="connsiteX40" fmla="*/ 39757 w 720080"/>
              <a:gd name="connsiteY40" fmla="*/ 2900169 h 7200800"/>
              <a:gd name="connsiteX41" fmla="*/ 49696 w 720080"/>
              <a:gd name="connsiteY41" fmla="*/ 3466699 h 7200800"/>
              <a:gd name="connsiteX42" fmla="*/ 59635 w 720080"/>
              <a:gd name="connsiteY42" fmla="*/ 3526334 h 7200800"/>
              <a:gd name="connsiteX43" fmla="*/ 69574 w 720080"/>
              <a:gd name="connsiteY43" fmla="*/ 3625725 h 7200800"/>
              <a:gd name="connsiteX44" fmla="*/ 360040 w 720080"/>
              <a:gd name="connsiteY44" fmla="*/ 3816423 h 7200800"/>
              <a:gd name="connsiteX45" fmla="*/ 720080 w 720080"/>
              <a:gd name="connsiteY45" fmla="*/ 5184575 h 7200800"/>
              <a:gd name="connsiteX46" fmla="*/ 168965 w 720080"/>
              <a:gd name="connsiteY46" fmla="*/ 3933838 h 7200800"/>
              <a:gd name="connsiteX47" fmla="*/ 288032 w 720080"/>
              <a:gd name="connsiteY47" fmla="*/ 5760640 h 7200800"/>
              <a:gd name="connsiteX48" fmla="*/ 288032 w 720080"/>
              <a:gd name="connsiteY48" fmla="*/ 6480719 h 7200800"/>
              <a:gd name="connsiteX49" fmla="*/ 216024 w 720080"/>
              <a:gd name="connsiteY49" fmla="*/ 7200800 h 7200800"/>
              <a:gd name="connsiteX0" fmla="*/ 9939 w 720080"/>
              <a:gd name="connsiteY0" fmla="*/ 7882 h 7200800"/>
              <a:gd name="connsiteX1" fmla="*/ 99391 w 720080"/>
              <a:gd name="connsiteY1" fmla="*/ 47638 h 7200800"/>
              <a:gd name="connsiteX2" fmla="*/ 119270 w 720080"/>
              <a:gd name="connsiteY2" fmla="*/ 107273 h 7200800"/>
              <a:gd name="connsiteX3" fmla="*/ 129209 w 720080"/>
              <a:gd name="connsiteY3" fmla="*/ 137090 h 7200800"/>
              <a:gd name="connsiteX4" fmla="*/ 119270 w 720080"/>
              <a:gd name="connsiteY4" fmla="*/ 475021 h 7200800"/>
              <a:gd name="connsiteX5" fmla="*/ 109330 w 720080"/>
              <a:gd name="connsiteY5" fmla="*/ 504838 h 7200800"/>
              <a:gd name="connsiteX6" fmla="*/ 99391 w 720080"/>
              <a:gd name="connsiteY6" fmla="*/ 574412 h 7200800"/>
              <a:gd name="connsiteX7" fmla="*/ 79513 w 720080"/>
              <a:gd name="connsiteY7" fmla="*/ 673803 h 7200800"/>
              <a:gd name="connsiteX8" fmla="*/ 59635 w 720080"/>
              <a:gd name="connsiteY8" fmla="*/ 733438 h 7200800"/>
              <a:gd name="connsiteX9" fmla="*/ 39757 w 720080"/>
              <a:gd name="connsiteY9" fmla="*/ 793073 h 7200800"/>
              <a:gd name="connsiteX10" fmla="*/ 29817 w 720080"/>
              <a:gd name="connsiteY10" fmla="*/ 822890 h 7200800"/>
              <a:gd name="connsiteX11" fmla="*/ 19878 w 720080"/>
              <a:gd name="connsiteY11" fmla="*/ 952099 h 7200800"/>
              <a:gd name="connsiteX12" fmla="*/ 0 w 720080"/>
              <a:gd name="connsiteY12" fmla="*/ 1011734 h 7200800"/>
              <a:gd name="connsiteX13" fmla="*/ 9939 w 720080"/>
              <a:gd name="connsiteY13" fmla="*/ 1230395 h 7200800"/>
              <a:gd name="connsiteX14" fmla="*/ 29817 w 720080"/>
              <a:gd name="connsiteY14" fmla="*/ 1319847 h 7200800"/>
              <a:gd name="connsiteX15" fmla="*/ 49696 w 720080"/>
              <a:gd name="connsiteY15" fmla="*/ 1379482 h 7200800"/>
              <a:gd name="connsiteX16" fmla="*/ 69574 w 720080"/>
              <a:gd name="connsiteY16" fmla="*/ 1409299 h 7200800"/>
              <a:gd name="connsiteX17" fmla="*/ 89452 w 720080"/>
              <a:gd name="connsiteY17" fmla="*/ 1468934 h 7200800"/>
              <a:gd name="connsiteX18" fmla="*/ 109330 w 720080"/>
              <a:gd name="connsiteY18" fmla="*/ 1528569 h 7200800"/>
              <a:gd name="connsiteX19" fmla="*/ 119270 w 720080"/>
              <a:gd name="connsiteY19" fmla="*/ 1558386 h 7200800"/>
              <a:gd name="connsiteX20" fmla="*/ 139148 w 720080"/>
              <a:gd name="connsiteY20" fmla="*/ 1588203 h 7200800"/>
              <a:gd name="connsiteX21" fmla="*/ 149087 w 720080"/>
              <a:gd name="connsiteY21" fmla="*/ 1637899 h 7200800"/>
              <a:gd name="connsiteX22" fmla="*/ 159026 w 720080"/>
              <a:gd name="connsiteY22" fmla="*/ 1697534 h 7200800"/>
              <a:gd name="connsiteX23" fmla="*/ 168965 w 720080"/>
              <a:gd name="connsiteY23" fmla="*/ 1737290 h 7200800"/>
              <a:gd name="connsiteX24" fmla="*/ 188843 w 720080"/>
              <a:gd name="connsiteY24" fmla="*/ 1846621 h 7200800"/>
              <a:gd name="connsiteX25" fmla="*/ 198783 w 720080"/>
              <a:gd name="connsiteY25" fmla="*/ 1876438 h 7200800"/>
              <a:gd name="connsiteX26" fmla="*/ 208722 w 720080"/>
              <a:gd name="connsiteY26" fmla="*/ 1916195 h 7200800"/>
              <a:gd name="connsiteX27" fmla="*/ 228600 w 720080"/>
              <a:gd name="connsiteY27" fmla="*/ 1955951 h 7200800"/>
              <a:gd name="connsiteX28" fmla="*/ 248478 w 720080"/>
              <a:gd name="connsiteY28" fmla="*/ 2045403 h 7200800"/>
              <a:gd name="connsiteX29" fmla="*/ 268357 w 720080"/>
              <a:gd name="connsiteY29" fmla="*/ 2105038 h 7200800"/>
              <a:gd name="connsiteX30" fmla="*/ 258417 w 720080"/>
              <a:gd name="connsiteY30" fmla="*/ 2293882 h 7200800"/>
              <a:gd name="connsiteX31" fmla="*/ 228600 w 720080"/>
              <a:gd name="connsiteY31" fmla="*/ 2393273 h 7200800"/>
              <a:gd name="connsiteX32" fmla="*/ 198783 w 720080"/>
              <a:gd name="connsiteY32" fmla="*/ 2442969 h 7200800"/>
              <a:gd name="connsiteX33" fmla="*/ 159026 w 720080"/>
              <a:gd name="connsiteY33" fmla="*/ 2502603 h 7200800"/>
              <a:gd name="connsiteX34" fmla="*/ 149087 w 720080"/>
              <a:gd name="connsiteY34" fmla="*/ 2532421 h 7200800"/>
              <a:gd name="connsiteX35" fmla="*/ 119270 w 720080"/>
              <a:gd name="connsiteY35" fmla="*/ 2562238 h 7200800"/>
              <a:gd name="connsiteX36" fmla="*/ 109330 w 720080"/>
              <a:gd name="connsiteY36" fmla="*/ 2611934 h 7200800"/>
              <a:gd name="connsiteX37" fmla="*/ 79513 w 720080"/>
              <a:gd name="connsiteY37" fmla="*/ 2671569 h 7200800"/>
              <a:gd name="connsiteX38" fmla="*/ 69574 w 720080"/>
              <a:gd name="connsiteY38" fmla="*/ 2741143 h 7200800"/>
              <a:gd name="connsiteX39" fmla="*/ 49696 w 720080"/>
              <a:gd name="connsiteY39" fmla="*/ 2800777 h 7200800"/>
              <a:gd name="connsiteX40" fmla="*/ 39757 w 720080"/>
              <a:gd name="connsiteY40" fmla="*/ 2900169 h 7200800"/>
              <a:gd name="connsiteX41" fmla="*/ 49696 w 720080"/>
              <a:gd name="connsiteY41" fmla="*/ 3466699 h 7200800"/>
              <a:gd name="connsiteX42" fmla="*/ 59635 w 720080"/>
              <a:gd name="connsiteY42" fmla="*/ 3526334 h 7200800"/>
              <a:gd name="connsiteX43" fmla="*/ 69574 w 720080"/>
              <a:gd name="connsiteY43" fmla="*/ 3625725 h 7200800"/>
              <a:gd name="connsiteX44" fmla="*/ 360040 w 720080"/>
              <a:gd name="connsiteY44" fmla="*/ 3816423 h 7200800"/>
              <a:gd name="connsiteX45" fmla="*/ 720080 w 720080"/>
              <a:gd name="connsiteY45" fmla="*/ 5184575 h 7200800"/>
              <a:gd name="connsiteX46" fmla="*/ 360040 w 720080"/>
              <a:gd name="connsiteY46" fmla="*/ 5328592 h 7200800"/>
              <a:gd name="connsiteX47" fmla="*/ 288032 w 720080"/>
              <a:gd name="connsiteY47" fmla="*/ 5760640 h 7200800"/>
              <a:gd name="connsiteX48" fmla="*/ 288032 w 720080"/>
              <a:gd name="connsiteY48" fmla="*/ 6480719 h 7200800"/>
              <a:gd name="connsiteX49" fmla="*/ 216024 w 720080"/>
              <a:gd name="connsiteY49" fmla="*/ 7200800 h 7200800"/>
              <a:gd name="connsiteX0" fmla="*/ 9939 w 386319"/>
              <a:gd name="connsiteY0" fmla="*/ 7882 h 7200800"/>
              <a:gd name="connsiteX1" fmla="*/ 99391 w 386319"/>
              <a:gd name="connsiteY1" fmla="*/ 47638 h 7200800"/>
              <a:gd name="connsiteX2" fmla="*/ 119270 w 386319"/>
              <a:gd name="connsiteY2" fmla="*/ 107273 h 7200800"/>
              <a:gd name="connsiteX3" fmla="*/ 129209 w 386319"/>
              <a:gd name="connsiteY3" fmla="*/ 137090 h 7200800"/>
              <a:gd name="connsiteX4" fmla="*/ 119270 w 386319"/>
              <a:gd name="connsiteY4" fmla="*/ 475021 h 7200800"/>
              <a:gd name="connsiteX5" fmla="*/ 109330 w 386319"/>
              <a:gd name="connsiteY5" fmla="*/ 504838 h 7200800"/>
              <a:gd name="connsiteX6" fmla="*/ 99391 w 386319"/>
              <a:gd name="connsiteY6" fmla="*/ 574412 h 7200800"/>
              <a:gd name="connsiteX7" fmla="*/ 79513 w 386319"/>
              <a:gd name="connsiteY7" fmla="*/ 673803 h 7200800"/>
              <a:gd name="connsiteX8" fmla="*/ 59635 w 386319"/>
              <a:gd name="connsiteY8" fmla="*/ 733438 h 7200800"/>
              <a:gd name="connsiteX9" fmla="*/ 39757 w 386319"/>
              <a:gd name="connsiteY9" fmla="*/ 793073 h 7200800"/>
              <a:gd name="connsiteX10" fmla="*/ 29817 w 386319"/>
              <a:gd name="connsiteY10" fmla="*/ 822890 h 7200800"/>
              <a:gd name="connsiteX11" fmla="*/ 19878 w 386319"/>
              <a:gd name="connsiteY11" fmla="*/ 952099 h 7200800"/>
              <a:gd name="connsiteX12" fmla="*/ 0 w 386319"/>
              <a:gd name="connsiteY12" fmla="*/ 1011734 h 7200800"/>
              <a:gd name="connsiteX13" fmla="*/ 9939 w 386319"/>
              <a:gd name="connsiteY13" fmla="*/ 1230395 h 7200800"/>
              <a:gd name="connsiteX14" fmla="*/ 29817 w 386319"/>
              <a:gd name="connsiteY14" fmla="*/ 1319847 h 7200800"/>
              <a:gd name="connsiteX15" fmla="*/ 49696 w 386319"/>
              <a:gd name="connsiteY15" fmla="*/ 1379482 h 7200800"/>
              <a:gd name="connsiteX16" fmla="*/ 69574 w 386319"/>
              <a:gd name="connsiteY16" fmla="*/ 1409299 h 7200800"/>
              <a:gd name="connsiteX17" fmla="*/ 89452 w 386319"/>
              <a:gd name="connsiteY17" fmla="*/ 1468934 h 7200800"/>
              <a:gd name="connsiteX18" fmla="*/ 109330 w 386319"/>
              <a:gd name="connsiteY18" fmla="*/ 1528569 h 7200800"/>
              <a:gd name="connsiteX19" fmla="*/ 119270 w 386319"/>
              <a:gd name="connsiteY19" fmla="*/ 1558386 h 7200800"/>
              <a:gd name="connsiteX20" fmla="*/ 139148 w 386319"/>
              <a:gd name="connsiteY20" fmla="*/ 1588203 h 7200800"/>
              <a:gd name="connsiteX21" fmla="*/ 149087 w 386319"/>
              <a:gd name="connsiteY21" fmla="*/ 1637899 h 7200800"/>
              <a:gd name="connsiteX22" fmla="*/ 159026 w 386319"/>
              <a:gd name="connsiteY22" fmla="*/ 1697534 h 7200800"/>
              <a:gd name="connsiteX23" fmla="*/ 168965 w 386319"/>
              <a:gd name="connsiteY23" fmla="*/ 1737290 h 7200800"/>
              <a:gd name="connsiteX24" fmla="*/ 188843 w 386319"/>
              <a:gd name="connsiteY24" fmla="*/ 1846621 h 7200800"/>
              <a:gd name="connsiteX25" fmla="*/ 198783 w 386319"/>
              <a:gd name="connsiteY25" fmla="*/ 1876438 h 7200800"/>
              <a:gd name="connsiteX26" fmla="*/ 208722 w 386319"/>
              <a:gd name="connsiteY26" fmla="*/ 1916195 h 7200800"/>
              <a:gd name="connsiteX27" fmla="*/ 228600 w 386319"/>
              <a:gd name="connsiteY27" fmla="*/ 1955951 h 7200800"/>
              <a:gd name="connsiteX28" fmla="*/ 248478 w 386319"/>
              <a:gd name="connsiteY28" fmla="*/ 2045403 h 7200800"/>
              <a:gd name="connsiteX29" fmla="*/ 268357 w 386319"/>
              <a:gd name="connsiteY29" fmla="*/ 2105038 h 7200800"/>
              <a:gd name="connsiteX30" fmla="*/ 258417 w 386319"/>
              <a:gd name="connsiteY30" fmla="*/ 2293882 h 7200800"/>
              <a:gd name="connsiteX31" fmla="*/ 228600 w 386319"/>
              <a:gd name="connsiteY31" fmla="*/ 2393273 h 7200800"/>
              <a:gd name="connsiteX32" fmla="*/ 198783 w 386319"/>
              <a:gd name="connsiteY32" fmla="*/ 2442969 h 7200800"/>
              <a:gd name="connsiteX33" fmla="*/ 159026 w 386319"/>
              <a:gd name="connsiteY33" fmla="*/ 2502603 h 7200800"/>
              <a:gd name="connsiteX34" fmla="*/ 149087 w 386319"/>
              <a:gd name="connsiteY34" fmla="*/ 2532421 h 7200800"/>
              <a:gd name="connsiteX35" fmla="*/ 119270 w 386319"/>
              <a:gd name="connsiteY35" fmla="*/ 2562238 h 7200800"/>
              <a:gd name="connsiteX36" fmla="*/ 109330 w 386319"/>
              <a:gd name="connsiteY36" fmla="*/ 2611934 h 7200800"/>
              <a:gd name="connsiteX37" fmla="*/ 79513 w 386319"/>
              <a:gd name="connsiteY37" fmla="*/ 2671569 h 7200800"/>
              <a:gd name="connsiteX38" fmla="*/ 69574 w 386319"/>
              <a:gd name="connsiteY38" fmla="*/ 2741143 h 7200800"/>
              <a:gd name="connsiteX39" fmla="*/ 49696 w 386319"/>
              <a:gd name="connsiteY39" fmla="*/ 2800777 h 7200800"/>
              <a:gd name="connsiteX40" fmla="*/ 39757 w 386319"/>
              <a:gd name="connsiteY40" fmla="*/ 2900169 h 7200800"/>
              <a:gd name="connsiteX41" fmla="*/ 49696 w 386319"/>
              <a:gd name="connsiteY41" fmla="*/ 3466699 h 7200800"/>
              <a:gd name="connsiteX42" fmla="*/ 59635 w 386319"/>
              <a:gd name="connsiteY42" fmla="*/ 3526334 h 7200800"/>
              <a:gd name="connsiteX43" fmla="*/ 69574 w 386319"/>
              <a:gd name="connsiteY43" fmla="*/ 3625725 h 7200800"/>
              <a:gd name="connsiteX44" fmla="*/ 360040 w 386319"/>
              <a:gd name="connsiteY44" fmla="*/ 3816423 h 7200800"/>
              <a:gd name="connsiteX45" fmla="*/ 144016 w 386319"/>
              <a:gd name="connsiteY45" fmla="*/ 4824536 h 7200800"/>
              <a:gd name="connsiteX46" fmla="*/ 360040 w 386319"/>
              <a:gd name="connsiteY46" fmla="*/ 5328592 h 7200800"/>
              <a:gd name="connsiteX47" fmla="*/ 288032 w 386319"/>
              <a:gd name="connsiteY47" fmla="*/ 5760640 h 7200800"/>
              <a:gd name="connsiteX48" fmla="*/ 288032 w 386319"/>
              <a:gd name="connsiteY48" fmla="*/ 6480719 h 7200800"/>
              <a:gd name="connsiteX49" fmla="*/ 216024 w 386319"/>
              <a:gd name="connsiteY49" fmla="*/ 7200800 h 7200800"/>
              <a:gd name="connsiteX0" fmla="*/ 9939 w 363353"/>
              <a:gd name="connsiteY0" fmla="*/ 7882 h 7200800"/>
              <a:gd name="connsiteX1" fmla="*/ 99391 w 363353"/>
              <a:gd name="connsiteY1" fmla="*/ 47638 h 7200800"/>
              <a:gd name="connsiteX2" fmla="*/ 119270 w 363353"/>
              <a:gd name="connsiteY2" fmla="*/ 107273 h 7200800"/>
              <a:gd name="connsiteX3" fmla="*/ 129209 w 363353"/>
              <a:gd name="connsiteY3" fmla="*/ 137090 h 7200800"/>
              <a:gd name="connsiteX4" fmla="*/ 119270 w 363353"/>
              <a:gd name="connsiteY4" fmla="*/ 475021 h 7200800"/>
              <a:gd name="connsiteX5" fmla="*/ 109330 w 363353"/>
              <a:gd name="connsiteY5" fmla="*/ 504838 h 7200800"/>
              <a:gd name="connsiteX6" fmla="*/ 99391 w 363353"/>
              <a:gd name="connsiteY6" fmla="*/ 574412 h 7200800"/>
              <a:gd name="connsiteX7" fmla="*/ 79513 w 363353"/>
              <a:gd name="connsiteY7" fmla="*/ 673803 h 7200800"/>
              <a:gd name="connsiteX8" fmla="*/ 59635 w 363353"/>
              <a:gd name="connsiteY8" fmla="*/ 733438 h 7200800"/>
              <a:gd name="connsiteX9" fmla="*/ 39757 w 363353"/>
              <a:gd name="connsiteY9" fmla="*/ 793073 h 7200800"/>
              <a:gd name="connsiteX10" fmla="*/ 29817 w 363353"/>
              <a:gd name="connsiteY10" fmla="*/ 822890 h 7200800"/>
              <a:gd name="connsiteX11" fmla="*/ 19878 w 363353"/>
              <a:gd name="connsiteY11" fmla="*/ 952099 h 7200800"/>
              <a:gd name="connsiteX12" fmla="*/ 0 w 363353"/>
              <a:gd name="connsiteY12" fmla="*/ 1011734 h 7200800"/>
              <a:gd name="connsiteX13" fmla="*/ 9939 w 363353"/>
              <a:gd name="connsiteY13" fmla="*/ 1230395 h 7200800"/>
              <a:gd name="connsiteX14" fmla="*/ 29817 w 363353"/>
              <a:gd name="connsiteY14" fmla="*/ 1319847 h 7200800"/>
              <a:gd name="connsiteX15" fmla="*/ 49696 w 363353"/>
              <a:gd name="connsiteY15" fmla="*/ 1379482 h 7200800"/>
              <a:gd name="connsiteX16" fmla="*/ 69574 w 363353"/>
              <a:gd name="connsiteY16" fmla="*/ 1409299 h 7200800"/>
              <a:gd name="connsiteX17" fmla="*/ 89452 w 363353"/>
              <a:gd name="connsiteY17" fmla="*/ 1468934 h 7200800"/>
              <a:gd name="connsiteX18" fmla="*/ 109330 w 363353"/>
              <a:gd name="connsiteY18" fmla="*/ 1528569 h 7200800"/>
              <a:gd name="connsiteX19" fmla="*/ 119270 w 363353"/>
              <a:gd name="connsiteY19" fmla="*/ 1558386 h 7200800"/>
              <a:gd name="connsiteX20" fmla="*/ 139148 w 363353"/>
              <a:gd name="connsiteY20" fmla="*/ 1588203 h 7200800"/>
              <a:gd name="connsiteX21" fmla="*/ 149087 w 363353"/>
              <a:gd name="connsiteY21" fmla="*/ 1637899 h 7200800"/>
              <a:gd name="connsiteX22" fmla="*/ 159026 w 363353"/>
              <a:gd name="connsiteY22" fmla="*/ 1697534 h 7200800"/>
              <a:gd name="connsiteX23" fmla="*/ 168965 w 363353"/>
              <a:gd name="connsiteY23" fmla="*/ 1737290 h 7200800"/>
              <a:gd name="connsiteX24" fmla="*/ 188843 w 363353"/>
              <a:gd name="connsiteY24" fmla="*/ 1846621 h 7200800"/>
              <a:gd name="connsiteX25" fmla="*/ 198783 w 363353"/>
              <a:gd name="connsiteY25" fmla="*/ 1876438 h 7200800"/>
              <a:gd name="connsiteX26" fmla="*/ 208722 w 363353"/>
              <a:gd name="connsiteY26" fmla="*/ 1916195 h 7200800"/>
              <a:gd name="connsiteX27" fmla="*/ 228600 w 363353"/>
              <a:gd name="connsiteY27" fmla="*/ 1955951 h 7200800"/>
              <a:gd name="connsiteX28" fmla="*/ 248478 w 363353"/>
              <a:gd name="connsiteY28" fmla="*/ 2045403 h 7200800"/>
              <a:gd name="connsiteX29" fmla="*/ 268357 w 363353"/>
              <a:gd name="connsiteY29" fmla="*/ 2105038 h 7200800"/>
              <a:gd name="connsiteX30" fmla="*/ 258417 w 363353"/>
              <a:gd name="connsiteY30" fmla="*/ 2293882 h 7200800"/>
              <a:gd name="connsiteX31" fmla="*/ 228600 w 363353"/>
              <a:gd name="connsiteY31" fmla="*/ 2393273 h 7200800"/>
              <a:gd name="connsiteX32" fmla="*/ 198783 w 363353"/>
              <a:gd name="connsiteY32" fmla="*/ 2442969 h 7200800"/>
              <a:gd name="connsiteX33" fmla="*/ 159026 w 363353"/>
              <a:gd name="connsiteY33" fmla="*/ 2502603 h 7200800"/>
              <a:gd name="connsiteX34" fmla="*/ 149087 w 363353"/>
              <a:gd name="connsiteY34" fmla="*/ 2532421 h 7200800"/>
              <a:gd name="connsiteX35" fmla="*/ 119270 w 363353"/>
              <a:gd name="connsiteY35" fmla="*/ 2562238 h 7200800"/>
              <a:gd name="connsiteX36" fmla="*/ 109330 w 363353"/>
              <a:gd name="connsiteY36" fmla="*/ 2611934 h 7200800"/>
              <a:gd name="connsiteX37" fmla="*/ 79513 w 363353"/>
              <a:gd name="connsiteY37" fmla="*/ 2671569 h 7200800"/>
              <a:gd name="connsiteX38" fmla="*/ 69574 w 363353"/>
              <a:gd name="connsiteY38" fmla="*/ 2741143 h 7200800"/>
              <a:gd name="connsiteX39" fmla="*/ 49696 w 363353"/>
              <a:gd name="connsiteY39" fmla="*/ 2800777 h 7200800"/>
              <a:gd name="connsiteX40" fmla="*/ 39757 w 363353"/>
              <a:gd name="connsiteY40" fmla="*/ 2900169 h 7200800"/>
              <a:gd name="connsiteX41" fmla="*/ 49696 w 363353"/>
              <a:gd name="connsiteY41" fmla="*/ 3466699 h 7200800"/>
              <a:gd name="connsiteX42" fmla="*/ 59635 w 363353"/>
              <a:gd name="connsiteY42" fmla="*/ 3526334 h 7200800"/>
              <a:gd name="connsiteX43" fmla="*/ 69574 w 363353"/>
              <a:gd name="connsiteY43" fmla="*/ 3625725 h 7200800"/>
              <a:gd name="connsiteX44" fmla="*/ 144017 w 363353"/>
              <a:gd name="connsiteY44" fmla="*/ 3960440 h 7200800"/>
              <a:gd name="connsiteX45" fmla="*/ 144016 w 363353"/>
              <a:gd name="connsiteY45" fmla="*/ 4824536 h 7200800"/>
              <a:gd name="connsiteX46" fmla="*/ 360040 w 363353"/>
              <a:gd name="connsiteY46" fmla="*/ 5328592 h 7200800"/>
              <a:gd name="connsiteX47" fmla="*/ 288032 w 363353"/>
              <a:gd name="connsiteY47" fmla="*/ 5760640 h 7200800"/>
              <a:gd name="connsiteX48" fmla="*/ 288032 w 363353"/>
              <a:gd name="connsiteY48" fmla="*/ 6480719 h 7200800"/>
              <a:gd name="connsiteX49" fmla="*/ 216024 w 363353"/>
              <a:gd name="connsiteY49" fmla="*/ 7200800 h 7200800"/>
              <a:gd name="connsiteX0" fmla="*/ 9939 w 363353"/>
              <a:gd name="connsiteY0" fmla="*/ 7882 h 7200800"/>
              <a:gd name="connsiteX1" fmla="*/ 99391 w 363353"/>
              <a:gd name="connsiteY1" fmla="*/ 47638 h 7200800"/>
              <a:gd name="connsiteX2" fmla="*/ 119270 w 363353"/>
              <a:gd name="connsiteY2" fmla="*/ 107273 h 7200800"/>
              <a:gd name="connsiteX3" fmla="*/ 129209 w 363353"/>
              <a:gd name="connsiteY3" fmla="*/ 137090 h 7200800"/>
              <a:gd name="connsiteX4" fmla="*/ 119270 w 363353"/>
              <a:gd name="connsiteY4" fmla="*/ 475021 h 7200800"/>
              <a:gd name="connsiteX5" fmla="*/ 109330 w 363353"/>
              <a:gd name="connsiteY5" fmla="*/ 504838 h 7200800"/>
              <a:gd name="connsiteX6" fmla="*/ 99391 w 363353"/>
              <a:gd name="connsiteY6" fmla="*/ 574412 h 7200800"/>
              <a:gd name="connsiteX7" fmla="*/ 79513 w 363353"/>
              <a:gd name="connsiteY7" fmla="*/ 673803 h 7200800"/>
              <a:gd name="connsiteX8" fmla="*/ 59635 w 363353"/>
              <a:gd name="connsiteY8" fmla="*/ 733438 h 7200800"/>
              <a:gd name="connsiteX9" fmla="*/ 39757 w 363353"/>
              <a:gd name="connsiteY9" fmla="*/ 793073 h 7200800"/>
              <a:gd name="connsiteX10" fmla="*/ 29817 w 363353"/>
              <a:gd name="connsiteY10" fmla="*/ 822890 h 7200800"/>
              <a:gd name="connsiteX11" fmla="*/ 19878 w 363353"/>
              <a:gd name="connsiteY11" fmla="*/ 952099 h 7200800"/>
              <a:gd name="connsiteX12" fmla="*/ 0 w 363353"/>
              <a:gd name="connsiteY12" fmla="*/ 1011734 h 7200800"/>
              <a:gd name="connsiteX13" fmla="*/ 9939 w 363353"/>
              <a:gd name="connsiteY13" fmla="*/ 1230395 h 7200800"/>
              <a:gd name="connsiteX14" fmla="*/ 29817 w 363353"/>
              <a:gd name="connsiteY14" fmla="*/ 1319847 h 7200800"/>
              <a:gd name="connsiteX15" fmla="*/ 49696 w 363353"/>
              <a:gd name="connsiteY15" fmla="*/ 1379482 h 7200800"/>
              <a:gd name="connsiteX16" fmla="*/ 69574 w 363353"/>
              <a:gd name="connsiteY16" fmla="*/ 1409299 h 7200800"/>
              <a:gd name="connsiteX17" fmla="*/ 89452 w 363353"/>
              <a:gd name="connsiteY17" fmla="*/ 1468934 h 7200800"/>
              <a:gd name="connsiteX18" fmla="*/ 109330 w 363353"/>
              <a:gd name="connsiteY18" fmla="*/ 1528569 h 7200800"/>
              <a:gd name="connsiteX19" fmla="*/ 119270 w 363353"/>
              <a:gd name="connsiteY19" fmla="*/ 1558386 h 7200800"/>
              <a:gd name="connsiteX20" fmla="*/ 139148 w 363353"/>
              <a:gd name="connsiteY20" fmla="*/ 1588203 h 7200800"/>
              <a:gd name="connsiteX21" fmla="*/ 149087 w 363353"/>
              <a:gd name="connsiteY21" fmla="*/ 1637899 h 7200800"/>
              <a:gd name="connsiteX22" fmla="*/ 159026 w 363353"/>
              <a:gd name="connsiteY22" fmla="*/ 1697534 h 7200800"/>
              <a:gd name="connsiteX23" fmla="*/ 168965 w 363353"/>
              <a:gd name="connsiteY23" fmla="*/ 1737290 h 7200800"/>
              <a:gd name="connsiteX24" fmla="*/ 188843 w 363353"/>
              <a:gd name="connsiteY24" fmla="*/ 1846621 h 7200800"/>
              <a:gd name="connsiteX25" fmla="*/ 208722 w 363353"/>
              <a:gd name="connsiteY25" fmla="*/ 1916195 h 7200800"/>
              <a:gd name="connsiteX26" fmla="*/ 228600 w 363353"/>
              <a:gd name="connsiteY26" fmla="*/ 1955951 h 7200800"/>
              <a:gd name="connsiteX27" fmla="*/ 248478 w 363353"/>
              <a:gd name="connsiteY27" fmla="*/ 2045403 h 7200800"/>
              <a:gd name="connsiteX28" fmla="*/ 268357 w 363353"/>
              <a:gd name="connsiteY28" fmla="*/ 2105038 h 7200800"/>
              <a:gd name="connsiteX29" fmla="*/ 258417 w 363353"/>
              <a:gd name="connsiteY29" fmla="*/ 2293882 h 7200800"/>
              <a:gd name="connsiteX30" fmla="*/ 228600 w 363353"/>
              <a:gd name="connsiteY30" fmla="*/ 2393273 h 7200800"/>
              <a:gd name="connsiteX31" fmla="*/ 198783 w 363353"/>
              <a:gd name="connsiteY31" fmla="*/ 2442969 h 7200800"/>
              <a:gd name="connsiteX32" fmla="*/ 159026 w 363353"/>
              <a:gd name="connsiteY32" fmla="*/ 2502603 h 7200800"/>
              <a:gd name="connsiteX33" fmla="*/ 149087 w 363353"/>
              <a:gd name="connsiteY33" fmla="*/ 2532421 h 7200800"/>
              <a:gd name="connsiteX34" fmla="*/ 119270 w 363353"/>
              <a:gd name="connsiteY34" fmla="*/ 2562238 h 7200800"/>
              <a:gd name="connsiteX35" fmla="*/ 109330 w 363353"/>
              <a:gd name="connsiteY35" fmla="*/ 2611934 h 7200800"/>
              <a:gd name="connsiteX36" fmla="*/ 79513 w 363353"/>
              <a:gd name="connsiteY36" fmla="*/ 2671569 h 7200800"/>
              <a:gd name="connsiteX37" fmla="*/ 69574 w 363353"/>
              <a:gd name="connsiteY37" fmla="*/ 2741143 h 7200800"/>
              <a:gd name="connsiteX38" fmla="*/ 49696 w 363353"/>
              <a:gd name="connsiteY38" fmla="*/ 2800777 h 7200800"/>
              <a:gd name="connsiteX39" fmla="*/ 39757 w 363353"/>
              <a:gd name="connsiteY39" fmla="*/ 2900169 h 7200800"/>
              <a:gd name="connsiteX40" fmla="*/ 49696 w 363353"/>
              <a:gd name="connsiteY40" fmla="*/ 3466699 h 7200800"/>
              <a:gd name="connsiteX41" fmla="*/ 59635 w 363353"/>
              <a:gd name="connsiteY41" fmla="*/ 3526334 h 7200800"/>
              <a:gd name="connsiteX42" fmla="*/ 69574 w 363353"/>
              <a:gd name="connsiteY42" fmla="*/ 3625725 h 7200800"/>
              <a:gd name="connsiteX43" fmla="*/ 144017 w 363353"/>
              <a:gd name="connsiteY43" fmla="*/ 3960440 h 7200800"/>
              <a:gd name="connsiteX44" fmla="*/ 144016 w 363353"/>
              <a:gd name="connsiteY44" fmla="*/ 4824536 h 7200800"/>
              <a:gd name="connsiteX45" fmla="*/ 360040 w 363353"/>
              <a:gd name="connsiteY45" fmla="*/ 5328592 h 7200800"/>
              <a:gd name="connsiteX46" fmla="*/ 288032 w 363353"/>
              <a:gd name="connsiteY46" fmla="*/ 5760640 h 7200800"/>
              <a:gd name="connsiteX47" fmla="*/ 288032 w 363353"/>
              <a:gd name="connsiteY47" fmla="*/ 6480719 h 7200800"/>
              <a:gd name="connsiteX48" fmla="*/ 216024 w 363353"/>
              <a:gd name="connsiteY48" fmla="*/ 7200800 h 7200800"/>
              <a:gd name="connsiteX0" fmla="*/ 9939 w 363353"/>
              <a:gd name="connsiteY0" fmla="*/ 7882 h 6480719"/>
              <a:gd name="connsiteX1" fmla="*/ 99391 w 363353"/>
              <a:gd name="connsiteY1" fmla="*/ 47638 h 6480719"/>
              <a:gd name="connsiteX2" fmla="*/ 119270 w 363353"/>
              <a:gd name="connsiteY2" fmla="*/ 107273 h 6480719"/>
              <a:gd name="connsiteX3" fmla="*/ 129209 w 363353"/>
              <a:gd name="connsiteY3" fmla="*/ 137090 h 6480719"/>
              <a:gd name="connsiteX4" fmla="*/ 119270 w 363353"/>
              <a:gd name="connsiteY4" fmla="*/ 475021 h 6480719"/>
              <a:gd name="connsiteX5" fmla="*/ 109330 w 363353"/>
              <a:gd name="connsiteY5" fmla="*/ 504838 h 6480719"/>
              <a:gd name="connsiteX6" fmla="*/ 99391 w 363353"/>
              <a:gd name="connsiteY6" fmla="*/ 574412 h 6480719"/>
              <a:gd name="connsiteX7" fmla="*/ 79513 w 363353"/>
              <a:gd name="connsiteY7" fmla="*/ 673803 h 6480719"/>
              <a:gd name="connsiteX8" fmla="*/ 59635 w 363353"/>
              <a:gd name="connsiteY8" fmla="*/ 733438 h 6480719"/>
              <a:gd name="connsiteX9" fmla="*/ 39757 w 363353"/>
              <a:gd name="connsiteY9" fmla="*/ 793073 h 6480719"/>
              <a:gd name="connsiteX10" fmla="*/ 29817 w 363353"/>
              <a:gd name="connsiteY10" fmla="*/ 822890 h 6480719"/>
              <a:gd name="connsiteX11" fmla="*/ 19878 w 363353"/>
              <a:gd name="connsiteY11" fmla="*/ 952099 h 6480719"/>
              <a:gd name="connsiteX12" fmla="*/ 0 w 363353"/>
              <a:gd name="connsiteY12" fmla="*/ 1011734 h 6480719"/>
              <a:gd name="connsiteX13" fmla="*/ 9939 w 363353"/>
              <a:gd name="connsiteY13" fmla="*/ 1230395 h 6480719"/>
              <a:gd name="connsiteX14" fmla="*/ 29817 w 363353"/>
              <a:gd name="connsiteY14" fmla="*/ 1319847 h 6480719"/>
              <a:gd name="connsiteX15" fmla="*/ 49696 w 363353"/>
              <a:gd name="connsiteY15" fmla="*/ 1379482 h 6480719"/>
              <a:gd name="connsiteX16" fmla="*/ 69574 w 363353"/>
              <a:gd name="connsiteY16" fmla="*/ 1409299 h 6480719"/>
              <a:gd name="connsiteX17" fmla="*/ 89452 w 363353"/>
              <a:gd name="connsiteY17" fmla="*/ 1468934 h 6480719"/>
              <a:gd name="connsiteX18" fmla="*/ 109330 w 363353"/>
              <a:gd name="connsiteY18" fmla="*/ 1528569 h 6480719"/>
              <a:gd name="connsiteX19" fmla="*/ 119270 w 363353"/>
              <a:gd name="connsiteY19" fmla="*/ 1558386 h 6480719"/>
              <a:gd name="connsiteX20" fmla="*/ 139148 w 363353"/>
              <a:gd name="connsiteY20" fmla="*/ 1588203 h 6480719"/>
              <a:gd name="connsiteX21" fmla="*/ 149087 w 363353"/>
              <a:gd name="connsiteY21" fmla="*/ 1637899 h 6480719"/>
              <a:gd name="connsiteX22" fmla="*/ 159026 w 363353"/>
              <a:gd name="connsiteY22" fmla="*/ 1697534 h 6480719"/>
              <a:gd name="connsiteX23" fmla="*/ 168965 w 363353"/>
              <a:gd name="connsiteY23" fmla="*/ 1737290 h 6480719"/>
              <a:gd name="connsiteX24" fmla="*/ 188843 w 363353"/>
              <a:gd name="connsiteY24" fmla="*/ 1846621 h 6480719"/>
              <a:gd name="connsiteX25" fmla="*/ 208722 w 363353"/>
              <a:gd name="connsiteY25" fmla="*/ 1916195 h 6480719"/>
              <a:gd name="connsiteX26" fmla="*/ 228600 w 363353"/>
              <a:gd name="connsiteY26" fmla="*/ 1955951 h 6480719"/>
              <a:gd name="connsiteX27" fmla="*/ 248478 w 363353"/>
              <a:gd name="connsiteY27" fmla="*/ 2045403 h 6480719"/>
              <a:gd name="connsiteX28" fmla="*/ 268357 w 363353"/>
              <a:gd name="connsiteY28" fmla="*/ 2105038 h 6480719"/>
              <a:gd name="connsiteX29" fmla="*/ 258417 w 363353"/>
              <a:gd name="connsiteY29" fmla="*/ 2293882 h 6480719"/>
              <a:gd name="connsiteX30" fmla="*/ 228600 w 363353"/>
              <a:gd name="connsiteY30" fmla="*/ 2393273 h 6480719"/>
              <a:gd name="connsiteX31" fmla="*/ 198783 w 363353"/>
              <a:gd name="connsiteY31" fmla="*/ 2442969 h 6480719"/>
              <a:gd name="connsiteX32" fmla="*/ 159026 w 363353"/>
              <a:gd name="connsiteY32" fmla="*/ 2502603 h 6480719"/>
              <a:gd name="connsiteX33" fmla="*/ 149087 w 363353"/>
              <a:gd name="connsiteY33" fmla="*/ 2532421 h 6480719"/>
              <a:gd name="connsiteX34" fmla="*/ 119270 w 363353"/>
              <a:gd name="connsiteY34" fmla="*/ 2562238 h 6480719"/>
              <a:gd name="connsiteX35" fmla="*/ 109330 w 363353"/>
              <a:gd name="connsiteY35" fmla="*/ 2611934 h 6480719"/>
              <a:gd name="connsiteX36" fmla="*/ 79513 w 363353"/>
              <a:gd name="connsiteY36" fmla="*/ 2671569 h 6480719"/>
              <a:gd name="connsiteX37" fmla="*/ 69574 w 363353"/>
              <a:gd name="connsiteY37" fmla="*/ 2741143 h 6480719"/>
              <a:gd name="connsiteX38" fmla="*/ 49696 w 363353"/>
              <a:gd name="connsiteY38" fmla="*/ 2800777 h 6480719"/>
              <a:gd name="connsiteX39" fmla="*/ 39757 w 363353"/>
              <a:gd name="connsiteY39" fmla="*/ 2900169 h 6480719"/>
              <a:gd name="connsiteX40" fmla="*/ 49696 w 363353"/>
              <a:gd name="connsiteY40" fmla="*/ 3466699 h 6480719"/>
              <a:gd name="connsiteX41" fmla="*/ 59635 w 363353"/>
              <a:gd name="connsiteY41" fmla="*/ 3526334 h 6480719"/>
              <a:gd name="connsiteX42" fmla="*/ 69574 w 363353"/>
              <a:gd name="connsiteY42" fmla="*/ 3625725 h 6480719"/>
              <a:gd name="connsiteX43" fmla="*/ 144017 w 363353"/>
              <a:gd name="connsiteY43" fmla="*/ 3960440 h 6480719"/>
              <a:gd name="connsiteX44" fmla="*/ 144016 w 363353"/>
              <a:gd name="connsiteY44" fmla="*/ 4824536 h 6480719"/>
              <a:gd name="connsiteX45" fmla="*/ 360040 w 363353"/>
              <a:gd name="connsiteY45" fmla="*/ 5328592 h 6480719"/>
              <a:gd name="connsiteX46" fmla="*/ 288032 w 363353"/>
              <a:gd name="connsiteY46" fmla="*/ 5760640 h 6480719"/>
              <a:gd name="connsiteX47" fmla="*/ 288032 w 363353"/>
              <a:gd name="connsiteY47" fmla="*/ 6480719 h 6480719"/>
              <a:gd name="connsiteX0" fmla="*/ 9939 w 363353"/>
              <a:gd name="connsiteY0" fmla="*/ 7882 h 5760640"/>
              <a:gd name="connsiteX1" fmla="*/ 99391 w 363353"/>
              <a:gd name="connsiteY1" fmla="*/ 47638 h 5760640"/>
              <a:gd name="connsiteX2" fmla="*/ 119270 w 363353"/>
              <a:gd name="connsiteY2" fmla="*/ 107273 h 5760640"/>
              <a:gd name="connsiteX3" fmla="*/ 129209 w 363353"/>
              <a:gd name="connsiteY3" fmla="*/ 137090 h 5760640"/>
              <a:gd name="connsiteX4" fmla="*/ 119270 w 363353"/>
              <a:gd name="connsiteY4" fmla="*/ 475021 h 5760640"/>
              <a:gd name="connsiteX5" fmla="*/ 109330 w 363353"/>
              <a:gd name="connsiteY5" fmla="*/ 504838 h 5760640"/>
              <a:gd name="connsiteX6" fmla="*/ 99391 w 363353"/>
              <a:gd name="connsiteY6" fmla="*/ 574412 h 5760640"/>
              <a:gd name="connsiteX7" fmla="*/ 79513 w 363353"/>
              <a:gd name="connsiteY7" fmla="*/ 673803 h 5760640"/>
              <a:gd name="connsiteX8" fmla="*/ 59635 w 363353"/>
              <a:gd name="connsiteY8" fmla="*/ 733438 h 5760640"/>
              <a:gd name="connsiteX9" fmla="*/ 39757 w 363353"/>
              <a:gd name="connsiteY9" fmla="*/ 793073 h 5760640"/>
              <a:gd name="connsiteX10" fmla="*/ 29817 w 363353"/>
              <a:gd name="connsiteY10" fmla="*/ 822890 h 5760640"/>
              <a:gd name="connsiteX11" fmla="*/ 19878 w 363353"/>
              <a:gd name="connsiteY11" fmla="*/ 952099 h 5760640"/>
              <a:gd name="connsiteX12" fmla="*/ 0 w 363353"/>
              <a:gd name="connsiteY12" fmla="*/ 1011734 h 5760640"/>
              <a:gd name="connsiteX13" fmla="*/ 9939 w 363353"/>
              <a:gd name="connsiteY13" fmla="*/ 1230395 h 5760640"/>
              <a:gd name="connsiteX14" fmla="*/ 29817 w 363353"/>
              <a:gd name="connsiteY14" fmla="*/ 1319847 h 5760640"/>
              <a:gd name="connsiteX15" fmla="*/ 49696 w 363353"/>
              <a:gd name="connsiteY15" fmla="*/ 1379482 h 5760640"/>
              <a:gd name="connsiteX16" fmla="*/ 69574 w 363353"/>
              <a:gd name="connsiteY16" fmla="*/ 1409299 h 5760640"/>
              <a:gd name="connsiteX17" fmla="*/ 89452 w 363353"/>
              <a:gd name="connsiteY17" fmla="*/ 1468934 h 5760640"/>
              <a:gd name="connsiteX18" fmla="*/ 109330 w 363353"/>
              <a:gd name="connsiteY18" fmla="*/ 1528569 h 5760640"/>
              <a:gd name="connsiteX19" fmla="*/ 119270 w 363353"/>
              <a:gd name="connsiteY19" fmla="*/ 1558386 h 5760640"/>
              <a:gd name="connsiteX20" fmla="*/ 139148 w 363353"/>
              <a:gd name="connsiteY20" fmla="*/ 1588203 h 5760640"/>
              <a:gd name="connsiteX21" fmla="*/ 149087 w 363353"/>
              <a:gd name="connsiteY21" fmla="*/ 1637899 h 5760640"/>
              <a:gd name="connsiteX22" fmla="*/ 159026 w 363353"/>
              <a:gd name="connsiteY22" fmla="*/ 1697534 h 5760640"/>
              <a:gd name="connsiteX23" fmla="*/ 168965 w 363353"/>
              <a:gd name="connsiteY23" fmla="*/ 1737290 h 5760640"/>
              <a:gd name="connsiteX24" fmla="*/ 188843 w 363353"/>
              <a:gd name="connsiteY24" fmla="*/ 1846621 h 5760640"/>
              <a:gd name="connsiteX25" fmla="*/ 208722 w 363353"/>
              <a:gd name="connsiteY25" fmla="*/ 1916195 h 5760640"/>
              <a:gd name="connsiteX26" fmla="*/ 228600 w 363353"/>
              <a:gd name="connsiteY26" fmla="*/ 1955951 h 5760640"/>
              <a:gd name="connsiteX27" fmla="*/ 248478 w 363353"/>
              <a:gd name="connsiteY27" fmla="*/ 2045403 h 5760640"/>
              <a:gd name="connsiteX28" fmla="*/ 268357 w 363353"/>
              <a:gd name="connsiteY28" fmla="*/ 2105038 h 5760640"/>
              <a:gd name="connsiteX29" fmla="*/ 258417 w 363353"/>
              <a:gd name="connsiteY29" fmla="*/ 2293882 h 5760640"/>
              <a:gd name="connsiteX30" fmla="*/ 228600 w 363353"/>
              <a:gd name="connsiteY30" fmla="*/ 2393273 h 5760640"/>
              <a:gd name="connsiteX31" fmla="*/ 198783 w 363353"/>
              <a:gd name="connsiteY31" fmla="*/ 2442969 h 5760640"/>
              <a:gd name="connsiteX32" fmla="*/ 159026 w 363353"/>
              <a:gd name="connsiteY32" fmla="*/ 2502603 h 5760640"/>
              <a:gd name="connsiteX33" fmla="*/ 149087 w 363353"/>
              <a:gd name="connsiteY33" fmla="*/ 2532421 h 5760640"/>
              <a:gd name="connsiteX34" fmla="*/ 119270 w 363353"/>
              <a:gd name="connsiteY34" fmla="*/ 2562238 h 5760640"/>
              <a:gd name="connsiteX35" fmla="*/ 109330 w 363353"/>
              <a:gd name="connsiteY35" fmla="*/ 2611934 h 5760640"/>
              <a:gd name="connsiteX36" fmla="*/ 79513 w 363353"/>
              <a:gd name="connsiteY36" fmla="*/ 2671569 h 5760640"/>
              <a:gd name="connsiteX37" fmla="*/ 69574 w 363353"/>
              <a:gd name="connsiteY37" fmla="*/ 2741143 h 5760640"/>
              <a:gd name="connsiteX38" fmla="*/ 49696 w 363353"/>
              <a:gd name="connsiteY38" fmla="*/ 2800777 h 5760640"/>
              <a:gd name="connsiteX39" fmla="*/ 39757 w 363353"/>
              <a:gd name="connsiteY39" fmla="*/ 2900169 h 5760640"/>
              <a:gd name="connsiteX40" fmla="*/ 49696 w 363353"/>
              <a:gd name="connsiteY40" fmla="*/ 3466699 h 5760640"/>
              <a:gd name="connsiteX41" fmla="*/ 59635 w 363353"/>
              <a:gd name="connsiteY41" fmla="*/ 3526334 h 5760640"/>
              <a:gd name="connsiteX42" fmla="*/ 69574 w 363353"/>
              <a:gd name="connsiteY42" fmla="*/ 3625725 h 5760640"/>
              <a:gd name="connsiteX43" fmla="*/ 144017 w 363353"/>
              <a:gd name="connsiteY43" fmla="*/ 3960440 h 5760640"/>
              <a:gd name="connsiteX44" fmla="*/ 144016 w 363353"/>
              <a:gd name="connsiteY44" fmla="*/ 4824536 h 5760640"/>
              <a:gd name="connsiteX45" fmla="*/ 360040 w 363353"/>
              <a:gd name="connsiteY45" fmla="*/ 5328592 h 5760640"/>
              <a:gd name="connsiteX46" fmla="*/ 288032 w 363353"/>
              <a:gd name="connsiteY46" fmla="*/ 5760640 h 5760640"/>
              <a:gd name="connsiteX0" fmla="*/ 9939 w 360040"/>
              <a:gd name="connsiteY0" fmla="*/ 7882 h 5328592"/>
              <a:gd name="connsiteX1" fmla="*/ 99391 w 360040"/>
              <a:gd name="connsiteY1" fmla="*/ 47638 h 5328592"/>
              <a:gd name="connsiteX2" fmla="*/ 119270 w 360040"/>
              <a:gd name="connsiteY2" fmla="*/ 107273 h 5328592"/>
              <a:gd name="connsiteX3" fmla="*/ 129209 w 360040"/>
              <a:gd name="connsiteY3" fmla="*/ 137090 h 5328592"/>
              <a:gd name="connsiteX4" fmla="*/ 119270 w 360040"/>
              <a:gd name="connsiteY4" fmla="*/ 475021 h 5328592"/>
              <a:gd name="connsiteX5" fmla="*/ 109330 w 360040"/>
              <a:gd name="connsiteY5" fmla="*/ 504838 h 5328592"/>
              <a:gd name="connsiteX6" fmla="*/ 99391 w 360040"/>
              <a:gd name="connsiteY6" fmla="*/ 574412 h 5328592"/>
              <a:gd name="connsiteX7" fmla="*/ 79513 w 360040"/>
              <a:gd name="connsiteY7" fmla="*/ 673803 h 5328592"/>
              <a:gd name="connsiteX8" fmla="*/ 59635 w 360040"/>
              <a:gd name="connsiteY8" fmla="*/ 733438 h 5328592"/>
              <a:gd name="connsiteX9" fmla="*/ 39757 w 360040"/>
              <a:gd name="connsiteY9" fmla="*/ 793073 h 5328592"/>
              <a:gd name="connsiteX10" fmla="*/ 29817 w 360040"/>
              <a:gd name="connsiteY10" fmla="*/ 822890 h 5328592"/>
              <a:gd name="connsiteX11" fmla="*/ 19878 w 360040"/>
              <a:gd name="connsiteY11" fmla="*/ 952099 h 5328592"/>
              <a:gd name="connsiteX12" fmla="*/ 0 w 360040"/>
              <a:gd name="connsiteY12" fmla="*/ 1011734 h 5328592"/>
              <a:gd name="connsiteX13" fmla="*/ 9939 w 360040"/>
              <a:gd name="connsiteY13" fmla="*/ 1230395 h 5328592"/>
              <a:gd name="connsiteX14" fmla="*/ 29817 w 360040"/>
              <a:gd name="connsiteY14" fmla="*/ 1319847 h 5328592"/>
              <a:gd name="connsiteX15" fmla="*/ 49696 w 360040"/>
              <a:gd name="connsiteY15" fmla="*/ 1379482 h 5328592"/>
              <a:gd name="connsiteX16" fmla="*/ 69574 w 360040"/>
              <a:gd name="connsiteY16" fmla="*/ 1409299 h 5328592"/>
              <a:gd name="connsiteX17" fmla="*/ 89452 w 360040"/>
              <a:gd name="connsiteY17" fmla="*/ 1468934 h 5328592"/>
              <a:gd name="connsiteX18" fmla="*/ 109330 w 360040"/>
              <a:gd name="connsiteY18" fmla="*/ 1528569 h 5328592"/>
              <a:gd name="connsiteX19" fmla="*/ 119270 w 360040"/>
              <a:gd name="connsiteY19" fmla="*/ 1558386 h 5328592"/>
              <a:gd name="connsiteX20" fmla="*/ 139148 w 360040"/>
              <a:gd name="connsiteY20" fmla="*/ 1588203 h 5328592"/>
              <a:gd name="connsiteX21" fmla="*/ 149087 w 360040"/>
              <a:gd name="connsiteY21" fmla="*/ 1637899 h 5328592"/>
              <a:gd name="connsiteX22" fmla="*/ 159026 w 360040"/>
              <a:gd name="connsiteY22" fmla="*/ 1697534 h 5328592"/>
              <a:gd name="connsiteX23" fmla="*/ 168965 w 360040"/>
              <a:gd name="connsiteY23" fmla="*/ 1737290 h 5328592"/>
              <a:gd name="connsiteX24" fmla="*/ 188843 w 360040"/>
              <a:gd name="connsiteY24" fmla="*/ 1846621 h 5328592"/>
              <a:gd name="connsiteX25" fmla="*/ 208722 w 360040"/>
              <a:gd name="connsiteY25" fmla="*/ 1916195 h 5328592"/>
              <a:gd name="connsiteX26" fmla="*/ 228600 w 360040"/>
              <a:gd name="connsiteY26" fmla="*/ 1955951 h 5328592"/>
              <a:gd name="connsiteX27" fmla="*/ 248478 w 360040"/>
              <a:gd name="connsiteY27" fmla="*/ 2045403 h 5328592"/>
              <a:gd name="connsiteX28" fmla="*/ 268357 w 360040"/>
              <a:gd name="connsiteY28" fmla="*/ 2105038 h 5328592"/>
              <a:gd name="connsiteX29" fmla="*/ 258417 w 360040"/>
              <a:gd name="connsiteY29" fmla="*/ 2293882 h 5328592"/>
              <a:gd name="connsiteX30" fmla="*/ 228600 w 360040"/>
              <a:gd name="connsiteY30" fmla="*/ 2393273 h 5328592"/>
              <a:gd name="connsiteX31" fmla="*/ 198783 w 360040"/>
              <a:gd name="connsiteY31" fmla="*/ 2442969 h 5328592"/>
              <a:gd name="connsiteX32" fmla="*/ 159026 w 360040"/>
              <a:gd name="connsiteY32" fmla="*/ 2502603 h 5328592"/>
              <a:gd name="connsiteX33" fmla="*/ 149087 w 360040"/>
              <a:gd name="connsiteY33" fmla="*/ 2532421 h 5328592"/>
              <a:gd name="connsiteX34" fmla="*/ 119270 w 360040"/>
              <a:gd name="connsiteY34" fmla="*/ 2562238 h 5328592"/>
              <a:gd name="connsiteX35" fmla="*/ 109330 w 360040"/>
              <a:gd name="connsiteY35" fmla="*/ 2611934 h 5328592"/>
              <a:gd name="connsiteX36" fmla="*/ 79513 w 360040"/>
              <a:gd name="connsiteY36" fmla="*/ 2671569 h 5328592"/>
              <a:gd name="connsiteX37" fmla="*/ 69574 w 360040"/>
              <a:gd name="connsiteY37" fmla="*/ 2741143 h 5328592"/>
              <a:gd name="connsiteX38" fmla="*/ 49696 w 360040"/>
              <a:gd name="connsiteY38" fmla="*/ 2800777 h 5328592"/>
              <a:gd name="connsiteX39" fmla="*/ 39757 w 360040"/>
              <a:gd name="connsiteY39" fmla="*/ 2900169 h 5328592"/>
              <a:gd name="connsiteX40" fmla="*/ 49696 w 360040"/>
              <a:gd name="connsiteY40" fmla="*/ 3466699 h 5328592"/>
              <a:gd name="connsiteX41" fmla="*/ 59635 w 360040"/>
              <a:gd name="connsiteY41" fmla="*/ 3526334 h 5328592"/>
              <a:gd name="connsiteX42" fmla="*/ 69574 w 360040"/>
              <a:gd name="connsiteY42" fmla="*/ 3625725 h 5328592"/>
              <a:gd name="connsiteX43" fmla="*/ 144017 w 360040"/>
              <a:gd name="connsiteY43" fmla="*/ 3960440 h 5328592"/>
              <a:gd name="connsiteX44" fmla="*/ 144016 w 360040"/>
              <a:gd name="connsiteY44" fmla="*/ 4824536 h 5328592"/>
              <a:gd name="connsiteX45" fmla="*/ 360040 w 360040"/>
              <a:gd name="connsiteY45" fmla="*/ 5328592 h 5328592"/>
              <a:gd name="connsiteX0" fmla="*/ 99391 w 360040"/>
              <a:gd name="connsiteY0" fmla="*/ 0 h 5280954"/>
              <a:gd name="connsiteX1" fmla="*/ 119270 w 360040"/>
              <a:gd name="connsiteY1" fmla="*/ 59635 h 5280954"/>
              <a:gd name="connsiteX2" fmla="*/ 129209 w 360040"/>
              <a:gd name="connsiteY2" fmla="*/ 89452 h 5280954"/>
              <a:gd name="connsiteX3" fmla="*/ 119270 w 360040"/>
              <a:gd name="connsiteY3" fmla="*/ 427383 h 5280954"/>
              <a:gd name="connsiteX4" fmla="*/ 109330 w 360040"/>
              <a:gd name="connsiteY4" fmla="*/ 457200 h 5280954"/>
              <a:gd name="connsiteX5" fmla="*/ 99391 w 360040"/>
              <a:gd name="connsiteY5" fmla="*/ 526774 h 5280954"/>
              <a:gd name="connsiteX6" fmla="*/ 79513 w 360040"/>
              <a:gd name="connsiteY6" fmla="*/ 626165 h 5280954"/>
              <a:gd name="connsiteX7" fmla="*/ 59635 w 360040"/>
              <a:gd name="connsiteY7" fmla="*/ 685800 h 5280954"/>
              <a:gd name="connsiteX8" fmla="*/ 39757 w 360040"/>
              <a:gd name="connsiteY8" fmla="*/ 745435 h 5280954"/>
              <a:gd name="connsiteX9" fmla="*/ 29817 w 360040"/>
              <a:gd name="connsiteY9" fmla="*/ 775252 h 5280954"/>
              <a:gd name="connsiteX10" fmla="*/ 19878 w 360040"/>
              <a:gd name="connsiteY10" fmla="*/ 904461 h 5280954"/>
              <a:gd name="connsiteX11" fmla="*/ 0 w 360040"/>
              <a:gd name="connsiteY11" fmla="*/ 964096 h 5280954"/>
              <a:gd name="connsiteX12" fmla="*/ 9939 w 360040"/>
              <a:gd name="connsiteY12" fmla="*/ 1182757 h 5280954"/>
              <a:gd name="connsiteX13" fmla="*/ 29817 w 360040"/>
              <a:gd name="connsiteY13" fmla="*/ 1272209 h 5280954"/>
              <a:gd name="connsiteX14" fmla="*/ 49696 w 360040"/>
              <a:gd name="connsiteY14" fmla="*/ 1331844 h 5280954"/>
              <a:gd name="connsiteX15" fmla="*/ 69574 w 360040"/>
              <a:gd name="connsiteY15" fmla="*/ 1361661 h 5280954"/>
              <a:gd name="connsiteX16" fmla="*/ 89452 w 360040"/>
              <a:gd name="connsiteY16" fmla="*/ 1421296 h 5280954"/>
              <a:gd name="connsiteX17" fmla="*/ 109330 w 360040"/>
              <a:gd name="connsiteY17" fmla="*/ 1480931 h 5280954"/>
              <a:gd name="connsiteX18" fmla="*/ 119270 w 360040"/>
              <a:gd name="connsiteY18" fmla="*/ 1510748 h 5280954"/>
              <a:gd name="connsiteX19" fmla="*/ 139148 w 360040"/>
              <a:gd name="connsiteY19" fmla="*/ 1540565 h 5280954"/>
              <a:gd name="connsiteX20" fmla="*/ 149087 w 360040"/>
              <a:gd name="connsiteY20" fmla="*/ 1590261 h 5280954"/>
              <a:gd name="connsiteX21" fmla="*/ 159026 w 360040"/>
              <a:gd name="connsiteY21" fmla="*/ 1649896 h 5280954"/>
              <a:gd name="connsiteX22" fmla="*/ 168965 w 360040"/>
              <a:gd name="connsiteY22" fmla="*/ 1689652 h 5280954"/>
              <a:gd name="connsiteX23" fmla="*/ 188843 w 360040"/>
              <a:gd name="connsiteY23" fmla="*/ 1798983 h 5280954"/>
              <a:gd name="connsiteX24" fmla="*/ 208722 w 360040"/>
              <a:gd name="connsiteY24" fmla="*/ 1868557 h 5280954"/>
              <a:gd name="connsiteX25" fmla="*/ 228600 w 360040"/>
              <a:gd name="connsiteY25" fmla="*/ 1908313 h 5280954"/>
              <a:gd name="connsiteX26" fmla="*/ 248478 w 360040"/>
              <a:gd name="connsiteY26" fmla="*/ 1997765 h 5280954"/>
              <a:gd name="connsiteX27" fmla="*/ 268357 w 360040"/>
              <a:gd name="connsiteY27" fmla="*/ 2057400 h 5280954"/>
              <a:gd name="connsiteX28" fmla="*/ 258417 w 360040"/>
              <a:gd name="connsiteY28" fmla="*/ 2246244 h 5280954"/>
              <a:gd name="connsiteX29" fmla="*/ 228600 w 360040"/>
              <a:gd name="connsiteY29" fmla="*/ 2345635 h 5280954"/>
              <a:gd name="connsiteX30" fmla="*/ 198783 w 360040"/>
              <a:gd name="connsiteY30" fmla="*/ 2395331 h 5280954"/>
              <a:gd name="connsiteX31" fmla="*/ 159026 w 360040"/>
              <a:gd name="connsiteY31" fmla="*/ 2454965 h 5280954"/>
              <a:gd name="connsiteX32" fmla="*/ 149087 w 360040"/>
              <a:gd name="connsiteY32" fmla="*/ 2484783 h 5280954"/>
              <a:gd name="connsiteX33" fmla="*/ 119270 w 360040"/>
              <a:gd name="connsiteY33" fmla="*/ 2514600 h 5280954"/>
              <a:gd name="connsiteX34" fmla="*/ 109330 w 360040"/>
              <a:gd name="connsiteY34" fmla="*/ 2564296 h 5280954"/>
              <a:gd name="connsiteX35" fmla="*/ 79513 w 360040"/>
              <a:gd name="connsiteY35" fmla="*/ 2623931 h 5280954"/>
              <a:gd name="connsiteX36" fmla="*/ 69574 w 360040"/>
              <a:gd name="connsiteY36" fmla="*/ 2693505 h 5280954"/>
              <a:gd name="connsiteX37" fmla="*/ 49696 w 360040"/>
              <a:gd name="connsiteY37" fmla="*/ 2753139 h 5280954"/>
              <a:gd name="connsiteX38" fmla="*/ 39757 w 360040"/>
              <a:gd name="connsiteY38" fmla="*/ 2852531 h 5280954"/>
              <a:gd name="connsiteX39" fmla="*/ 49696 w 360040"/>
              <a:gd name="connsiteY39" fmla="*/ 3419061 h 5280954"/>
              <a:gd name="connsiteX40" fmla="*/ 59635 w 360040"/>
              <a:gd name="connsiteY40" fmla="*/ 3478696 h 5280954"/>
              <a:gd name="connsiteX41" fmla="*/ 69574 w 360040"/>
              <a:gd name="connsiteY41" fmla="*/ 3578087 h 5280954"/>
              <a:gd name="connsiteX42" fmla="*/ 144017 w 360040"/>
              <a:gd name="connsiteY42" fmla="*/ 3912802 h 5280954"/>
              <a:gd name="connsiteX43" fmla="*/ 144016 w 360040"/>
              <a:gd name="connsiteY43" fmla="*/ 4776898 h 5280954"/>
              <a:gd name="connsiteX44" fmla="*/ 360040 w 360040"/>
              <a:gd name="connsiteY44" fmla="*/ 5280954 h 5280954"/>
              <a:gd name="connsiteX0" fmla="*/ 99391 w 360040"/>
              <a:gd name="connsiteY0" fmla="*/ 0 h 5280954"/>
              <a:gd name="connsiteX1" fmla="*/ 119270 w 360040"/>
              <a:gd name="connsiteY1" fmla="*/ 59635 h 5280954"/>
              <a:gd name="connsiteX2" fmla="*/ 119270 w 360040"/>
              <a:gd name="connsiteY2" fmla="*/ 427383 h 5280954"/>
              <a:gd name="connsiteX3" fmla="*/ 109330 w 360040"/>
              <a:gd name="connsiteY3" fmla="*/ 457200 h 5280954"/>
              <a:gd name="connsiteX4" fmla="*/ 99391 w 360040"/>
              <a:gd name="connsiteY4" fmla="*/ 526774 h 5280954"/>
              <a:gd name="connsiteX5" fmla="*/ 79513 w 360040"/>
              <a:gd name="connsiteY5" fmla="*/ 626165 h 5280954"/>
              <a:gd name="connsiteX6" fmla="*/ 59635 w 360040"/>
              <a:gd name="connsiteY6" fmla="*/ 685800 h 5280954"/>
              <a:gd name="connsiteX7" fmla="*/ 39757 w 360040"/>
              <a:gd name="connsiteY7" fmla="*/ 745435 h 5280954"/>
              <a:gd name="connsiteX8" fmla="*/ 29817 w 360040"/>
              <a:gd name="connsiteY8" fmla="*/ 775252 h 5280954"/>
              <a:gd name="connsiteX9" fmla="*/ 19878 w 360040"/>
              <a:gd name="connsiteY9" fmla="*/ 904461 h 5280954"/>
              <a:gd name="connsiteX10" fmla="*/ 0 w 360040"/>
              <a:gd name="connsiteY10" fmla="*/ 964096 h 5280954"/>
              <a:gd name="connsiteX11" fmla="*/ 9939 w 360040"/>
              <a:gd name="connsiteY11" fmla="*/ 1182757 h 5280954"/>
              <a:gd name="connsiteX12" fmla="*/ 29817 w 360040"/>
              <a:gd name="connsiteY12" fmla="*/ 1272209 h 5280954"/>
              <a:gd name="connsiteX13" fmla="*/ 49696 w 360040"/>
              <a:gd name="connsiteY13" fmla="*/ 1331844 h 5280954"/>
              <a:gd name="connsiteX14" fmla="*/ 69574 w 360040"/>
              <a:gd name="connsiteY14" fmla="*/ 1361661 h 5280954"/>
              <a:gd name="connsiteX15" fmla="*/ 89452 w 360040"/>
              <a:gd name="connsiteY15" fmla="*/ 1421296 h 5280954"/>
              <a:gd name="connsiteX16" fmla="*/ 109330 w 360040"/>
              <a:gd name="connsiteY16" fmla="*/ 1480931 h 5280954"/>
              <a:gd name="connsiteX17" fmla="*/ 119270 w 360040"/>
              <a:gd name="connsiteY17" fmla="*/ 1510748 h 5280954"/>
              <a:gd name="connsiteX18" fmla="*/ 139148 w 360040"/>
              <a:gd name="connsiteY18" fmla="*/ 1540565 h 5280954"/>
              <a:gd name="connsiteX19" fmla="*/ 149087 w 360040"/>
              <a:gd name="connsiteY19" fmla="*/ 1590261 h 5280954"/>
              <a:gd name="connsiteX20" fmla="*/ 159026 w 360040"/>
              <a:gd name="connsiteY20" fmla="*/ 1649896 h 5280954"/>
              <a:gd name="connsiteX21" fmla="*/ 168965 w 360040"/>
              <a:gd name="connsiteY21" fmla="*/ 1689652 h 5280954"/>
              <a:gd name="connsiteX22" fmla="*/ 188843 w 360040"/>
              <a:gd name="connsiteY22" fmla="*/ 1798983 h 5280954"/>
              <a:gd name="connsiteX23" fmla="*/ 208722 w 360040"/>
              <a:gd name="connsiteY23" fmla="*/ 1868557 h 5280954"/>
              <a:gd name="connsiteX24" fmla="*/ 228600 w 360040"/>
              <a:gd name="connsiteY24" fmla="*/ 1908313 h 5280954"/>
              <a:gd name="connsiteX25" fmla="*/ 248478 w 360040"/>
              <a:gd name="connsiteY25" fmla="*/ 1997765 h 5280954"/>
              <a:gd name="connsiteX26" fmla="*/ 268357 w 360040"/>
              <a:gd name="connsiteY26" fmla="*/ 2057400 h 5280954"/>
              <a:gd name="connsiteX27" fmla="*/ 258417 w 360040"/>
              <a:gd name="connsiteY27" fmla="*/ 2246244 h 5280954"/>
              <a:gd name="connsiteX28" fmla="*/ 228600 w 360040"/>
              <a:gd name="connsiteY28" fmla="*/ 2345635 h 5280954"/>
              <a:gd name="connsiteX29" fmla="*/ 198783 w 360040"/>
              <a:gd name="connsiteY29" fmla="*/ 2395331 h 5280954"/>
              <a:gd name="connsiteX30" fmla="*/ 159026 w 360040"/>
              <a:gd name="connsiteY30" fmla="*/ 2454965 h 5280954"/>
              <a:gd name="connsiteX31" fmla="*/ 149087 w 360040"/>
              <a:gd name="connsiteY31" fmla="*/ 2484783 h 5280954"/>
              <a:gd name="connsiteX32" fmla="*/ 119270 w 360040"/>
              <a:gd name="connsiteY32" fmla="*/ 2514600 h 5280954"/>
              <a:gd name="connsiteX33" fmla="*/ 109330 w 360040"/>
              <a:gd name="connsiteY33" fmla="*/ 2564296 h 5280954"/>
              <a:gd name="connsiteX34" fmla="*/ 79513 w 360040"/>
              <a:gd name="connsiteY34" fmla="*/ 2623931 h 5280954"/>
              <a:gd name="connsiteX35" fmla="*/ 69574 w 360040"/>
              <a:gd name="connsiteY35" fmla="*/ 2693505 h 5280954"/>
              <a:gd name="connsiteX36" fmla="*/ 49696 w 360040"/>
              <a:gd name="connsiteY36" fmla="*/ 2753139 h 5280954"/>
              <a:gd name="connsiteX37" fmla="*/ 39757 w 360040"/>
              <a:gd name="connsiteY37" fmla="*/ 2852531 h 5280954"/>
              <a:gd name="connsiteX38" fmla="*/ 49696 w 360040"/>
              <a:gd name="connsiteY38" fmla="*/ 3419061 h 5280954"/>
              <a:gd name="connsiteX39" fmla="*/ 59635 w 360040"/>
              <a:gd name="connsiteY39" fmla="*/ 3478696 h 5280954"/>
              <a:gd name="connsiteX40" fmla="*/ 69574 w 360040"/>
              <a:gd name="connsiteY40" fmla="*/ 3578087 h 5280954"/>
              <a:gd name="connsiteX41" fmla="*/ 144017 w 360040"/>
              <a:gd name="connsiteY41" fmla="*/ 3912802 h 5280954"/>
              <a:gd name="connsiteX42" fmla="*/ 144016 w 360040"/>
              <a:gd name="connsiteY42" fmla="*/ 4776898 h 5280954"/>
              <a:gd name="connsiteX43" fmla="*/ 360040 w 360040"/>
              <a:gd name="connsiteY43" fmla="*/ 5280954 h 5280954"/>
              <a:gd name="connsiteX0" fmla="*/ 99391 w 360040"/>
              <a:gd name="connsiteY0" fmla="*/ 0 h 5280954"/>
              <a:gd name="connsiteX1" fmla="*/ 119270 w 360040"/>
              <a:gd name="connsiteY1" fmla="*/ 427383 h 5280954"/>
              <a:gd name="connsiteX2" fmla="*/ 109330 w 360040"/>
              <a:gd name="connsiteY2" fmla="*/ 457200 h 5280954"/>
              <a:gd name="connsiteX3" fmla="*/ 99391 w 360040"/>
              <a:gd name="connsiteY3" fmla="*/ 526774 h 5280954"/>
              <a:gd name="connsiteX4" fmla="*/ 79513 w 360040"/>
              <a:gd name="connsiteY4" fmla="*/ 626165 h 5280954"/>
              <a:gd name="connsiteX5" fmla="*/ 59635 w 360040"/>
              <a:gd name="connsiteY5" fmla="*/ 685800 h 5280954"/>
              <a:gd name="connsiteX6" fmla="*/ 39757 w 360040"/>
              <a:gd name="connsiteY6" fmla="*/ 745435 h 5280954"/>
              <a:gd name="connsiteX7" fmla="*/ 29817 w 360040"/>
              <a:gd name="connsiteY7" fmla="*/ 775252 h 5280954"/>
              <a:gd name="connsiteX8" fmla="*/ 19878 w 360040"/>
              <a:gd name="connsiteY8" fmla="*/ 904461 h 5280954"/>
              <a:gd name="connsiteX9" fmla="*/ 0 w 360040"/>
              <a:gd name="connsiteY9" fmla="*/ 964096 h 5280954"/>
              <a:gd name="connsiteX10" fmla="*/ 9939 w 360040"/>
              <a:gd name="connsiteY10" fmla="*/ 1182757 h 5280954"/>
              <a:gd name="connsiteX11" fmla="*/ 29817 w 360040"/>
              <a:gd name="connsiteY11" fmla="*/ 1272209 h 5280954"/>
              <a:gd name="connsiteX12" fmla="*/ 49696 w 360040"/>
              <a:gd name="connsiteY12" fmla="*/ 1331844 h 5280954"/>
              <a:gd name="connsiteX13" fmla="*/ 69574 w 360040"/>
              <a:gd name="connsiteY13" fmla="*/ 1361661 h 5280954"/>
              <a:gd name="connsiteX14" fmla="*/ 89452 w 360040"/>
              <a:gd name="connsiteY14" fmla="*/ 1421296 h 5280954"/>
              <a:gd name="connsiteX15" fmla="*/ 109330 w 360040"/>
              <a:gd name="connsiteY15" fmla="*/ 1480931 h 5280954"/>
              <a:gd name="connsiteX16" fmla="*/ 119270 w 360040"/>
              <a:gd name="connsiteY16" fmla="*/ 1510748 h 5280954"/>
              <a:gd name="connsiteX17" fmla="*/ 139148 w 360040"/>
              <a:gd name="connsiteY17" fmla="*/ 1540565 h 5280954"/>
              <a:gd name="connsiteX18" fmla="*/ 149087 w 360040"/>
              <a:gd name="connsiteY18" fmla="*/ 1590261 h 5280954"/>
              <a:gd name="connsiteX19" fmla="*/ 159026 w 360040"/>
              <a:gd name="connsiteY19" fmla="*/ 1649896 h 5280954"/>
              <a:gd name="connsiteX20" fmla="*/ 168965 w 360040"/>
              <a:gd name="connsiteY20" fmla="*/ 1689652 h 5280954"/>
              <a:gd name="connsiteX21" fmla="*/ 188843 w 360040"/>
              <a:gd name="connsiteY21" fmla="*/ 1798983 h 5280954"/>
              <a:gd name="connsiteX22" fmla="*/ 208722 w 360040"/>
              <a:gd name="connsiteY22" fmla="*/ 1868557 h 5280954"/>
              <a:gd name="connsiteX23" fmla="*/ 228600 w 360040"/>
              <a:gd name="connsiteY23" fmla="*/ 1908313 h 5280954"/>
              <a:gd name="connsiteX24" fmla="*/ 248478 w 360040"/>
              <a:gd name="connsiteY24" fmla="*/ 1997765 h 5280954"/>
              <a:gd name="connsiteX25" fmla="*/ 268357 w 360040"/>
              <a:gd name="connsiteY25" fmla="*/ 2057400 h 5280954"/>
              <a:gd name="connsiteX26" fmla="*/ 258417 w 360040"/>
              <a:gd name="connsiteY26" fmla="*/ 2246244 h 5280954"/>
              <a:gd name="connsiteX27" fmla="*/ 228600 w 360040"/>
              <a:gd name="connsiteY27" fmla="*/ 2345635 h 5280954"/>
              <a:gd name="connsiteX28" fmla="*/ 198783 w 360040"/>
              <a:gd name="connsiteY28" fmla="*/ 2395331 h 5280954"/>
              <a:gd name="connsiteX29" fmla="*/ 159026 w 360040"/>
              <a:gd name="connsiteY29" fmla="*/ 2454965 h 5280954"/>
              <a:gd name="connsiteX30" fmla="*/ 149087 w 360040"/>
              <a:gd name="connsiteY30" fmla="*/ 2484783 h 5280954"/>
              <a:gd name="connsiteX31" fmla="*/ 119270 w 360040"/>
              <a:gd name="connsiteY31" fmla="*/ 2514600 h 5280954"/>
              <a:gd name="connsiteX32" fmla="*/ 109330 w 360040"/>
              <a:gd name="connsiteY32" fmla="*/ 2564296 h 5280954"/>
              <a:gd name="connsiteX33" fmla="*/ 79513 w 360040"/>
              <a:gd name="connsiteY33" fmla="*/ 2623931 h 5280954"/>
              <a:gd name="connsiteX34" fmla="*/ 69574 w 360040"/>
              <a:gd name="connsiteY34" fmla="*/ 2693505 h 5280954"/>
              <a:gd name="connsiteX35" fmla="*/ 49696 w 360040"/>
              <a:gd name="connsiteY35" fmla="*/ 2753139 h 5280954"/>
              <a:gd name="connsiteX36" fmla="*/ 39757 w 360040"/>
              <a:gd name="connsiteY36" fmla="*/ 2852531 h 5280954"/>
              <a:gd name="connsiteX37" fmla="*/ 49696 w 360040"/>
              <a:gd name="connsiteY37" fmla="*/ 3419061 h 5280954"/>
              <a:gd name="connsiteX38" fmla="*/ 59635 w 360040"/>
              <a:gd name="connsiteY38" fmla="*/ 3478696 h 5280954"/>
              <a:gd name="connsiteX39" fmla="*/ 69574 w 360040"/>
              <a:gd name="connsiteY39" fmla="*/ 3578087 h 5280954"/>
              <a:gd name="connsiteX40" fmla="*/ 144017 w 360040"/>
              <a:gd name="connsiteY40" fmla="*/ 3912802 h 5280954"/>
              <a:gd name="connsiteX41" fmla="*/ 144016 w 360040"/>
              <a:gd name="connsiteY41" fmla="*/ 4776898 h 5280954"/>
              <a:gd name="connsiteX42" fmla="*/ 360040 w 360040"/>
              <a:gd name="connsiteY42" fmla="*/ 5280954 h 5280954"/>
              <a:gd name="connsiteX0" fmla="*/ 99391 w 360040"/>
              <a:gd name="connsiteY0" fmla="*/ 0 h 5280954"/>
              <a:gd name="connsiteX1" fmla="*/ 119270 w 360040"/>
              <a:gd name="connsiteY1" fmla="*/ 427383 h 5280954"/>
              <a:gd name="connsiteX2" fmla="*/ 99391 w 360040"/>
              <a:gd name="connsiteY2" fmla="*/ 526774 h 5280954"/>
              <a:gd name="connsiteX3" fmla="*/ 79513 w 360040"/>
              <a:gd name="connsiteY3" fmla="*/ 626165 h 5280954"/>
              <a:gd name="connsiteX4" fmla="*/ 59635 w 360040"/>
              <a:gd name="connsiteY4" fmla="*/ 685800 h 5280954"/>
              <a:gd name="connsiteX5" fmla="*/ 39757 w 360040"/>
              <a:gd name="connsiteY5" fmla="*/ 745435 h 5280954"/>
              <a:gd name="connsiteX6" fmla="*/ 29817 w 360040"/>
              <a:gd name="connsiteY6" fmla="*/ 775252 h 5280954"/>
              <a:gd name="connsiteX7" fmla="*/ 19878 w 360040"/>
              <a:gd name="connsiteY7" fmla="*/ 904461 h 5280954"/>
              <a:gd name="connsiteX8" fmla="*/ 0 w 360040"/>
              <a:gd name="connsiteY8" fmla="*/ 964096 h 5280954"/>
              <a:gd name="connsiteX9" fmla="*/ 9939 w 360040"/>
              <a:gd name="connsiteY9" fmla="*/ 1182757 h 5280954"/>
              <a:gd name="connsiteX10" fmla="*/ 29817 w 360040"/>
              <a:gd name="connsiteY10" fmla="*/ 1272209 h 5280954"/>
              <a:gd name="connsiteX11" fmla="*/ 49696 w 360040"/>
              <a:gd name="connsiteY11" fmla="*/ 1331844 h 5280954"/>
              <a:gd name="connsiteX12" fmla="*/ 69574 w 360040"/>
              <a:gd name="connsiteY12" fmla="*/ 1361661 h 5280954"/>
              <a:gd name="connsiteX13" fmla="*/ 89452 w 360040"/>
              <a:gd name="connsiteY13" fmla="*/ 1421296 h 5280954"/>
              <a:gd name="connsiteX14" fmla="*/ 109330 w 360040"/>
              <a:gd name="connsiteY14" fmla="*/ 1480931 h 5280954"/>
              <a:gd name="connsiteX15" fmla="*/ 119270 w 360040"/>
              <a:gd name="connsiteY15" fmla="*/ 1510748 h 5280954"/>
              <a:gd name="connsiteX16" fmla="*/ 139148 w 360040"/>
              <a:gd name="connsiteY16" fmla="*/ 1540565 h 5280954"/>
              <a:gd name="connsiteX17" fmla="*/ 149087 w 360040"/>
              <a:gd name="connsiteY17" fmla="*/ 1590261 h 5280954"/>
              <a:gd name="connsiteX18" fmla="*/ 159026 w 360040"/>
              <a:gd name="connsiteY18" fmla="*/ 1649896 h 5280954"/>
              <a:gd name="connsiteX19" fmla="*/ 168965 w 360040"/>
              <a:gd name="connsiteY19" fmla="*/ 1689652 h 5280954"/>
              <a:gd name="connsiteX20" fmla="*/ 188843 w 360040"/>
              <a:gd name="connsiteY20" fmla="*/ 1798983 h 5280954"/>
              <a:gd name="connsiteX21" fmla="*/ 208722 w 360040"/>
              <a:gd name="connsiteY21" fmla="*/ 1868557 h 5280954"/>
              <a:gd name="connsiteX22" fmla="*/ 228600 w 360040"/>
              <a:gd name="connsiteY22" fmla="*/ 1908313 h 5280954"/>
              <a:gd name="connsiteX23" fmla="*/ 248478 w 360040"/>
              <a:gd name="connsiteY23" fmla="*/ 1997765 h 5280954"/>
              <a:gd name="connsiteX24" fmla="*/ 268357 w 360040"/>
              <a:gd name="connsiteY24" fmla="*/ 2057400 h 5280954"/>
              <a:gd name="connsiteX25" fmla="*/ 258417 w 360040"/>
              <a:gd name="connsiteY25" fmla="*/ 2246244 h 5280954"/>
              <a:gd name="connsiteX26" fmla="*/ 228600 w 360040"/>
              <a:gd name="connsiteY26" fmla="*/ 2345635 h 5280954"/>
              <a:gd name="connsiteX27" fmla="*/ 198783 w 360040"/>
              <a:gd name="connsiteY27" fmla="*/ 2395331 h 5280954"/>
              <a:gd name="connsiteX28" fmla="*/ 159026 w 360040"/>
              <a:gd name="connsiteY28" fmla="*/ 2454965 h 5280954"/>
              <a:gd name="connsiteX29" fmla="*/ 149087 w 360040"/>
              <a:gd name="connsiteY29" fmla="*/ 2484783 h 5280954"/>
              <a:gd name="connsiteX30" fmla="*/ 119270 w 360040"/>
              <a:gd name="connsiteY30" fmla="*/ 2514600 h 5280954"/>
              <a:gd name="connsiteX31" fmla="*/ 109330 w 360040"/>
              <a:gd name="connsiteY31" fmla="*/ 2564296 h 5280954"/>
              <a:gd name="connsiteX32" fmla="*/ 79513 w 360040"/>
              <a:gd name="connsiteY32" fmla="*/ 2623931 h 5280954"/>
              <a:gd name="connsiteX33" fmla="*/ 69574 w 360040"/>
              <a:gd name="connsiteY33" fmla="*/ 2693505 h 5280954"/>
              <a:gd name="connsiteX34" fmla="*/ 49696 w 360040"/>
              <a:gd name="connsiteY34" fmla="*/ 2753139 h 5280954"/>
              <a:gd name="connsiteX35" fmla="*/ 39757 w 360040"/>
              <a:gd name="connsiteY35" fmla="*/ 2852531 h 5280954"/>
              <a:gd name="connsiteX36" fmla="*/ 49696 w 360040"/>
              <a:gd name="connsiteY36" fmla="*/ 3419061 h 5280954"/>
              <a:gd name="connsiteX37" fmla="*/ 59635 w 360040"/>
              <a:gd name="connsiteY37" fmla="*/ 3478696 h 5280954"/>
              <a:gd name="connsiteX38" fmla="*/ 69574 w 360040"/>
              <a:gd name="connsiteY38" fmla="*/ 3578087 h 5280954"/>
              <a:gd name="connsiteX39" fmla="*/ 144017 w 360040"/>
              <a:gd name="connsiteY39" fmla="*/ 3912802 h 5280954"/>
              <a:gd name="connsiteX40" fmla="*/ 144016 w 360040"/>
              <a:gd name="connsiteY40" fmla="*/ 4776898 h 5280954"/>
              <a:gd name="connsiteX41" fmla="*/ 360040 w 360040"/>
              <a:gd name="connsiteY41" fmla="*/ 5280954 h 5280954"/>
              <a:gd name="connsiteX0" fmla="*/ 99391 w 268357"/>
              <a:gd name="connsiteY0" fmla="*/ 0 h 4776898"/>
              <a:gd name="connsiteX1" fmla="*/ 119270 w 268357"/>
              <a:gd name="connsiteY1" fmla="*/ 427383 h 4776898"/>
              <a:gd name="connsiteX2" fmla="*/ 99391 w 268357"/>
              <a:gd name="connsiteY2" fmla="*/ 526774 h 4776898"/>
              <a:gd name="connsiteX3" fmla="*/ 79513 w 268357"/>
              <a:gd name="connsiteY3" fmla="*/ 626165 h 4776898"/>
              <a:gd name="connsiteX4" fmla="*/ 59635 w 268357"/>
              <a:gd name="connsiteY4" fmla="*/ 685800 h 4776898"/>
              <a:gd name="connsiteX5" fmla="*/ 39757 w 268357"/>
              <a:gd name="connsiteY5" fmla="*/ 745435 h 4776898"/>
              <a:gd name="connsiteX6" fmla="*/ 29817 w 268357"/>
              <a:gd name="connsiteY6" fmla="*/ 775252 h 4776898"/>
              <a:gd name="connsiteX7" fmla="*/ 19878 w 268357"/>
              <a:gd name="connsiteY7" fmla="*/ 904461 h 4776898"/>
              <a:gd name="connsiteX8" fmla="*/ 0 w 268357"/>
              <a:gd name="connsiteY8" fmla="*/ 964096 h 4776898"/>
              <a:gd name="connsiteX9" fmla="*/ 9939 w 268357"/>
              <a:gd name="connsiteY9" fmla="*/ 1182757 h 4776898"/>
              <a:gd name="connsiteX10" fmla="*/ 29817 w 268357"/>
              <a:gd name="connsiteY10" fmla="*/ 1272209 h 4776898"/>
              <a:gd name="connsiteX11" fmla="*/ 49696 w 268357"/>
              <a:gd name="connsiteY11" fmla="*/ 1331844 h 4776898"/>
              <a:gd name="connsiteX12" fmla="*/ 69574 w 268357"/>
              <a:gd name="connsiteY12" fmla="*/ 1361661 h 4776898"/>
              <a:gd name="connsiteX13" fmla="*/ 89452 w 268357"/>
              <a:gd name="connsiteY13" fmla="*/ 1421296 h 4776898"/>
              <a:gd name="connsiteX14" fmla="*/ 109330 w 268357"/>
              <a:gd name="connsiteY14" fmla="*/ 1480931 h 4776898"/>
              <a:gd name="connsiteX15" fmla="*/ 119270 w 268357"/>
              <a:gd name="connsiteY15" fmla="*/ 1510748 h 4776898"/>
              <a:gd name="connsiteX16" fmla="*/ 139148 w 268357"/>
              <a:gd name="connsiteY16" fmla="*/ 1540565 h 4776898"/>
              <a:gd name="connsiteX17" fmla="*/ 149087 w 268357"/>
              <a:gd name="connsiteY17" fmla="*/ 1590261 h 4776898"/>
              <a:gd name="connsiteX18" fmla="*/ 159026 w 268357"/>
              <a:gd name="connsiteY18" fmla="*/ 1649896 h 4776898"/>
              <a:gd name="connsiteX19" fmla="*/ 168965 w 268357"/>
              <a:gd name="connsiteY19" fmla="*/ 1689652 h 4776898"/>
              <a:gd name="connsiteX20" fmla="*/ 188843 w 268357"/>
              <a:gd name="connsiteY20" fmla="*/ 1798983 h 4776898"/>
              <a:gd name="connsiteX21" fmla="*/ 208722 w 268357"/>
              <a:gd name="connsiteY21" fmla="*/ 1868557 h 4776898"/>
              <a:gd name="connsiteX22" fmla="*/ 228600 w 268357"/>
              <a:gd name="connsiteY22" fmla="*/ 1908313 h 4776898"/>
              <a:gd name="connsiteX23" fmla="*/ 248478 w 268357"/>
              <a:gd name="connsiteY23" fmla="*/ 1997765 h 4776898"/>
              <a:gd name="connsiteX24" fmla="*/ 268357 w 268357"/>
              <a:gd name="connsiteY24" fmla="*/ 2057400 h 4776898"/>
              <a:gd name="connsiteX25" fmla="*/ 258417 w 268357"/>
              <a:gd name="connsiteY25" fmla="*/ 2246244 h 4776898"/>
              <a:gd name="connsiteX26" fmla="*/ 228600 w 268357"/>
              <a:gd name="connsiteY26" fmla="*/ 2345635 h 4776898"/>
              <a:gd name="connsiteX27" fmla="*/ 198783 w 268357"/>
              <a:gd name="connsiteY27" fmla="*/ 2395331 h 4776898"/>
              <a:gd name="connsiteX28" fmla="*/ 159026 w 268357"/>
              <a:gd name="connsiteY28" fmla="*/ 2454965 h 4776898"/>
              <a:gd name="connsiteX29" fmla="*/ 149087 w 268357"/>
              <a:gd name="connsiteY29" fmla="*/ 2484783 h 4776898"/>
              <a:gd name="connsiteX30" fmla="*/ 119270 w 268357"/>
              <a:gd name="connsiteY30" fmla="*/ 2514600 h 4776898"/>
              <a:gd name="connsiteX31" fmla="*/ 109330 w 268357"/>
              <a:gd name="connsiteY31" fmla="*/ 2564296 h 4776898"/>
              <a:gd name="connsiteX32" fmla="*/ 79513 w 268357"/>
              <a:gd name="connsiteY32" fmla="*/ 2623931 h 4776898"/>
              <a:gd name="connsiteX33" fmla="*/ 69574 w 268357"/>
              <a:gd name="connsiteY33" fmla="*/ 2693505 h 4776898"/>
              <a:gd name="connsiteX34" fmla="*/ 49696 w 268357"/>
              <a:gd name="connsiteY34" fmla="*/ 2753139 h 4776898"/>
              <a:gd name="connsiteX35" fmla="*/ 39757 w 268357"/>
              <a:gd name="connsiteY35" fmla="*/ 2852531 h 4776898"/>
              <a:gd name="connsiteX36" fmla="*/ 49696 w 268357"/>
              <a:gd name="connsiteY36" fmla="*/ 3419061 h 4776898"/>
              <a:gd name="connsiteX37" fmla="*/ 59635 w 268357"/>
              <a:gd name="connsiteY37" fmla="*/ 3478696 h 4776898"/>
              <a:gd name="connsiteX38" fmla="*/ 69574 w 268357"/>
              <a:gd name="connsiteY38" fmla="*/ 3578087 h 4776898"/>
              <a:gd name="connsiteX39" fmla="*/ 144017 w 268357"/>
              <a:gd name="connsiteY39" fmla="*/ 3912802 h 4776898"/>
              <a:gd name="connsiteX40" fmla="*/ 144016 w 268357"/>
              <a:gd name="connsiteY40" fmla="*/ 4776898 h 4776898"/>
              <a:gd name="connsiteX0" fmla="*/ 99391 w 268357"/>
              <a:gd name="connsiteY0" fmla="*/ 0 h 3912802"/>
              <a:gd name="connsiteX1" fmla="*/ 119270 w 268357"/>
              <a:gd name="connsiteY1" fmla="*/ 427383 h 3912802"/>
              <a:gd name="connsiteX2" fmla="*/ 99391 w 268357"/>
              <a:gd name="connsiteY2" fmla="*/ 526774 h 3912802"/>
              <a:gd name="connsiteX3" fmla="*/ 79513 w 268357"/>
              <a:gd name="connsiteY3" fmla="*/ 626165 h 3912802"/>
              <a:gd name="connsiteX4" fmla="*/ 59635 w 268357"/>
              <a:gd name="connsiteY4" fmla="*/ 685800 h 3912802"/>
              <a:gd name="connsiteX5" fmla="*/ 39757 w 268357"/>
              <a:gd name="connsiteY5" fmla="*/ 745435 h 3912802"/>
              <a:gd name="connsiteX6" fmla="*/ 29817 w 268357"/>
              <a:gd name="connsiteY6" fmla="*/ 775252 h 3912802"/>
              <a:gd name="connsiteX7" fmla="*/ 19878 w 268357"/>
              <a:gd name="connsiteY7" fmla="*/ 904461 h 3912802"/>
              <a:gd name="connsiteX8" fmla="*/ 0 w 268357"/>
              <a:gd name="connsiteY8" fmla="*/ 964096 h 3912802"/>
              <a:gd name="connsiteX9" fmla="*/ 9939 w 268357"/>
              <a:gd name="connsiteY9" fmla="*/ 1182757 h 3912802"/>
              <a:gd name="connsiteX10" fmla="*/ 29817 w 268357"/>
              <a:gd name="connsiteY10" fmla="*/ 1272209 h 3912802"/>
              <a:gd name="connsiteX11" fmla="*/ 49696 w 268357"/>
              <a:gd name="connsiteY11" fmla="*/ 1331844 h 3912802"/>
              <a:gd name="connsiteX12" fmla="*/ 69574 w 268357"/>
              <a:gd name="connsiteY12" fmla="*/ 1361661 h 3912802"/>
              <a:gd name="connsiteX13" fmla="*/ 89452 w 268357"/>
              <a:gd name="connsiteY13" fmla="*/ 1421296 h 3912802"/>
              <a:gd name="connsiteX14" fmla="*/ 109330 w 268357"/>
              <a:gd name="connsiteY14" fmla="*/ 1480931 h 3912802"/>
              <a:gd name="connsiteX15" fmla="*/ 119270 w 268357"/>
              <a:gd name="connsiteY15" fmla="*/ 1510748 h 3912802"/>
              <a:gd name="connsiteX16" fmla="*/ 139148 w 268357"/>
              <a:gd name="connsiteY16" fmla="*/ 1540565 h 3912802"/>
              <a:gd name="connsiteX17" fmla="*/ 149087 w 268357"/>
              <a:gd name="connsiteY17" fmla="*/ 1590261 h 3912802"/>
              <a:gd name="connsiteX18" fmla="*/ 159026 w 268357"/>
              <a:gd name="connsiteY18" fmla="*/ 1649896 h 3912802"/>
              <a:gd name="connsiteX19" fmla="*/ 168965 w 268357"/>
              <a:gd name="connsiteY19" fmla="*/ 1689652 h 3912802"/>
              <a:gd name="connsiteX20" fmla="*/ 188843 w 268357"/>
              <a:gd name="connsiteY20" fmla="*/ 1798983 h 3912802"/>
              <a:gd name="connsiteX21" fmla="*/ 208722 w 268357"/>
              <a:gd name="connsiteY21" fmla="*/ 1868557 h 3912802"/>
              <a:gd name="connsiteX22" fmla="*/ 228600 w 268357"/>
              <a:gd name="connsiteY22" fmla="*/ 1908313 h 3912802"/>
              <a:gd name="connsiteX23" fmla="*/ 248478 w 268357"/>
              <a:gd name="connsiteY23" fmla="*/ 1997765 h 3912802"/>
              <a:gd name="connsiteX24" fmla="*/ 268357 w 268357"/>
              <a:gd name="connsiteY24" fmla="*/ 2057400 h 3912802"/>
              <a:gd name="connsiteX25" fmla="*/ 258417 w 268357"/>
              <a:gd name="connsiteY25" fmla="*/ 2246244 h 3912802"/>
              <a:gd name="connsiteX26" fmla="*/ 228600 w 268357"/>
              <a:gd name="connsiteY26" fmla="*/ 2345635 h 3912802"/>
              <a:gd name="connsiteX27" fmla="*/ 198783 w 268357"/>
              <a:gd name="connsiteY27" fmla="*/ 2395331 h 3912802"/>
              <a:gd name="connsiteX28" fmla="*/ 159026 w 268357"/>
              <a:gd name="connsiteY28" fmla="*/ 2454965 h 3912802"/>
              <a:gd name="connsiteX29" fmla="*/ 149087 w 268357"/>
              <a:gd name="connsiteY29" fmla="*/ 2484783 h 3912802"/>
              <a:gd name="connsiteX30" fmla="*/ 119270 w 268357"/>
              <a:gd name="connsiteY30" fmla="*/ 2514600 h 3912802"/>
              <a:gd name="connsiteX31" fmla="*/ 109330 w 268357"/>
              <a:gd name="connsiteY31" fmla="*/ 2564296 h 3912802"/>
              <a:gd name="connsiteX32" fmla="*/ 79513 w 268357"/>
              <a:gd name="connsiteY32" fmla="*/ 2623931 h 3912802"/>
              <a:gd name="connsiteX33" fmla="*/ 69574 w 268357"/>
              <a:gd name="connsiteY33" fmla="*/ 2693505 h 3912802"/>
              <a:gd name="connsiteX34" fmla="*/ 49696 w 268357"/>
              <a:gd name="connsiteY34" fmla="*/ 2753139 h 3912802"/>
              <a:gd name="connsiteX35" fmla="*/ 39757 w 268357"/>
              <a:gd name="connsiteY35" fmla="*/ 2852531 h 3912802"/>
              <a:gd name="connsiteX36" fmla="*/ 49696 w 268357"/>
              <a:gd name="connsiteY36" fmla="*/ 3419061 h 3912802"/>
              <a:gd name="connsiteX37" fmla="*/ 59635 w 268357"/>
              <a:gd name="connsiteY37" fmla="*/ 3478696 h 3912802"/>
              <a:gd name="connsiteX38" fmla="*/ 69574 w 268357"/>
              <a:gd name="connsiteY38" fmla="*/ 3578087 h 3912802"/>
              <a:gd name="connsiteX39" fmla="*/ 144017 w 268357"/>
              <a:gd name="connsiteY39" fmla="*/ 3912802 h 3912802"/>
              <a:gd name="connsiteX0" fmla="*/ 99391 w 268357"/>
              <a:gd name="connsiteY0" fmla="*/ 0 h 3578087"/>
              <a:gd name="connsiteX1" fmla="*/ 119270 w 268357"/>
              <a:gd name="connsiteY1" fmla="*/ 427383 h 3578087"/>
              <a:gd name="connsiteX2" fmla="*/ 99391 w 268357"/>
              <a:gd name="connsiteY2" fmla="*/ 526774 h 3578087"/>
              <a:gd name="connsiteX3" fmla="*/ 79513 w 268357"/>
              <a:gd name="connsiteY3" fmla="*/ 626165 h 3578087"/>
              <a:gd name="connsiteX4" fmla="*/ 59635 w 268357"/>
              <a:gd name="connsiteY4" fmla="*/ 685800 h 3578087"/>
              <a:gd name="connsiteX5" fmla="*/ 39757 w 268357"/>
              <a:gd name="connsiteY5" fmla="*/ 745435 h 3578087"/>
              <a:gd name="connsiteX6" fmla="*/ 29817 w 268357"/>
              <a:gd name="connsiteY6" fmla="*/ 775252 h 3578087"/>
              <a:gd name="connsiteX7" fmla="*/ 19878 w 268357"/>
              <a:gd name="connsiteY7" fmla="*/ 904461 h 3578087"/>
              <a:gd name="connsiteX8" fmla="*/ 0 w 268357"/>
              <a:gd name="connsiteY8" fmla="*/ 964096 h 3578087"/>
              <a:gd name="connsiteX9" fmla="*/ 9939 w 268357"/>
              <a:gd name="connsiteY9" fmla="*/ 1182757 h 3578087"/>
              <a:gd name="connsiteX10" fmla="*/ 29817 w 268357"/>
              <a:gd name="connsiteY10" fmla="*/ 1272209 h 3578087"/>
              <a:gd name="connsiteX11" fmla="*/ 49696 w 268357"/>
              <a:gd name="connsiteY11" fmla="*/ 1331844 h 3578087"/>
              <a:gd name="connsiteX12" fmla="*/ 69574 w 268357"/>
              <a:gd name="connsiteY12" fmla="*/ 1361661 h 3578087"/>
              <a:gd name="connsiteX13" fmla="*/ 89452 w 268357"/>
              <a:gd name="connsiteY13" fmla="*/ 1421296 h 3578087"/>
              <a:gd name="connsiteX14" fmla="*/ 109330 w 268357"/>
              <a:gd name="connsiteY14" fmla="*/ 1480931 h 3578087"/>
              <a:gd name="connsiteX15" fmla="*/ 119270 w 268357"/>
              <a:gd name="connsiteY15" fmla="*/ 1510748 h 3578087"/>
              <a:gd name="connsiteX16" fmla="*/ 139148 w 268357"/>
              <a:gd name="connsiteY16" fmla="*/ 1540565 h 3578087"/>
              <a:gd name="connsiteX17" fmla="*/ 149087 w 268357"/>
              <a:gd name="connsiteY17" fmla="*/ 1590261 h 3578087"/>
              <a:gd name="connsiteX18" fmla="*/ 159026 w 268357"/>
              <a:gd name="connsiteY18" fmla="*/ 1649896 h 3578087"/>
              <a:gd name="connsiteX19" fmla="*/ 168965 w 268357"/>
              <a:gd name="connsiteY19" fmla="*/ 1689652 h 3578087"/>
              <a:gd name="connsiteX20" fmla="*/ 188843 w 268357"/>
              <a:gd name="connsiteY20" fmla="*/ 1798983 h 3578087"/>
              <a:gd name="connsiteX21" fmla="*/ 208722 w 268357"/>
              <a:gd name="connsiteY21" fmla="*/ 1868557 h 3578087"/>
              <a:gd name="connsiteX22" fmla="*/ 228600 w 268357"/>
              <a:gd name="connsiteY22" fmla="*/ 1908313 h 3578087"/>
              <a:gd name="connsiteX23" fmla="*/ 248478 w 268357"/>
              <a:gd name="connsiteY23" fmla="*/ 1997765 h 3578087"/>
              <a:gd name="connsiteX24" fmla="*/ 268357 w 268357"/>
              <a:gd name="connsiteY24" fmla="*/ 2057400 h 3578087"/>
              <a:gd name="connsiteX25" fmla="*/ 258417 w 268357"/>
              <a:gd name="connsiteY25" fmla="*/ 2246244 h 3578087"/>
              <a:gd name="connsiteX26" fmla="*/ 228600 w 268357"/>
              <a:gd name="connsiteY26" fmla="*/ 2345635 h 3578087"/>
              <a:gd name="connsiteX27" fmla="*/ 198783 w 268357"/>
              <a:gd name="connsiteY27" fmla="*/ 2395331 h 3578087"/>
              <a:gd name="connsiteX28" fmla="*/ 159026 w 268357"/>
              <a:gd name="connsiteY28" fmla="*/ 2454965 h 3578087"/>
              <a:gd name="connsiteX29" fmla="*/ 149087 w 268357"/>
              <a:gd name="connsiteY29" fmla="*/ 2484783 h 3578087"/>
              <a:gd name="connsiteX30" fmla="*/ 119270 w 268357"/>
              <a:gd name="connsiteY30" fmla="*/ 2514600 h 3578087"/>
              <a:gd name="connsiteX31" fmla="*/ 109330 w 268357"/>
              <a:gd name="connsiteY31" fmla="*/ 2564296 h 3578087"/>
              <a:gd name="connsiteX32" fmla="*/ 79513 w 268357"/>
              <a:gd name="connsiteY32" fmla="*/ 2623931 h 3578087"/>
              <a:gd name="connsiteX33" fmla="*/ 69574 w 268357"/>
              <a:gd name="connsiteY33" fmla="*/ 2693505 h 3578087"/>
              <a:gd name="connsiteX34" fmla="*/ 49696 w 268357"/>
              <a:gd name="connsiteY34" fmla="*/ 2753139 h 3578087"/>
              <a:gd name="connsiteX35" fmla="*/ 39757 w 268357"/>
              <a:gd name="connsiteY35" fmla="*/ 2852531 h 3578087"/>
              <a:gd name="connsiteX36" fmla="*/ 49696 w 268357"/>
              <a:gd name="connsiteY36" fmla="*/ 3419061 h 3578087"/>
              <a:gd name="connsiteX37" fmla="*/ 59635 w 268357"/>
              <a:gd name="connsiteY37" fmla="*/ 3478696 h 3578087"/>
              <a:gd name="connsiteX38" fmla="*/ 69574 w 268357"/>
              <a:gd name="connsiteY38" fmla="*/ 3578087 h 3578087"/>
              <a:gd name="connsiteX0" fmla="*/ 99391 w 268357"/>
              <a:gd name="connsiteY0" fmla="*/ 0 h 3478696"/>
              <a:gd name="connsiteX1" fmla="*/ 119270 w 268357"/>
              <a:gd name="connsiteY1" fmla="*/ 427383 h 3478696"/>
              <a:gd name="connsiteX2" fmla="*/ 99391 w 268357"/>
              <a:gd name="connsiteY2" fmla="*/ 526774 h 3478696"/>
              <a:gd name="connsiteX3" fmla="*/ 79513 w 268357"/>
              <a:gd name="connsiteY3" fmla="*/ 626165 h 3478696"/>
              <a:gd name="connsiteX4" fmla="*/ 59635 w 268357"/>
              <a:gd name="connsiteY4" fmla="*/ 685800 h 3478696"/>
              <a:gd name="connsiteX5" fmla="*/ 39757 w 268357"/>
              <a:gd name="connsiteY5" fmla="*/ 745435 h 3478696"/>
              <a:gd name="connsiteX6" fmla="*/ 29817 w 268357"/>
              <a:gd name="connsiteY6" fmla="*/ 775252 h 3478696"/>
              <a:gd name="connsiteX7" fmla="*/ 19878 w 268357"/>
              <a:gd name="connsiteY7" fmla="*/ 904461 h 3478696"/>
              <a:gd name="connsiteX8" fmla="*/ 0 w 268357"/>
              <a:gd name="connsiteY8" fmla="*/ 964096 h 3478696"/>
              <a:gd name="connsiteX9" fmla="*/ 9939 w 268357"/>
              <a:gd name="connsiteY9" fmla="*/ 1182757 h 3478696"/>
              <a:gd name="connsiteX10" fmla="*/ 29817 w 268357"/>
              <a:gd name="connsiteY10" fmla="*/ 1272209 h 3478696"/>
              <a:gd name="connsiteX11" fmla="*/ 49696 w 268357"/>
              <a:gd name="connsiteY11" fmla="*/ 1331844 h 3478696"/>
              <a:gd name="connsiteX12" fmla="*/ 69574 w 268357"/>
              <a:gd name="connsiteY12" fmla="*/ 1361661 h 3478696"/>
              <a:gd name="connsiteX13" fmla="*/ 89452 w 268357"/>
              <a:gd name="connsiteY13" fmla="*/ 1421296 h 3478696"/>
              <a:gd name="connsiteX14" fmla="*/ 109330 w 268357"/>
              <a:gd name="connsiteY14" fmla="*/ 1480931 h 3478696"/>
              <a:gd name="connsiteX15" fmla="*/ 119270 w 268357"/>
              <a:gd name="connsiteY15" fmla="*/ 1510748 h 3478696"/>
              <a:gd name="connsiteX16" fmla="*/ 139148 w 268357"/>
              <a:gd name="connsiteY16" fmla="*/ 1540565 h 3478696"/>
              <a:gd name="connsiteX17" fmla="*/ 149087 w 268357"/>
              <a:gd name="connsiteY17" fmla="*/ 1590261 h 3478696"/>
              <a:gd name="connsiteX18" fmla="*/ 159026 w 268357"/>
              <a:gd name="connsiteY18" fmla="*/ 1649896 h 3478696"/>
              <a:gd name="connsiteX19" fmla="*/ 168965 w 268357"/>
              <a:gd name="connsiteY19" fmla="*/ 1689652 h 3478696"/>
              <a:gd name="connsiteX20" fmla="*/ 188843 w 268357"/>
              <a:gd name="connsiteY20" fmla="*/ 1798983 h 3478696"/>
              <a:gd name="connsiteX21" fmla="*/ 208722 w 268357"/>
              <a:gd name="connsiteY21" fmla="*/ 1868557 h 3478696"/>
              <a:gd name="connsiteX22" fmla="*/ 228600 w 268357"/>
              <a:gd name="connsiteY22" fmla="*/ 1908313 h 3478696"/>
              <a:gd name="connsiteX23" fmla="*/ 248478 w 268357"/>
              <a:gd name="connsiteY23" fmla="*/ 1997765 h 3478696"/>
              <a:gd name="connsiteX24" fmla="*/ 268357 w 268357"/>
              <a:gd name="connsiteY24" fmla="*/ 2057400 h 3478696"/>
              <a:gd name="connsiteX25" fmla="*/ 258417 w 268357"/>
              <a:gd name="connsiteY25" fmla="*/ 2246244 h 3478696"/>
              <a:gd name="connsiteX26" fmla="*/ 228600 w 268357"/>
              <a:gd name="connsiteY26" fmla="*/ 2345635 h 3478696"/>
              <a:gd name="connsiteX27" fmla="*/ 198783 w 268357"/>
              <a:gd name="connsiteY27" fmla="*/ 2395331 h 3478696"/>
              <a:gd name="connsiteX28" fmla="*/ 159026 w 268357"/>
              <a:gd name="connsiteY28" fmla="*/ 2454965 h 3478696"/>
              <a:gd name="connsiteX29" fmla="*/ 149087 w 268357"/>
              <a:gd name="connsiteY29" fmla="*/ 2484783 h 3478696"/>
              <a:gd name="connsiteX30" fmla="*/ 119270 w 268357"/>
              <a:gd name="connsiteY30" fmla="*/ 2514600 h 3478696"/>
              <a:gd name="connsiteX31" fmla="*/ 109330 w 268357"/>
              <a:gd name="connsiteY31" fmla="*/ 2564296 h 3478696"/>
              <a:gd name="connsiteX32" fmla="*/ 79513 w 268357"/>
              <a:gd name="connsiteY32" fmla="*/ 2623931 h 3478696"/>
              <a:gd name="connsiteX33" fmla="*/ 69574 w 268357"/>
              <a:gd name="connsiteY33" fmla="*/ 2693505 h 3478696"/>
              <a:gd name="connsiteX34" fmla="*/ 49696 w 268357"/>
              <a:gd name="connsiteY34" fmla="*/ 2753139 h 3478696"/>
              <a:gd name="connsiteX35" fmla="*/ 39757 w 268357"/>
              <a:gd name="connsiteY35" fmla="*/ 2852531 h 3478696"/>
              <a:gd name="connsiteX36" fmla="*/ 49696 w 268357"/>
              <a:gd name="connsiteY36" fmla="*/ 3419061 h 3478696"/>
              <a:gd name="connsiteX37" fmla="*/ 59635 w 268357"/>
              <a:gd name="connsiteY37" fmla="*/ 3478696 h 3478696"/>
              <a:gd name="connsiteX0" fmla="*/ 99391 w 268357"/>
              <a:gd name="connsiteY0" fmla="*/ 0 h 3419061"/>
              <a:gd name="connsiteX1" fmla="*/ 119270 w 268357"/>
              <a:gd name="connsiteY1" fmla="*/ 427383 h 3419061"/>
              <a:gd name="connsiteX2" fmla="*/ 99391 w 268357"/>
              <a:gd name="connsiteY2" fmla="*/ 526774 h 3419061"/>
              <a:gd name="connsiteX3" fmla="*/ 79513 w 268357"/>
              <a:gd name="connsiteY3" fmla="*/ 626165 h 3419061"/>
              <a:gd name="connsiteX4" fmla="*/ 59635 w 268357"/>
              <a:gd name="connsiteY4" fmla="*/ 685800 h 3419061"/>
              <a:gd name="connsiteX5" fmla="*/ 39757 w 268357"/>
              <a:gd name="connsiteY5" fmla="*/ 745435 h 3419061"/>
              <a:gd name="connsiteX6" fmla="*/ 29817 w 268357"/>
              <a:gd name="connsiteY6" fmla="*/ 775252 h 3419061"/>
              <a:gd name="connsiteX7" fmla="*/ 19878 w 268357"/>
              <a:gd name="connsiteY7" fmla="*/ 904461 h 3419061"/>
              <a:gd name="connsiteX8" fmla="*/ 0 w 268357"/>
              <a:gd name="connsiteY8" fmla="*/ 964096 h 3419061"/>
              <a:gd name="connsiteX9" fmla="*/ 9939 w 268357"/>
              <a:gd name="connsiteY9" fmla="*/ 1182757 h 3419061"/>
              <a:gd name="connsiteX10" fmla="*/ 29817 w 268357"/>
              <a:gd name="connsiteY10" fmla="*/ 1272209 h 3419061"/>
              <a:gd name="connsiteX11" fmla="*/ 49696 w 268357"/>
              <a:gd name="connsiteY11" fmla="*/ 1331844 h 3419061"/>
              <a:gd name="connsiteX12" fmla="*/ 69574 w 268357"/>
              <a:gd name="connsiteY12" fmla="*/ 1361661 h 3419061"/>
              <a:gd name="connsiteX13" fmla="*/ 89452 w 268357"/>
              <a:gd name="connsiteY13" fmla="*/ 1421296 h 3419061"/>
              <a:gd name="connsiteX14" fmla="*/ 109330 w 268357"/>
              <a:gd name="connsiteY14" fmla="*/ 1480931 h 3419061"/>
              <a:gd name="connsiteX15" fmla="*/ 119270 w 268357"/>
              <a:gd name="connsiteY15" fmla="*/ 1510748 h 3419061"/>
              <a:gd name="connsiteX16" fmla="*/ 139148 w 268357"/>
              <a:gd name="connsiteY16" fmla="*/ 1540565 h 3419061"/>
              <a:gd name="connsiteX17" fmla="*/ 149087 w 268357"/>
              <a:gd name="connsiteY17" fmla="*/ 1590261 h 3419061"/>
              <a:gd name="connsiteX18" fmla="*/ 159026 w 268357"/>
              <a:gd name="connsiteY18" fmla="*/ 1649896 h 3419061"/>
              <a:gd name="connsiteX19" fmla="*/ 168965 w 268357"/>
              <a:gd name="connsiteY19" fmla="*/ 1689652 h 3419061"/>
              <a:gd name="connsiteX20" fmla="*/ 188843 w 268357"/>
              <a:gd name="connsiteY20" fmla="*/ 1798983 h 3419061"/>
              <a:gd name="connsiteX21" fmla="*/ 208722 w 268357"/>
              <a:gd name="connsiteY21" fmla="*/ 1868557 h 3419061"/>
              <a:gd name="connsiteX22" fmla="*/ 228600 w 268357"/>
              <a:gd name="connsiteY22" fmla="*/ 1908313 h 3419061"/>
              <a:gd name="connsiteX23" fmla="*/ 248478 w 268357"/>
              <a:gd name="connsiteY23" fmla="*/ 1997765 h 3419061"/>
              <a:gd name="connsiteX24" fmla="*/ 268357 w 268357"/>
              <a:gd name="connsiteY24" fmla="*/ 2057400 h 3419061"/>
              <a:gd name="connsiteX25" fmla="*/ 258417 w 268357"/>
              <a:gd name="connsiteY25" fmla="*/ 2246244 h 3419061"/>
              <a:gd name="connsiteX26" fmla="*/ 228600 w 268357"/>
              <a:gd name="connsiteY26" fmla="*/ 2345635 h 3419061"/>
              <a:gd name="connsiteX27" fmla="*/ 198783 w 268357"/>
              <a:gd name="connsiteY27" fmla="*/ 2395331 h 3419061"/>
              <a:gd name="connsiteX28" fmla="*/ 159026 w 268357"/>
              <a:gd name="connsiteY28" fmla="*/ 2454965 h 3419061"/>
              <a:gd name="connsiteX29" fmla="*/ 149087 w 268357"/>
              <a:gd name="connsiteY29" fmla="*/ 2484783 h 3419061"/>
              <a:gd name="connsiteX30" fmla="*/ 119270 w 268357"/>
              <a:gd name="connsiteY30" fmla="*/ 2514600 h 3419061"/>
              <a:gd name="connsiteX31" fmla="*/ 109330 w 268357"/>
              <a:gd name="connsiteY31" fmla="*/ 2564296 h 3419061"/>
              <a:gd name="connsiteX32" fmla="*/ 79513 w 268357"/>
              <a:gd name="connsiteY32" fmla="*/ 2623931 h 3419061"/>
              <a:gd name="connsiteX33" fmla="*/ 69574 w 268357"/>
              <a:gd name="connsiteY33" fmla="*/ 2693505 h 3419061"/>
              <a:gd name="connsiteX34" fmla="*/ 49696 w 268357"/>
              <a:gd name="connsiteY34" fmla="*/ 2753139 h 3419061"/>
              <a:gd name="connsiteX35" fmla="*/ 39757 w 268357"/>
              <a:gd name="connsiteY35" fmla="*/ 2852531 h 3419061"/>
              <a:gd name="connsiteX36" fmla="*/ 49696 w 268357"/>
              <a:gd name="connsiteY36" fmla="*/ 3419061 h 3419061"/>
              <a:gd name="connsiteX0" fmla="*/ 99391 w 268357"/>
              <a:gd name="connsiteY0" fmla="*/ 0 h 2852531"/>
              <a:gd name="connsiteX1" fmla="*/ 119270 w 268357"/>
              <a:gd name="connsiteY1" fmla="*/ 427383 h 2852531"/>
              <a:gd name="connsiteX2" fmla="*/ 99391 w 268357"/>
              <a:gd name="connsiteY2" fmla="*/ 526774 h 2852531"/>
              <a:gd name="connsiteX3" fmla="*/ 79513 w 268357"/>
              <a:gd name="connsiteY3" fmla="*/ 626165 h 2852531"/>
              <a:gd name="connsiteX4" fmla="*/ 59635 w 268357"/>
              <a:gd name="connsiteY4" fmla="*/ 685800 h 2852531"/>
              <a:gd name="connsiteX5" fmla="*/ 39757 w 268357"/>
              <a:gd name="connsiteY5" fmla="*/ 745435 h 2852531"/>
              <a:gd name="connsiteX6" fmla="*/ 29817 w 268357"/>
              <a:gd name="connsiteY6" fmla="*/ 775252 h 2852531"/>
              <a:gd name="connsiteX7" fmla="*/ 19878 w 268357"/>
              <a:gd name="connsiteY7" fmla="*/ 904461 h 2852531"/>
              <a:gd name="connsiteX8" fmla="*/ 0 w 268357"/>
              <a:gd name="connsiteY8" fmla="*/ 964096 h 2852531"/>
              <a:gd name="connsiteX9" fmla="*/ 9939 w 268357"/>
              <a:gd name="connsiteY9" fmla="*/ 1182757 h 2852531"/>
              <a:gd name="connsiteX10" fmla="*/ 29817 w 268357"/>
              <a:gd name="connsiteY10" fmla="*/ 1272209 h 2852531"/>
              <a:gd name="connsiteX11" fmla="*/ 49696 w 268357"/>
              <a:gd name="connsiteY11" fmla="*/ 1331844 h 2852531"/>
              <a:gd name="connsiteX12" fmla="*/ 69574 w 268357"/>
              <a:gd name="connsiteY12" fmla="*/ 1361661 h 2852531"/>
              <a:gd name="connsiteX13" fmla="*/ 89452 w 268357"/>
              <a:gd name="connsiteY13" fmla="*/ 1421296 h 2852531"/>
              <a:gd name="connsiteX14" fmla="*/ 109330 w 268357"/>
              <a:gd name="connsiteY14" fmla="*/ 1480931 h 2852531"/>
              <a:gd name="connsiteX15" fmla="*/ 119270 w 268357"/>
              <a:gd name="connsiteY15" fmla="*/ 1510748 h 2852531"/>
              <a:gd name="connsiteX16" fmla="*/ 139148 w 268357"/>
              <a:gd name="connsiteY16" fmla="*/ 1540565 h 2852531"/>
              <a:gd name="connsiteX17" fmla="*/ 149087 w 268357"/>
              <a:gd name="connsiteY17" fmla="*/ 1590261 h 2852531"/>
              <a:gd name="connsiteX18" fmla="*/ 159026 w 268357"/>
              <a:gd name="connsiteY18" fmla="*/ 1649896 h 2852531"/>
              <a:gd name="connsiteX19" fmla="*/ 168965 w 268357"/>
              <a:gd name="connsiteY19" fmla="*/ 1689652 h 2852531"/>
              <a:gd name="connsiteX20" fmla="*/ 188843 w 268357"/>
              <a:gd name="connsiteY20" fmla="*/ 1798983 h 2852531"/>
              <a:gd name="connsiteX21" fmla="*/ 208722 w 268357"/>
              <a:gd name="connsiteY21" fmla="*/ 1868557 h 2852531"/>
              <a:gd name="connsiteX22" fmla="*/ 228600 w 268357"/>
              <a:gd name="connsiteY22" fmla="*/ 1908313 h 2852531"/>
              <a:gd name="connsiteX23" fmla="*/ 248478 w 268357"/>
              <a:gd name="connsiteY23" fmla="*/ 1997765 h 2852531"/>
              <a:gd name="connsiteX24" fmla="*/ 268357 w 268357"/>
              <a:gd name="connsiteY24" fmla="*/ 2057400 h 2852531"/>
              <a:gd name="connsiteX25" fmla="*/ 258417 w 268357"/>
              <a:gd name="connsiteY25" fmla="*/ 2246244 h 2852531"/>
              <a:gd name="connsiteX26" fmla="*/ 228600 w 268357"/>
              <a:gd name="connsiteY26" fmla="*/ 2345635 h 2852531"/>
              <a:gd name="connsiteX27" fmla="*/ 198783 w 268357"/>
              <a:gd name="connsiteY27" fmla="*/ 2395331 h 2852531"/>
              <a:gd name="connsiteX28" fmla="*/ 159026 w 268357"/>
              <a:gd name="connsiteY28" fmla="*/ 2454965 h 2852531"/>
              <a:gd name="connsiteX29" fmla="*/ 149087 w 268357"/>
              <a:gd name="connsiteY29" fmla="*/ 2484783 h 2852531"/>
              <a:gd name="connsiteX30" fmla="*/ 119270 w 268357"/>
              <a:gd name="connsiteY30" fmla="*/ 2514600 h 2852531"/>
              <a:gd name="connsiteX31" fmla="*/ 109330 w 268357"/>
              <a:gd name="connsiteY31" fmla="*/ 2564296 h 2852531"/>
              <a:gd name="connsiteX32" fmla="*/ 79513 w 268357"/>
              <a:gd name="connsiteY32" fmla="*/ 2623931 h 2852531"/>
              <a:gd name="connsiteX33" fmla="*/ 69574 w 268357"/>
              <a:gd name="connsiteY33" fmla="*/ 2693505 h 2852531"/>
              <a:gd name="connsiteX34" fmla="*/ 49696 w 268357"/>
              <a:gd name="connsiteY34" fmla="*/ 2753139 h 2852531"/>
              <a:gd name="connsiteX35" fmla="*/ 39757 w 268357"/>
              <a:gd name="connsiteY35" fmla="*/ 2852531 h 2852531"/>
              <a:gd name="connsiteX0" fmla="*/ 99391 w 268357"/>
              <a:gd name="connsiteY0" fmla="*/ 0 h 2753139"/>
              <a:gd name="connsiteX1" fmla="*/ 119270 w 268357"/>
              <a:gd name="connsiteY1" fmla="*/ 427383 h 2753139"/>
              <a:gd name="connsiteX2" fmla="*/ 99391 w 268357"/>
              <a:gd name="connsiteY2" fmla="*/ 526774 h 2753139"/>
              <a:gd name="connsiteX3" fmla="*/ 79513 w 268357"/>
              <a:gd name="connsiteY3" fmla="*/ 626165 h 2753139"/>
              <a:gd name="connsiteX4" fmla="*/ 59635 w 268357"/>
              <a:gd name="connsiteY4" fmla="*/ 685800 h 2753139"/>
              <a:gd name="connsiteX5" fmla="*/ 39757 w 268357"/>
              <a:gd name="connsiteY5" fmla="*/ 745435 h 2753139"/>
              <a:gd name="connsiteX6" fmla="*/ 29817 w 268357"/>
              <a:gd name="connsiteY6" fmla="*/ 775252 h 2753139"/>
              <a:gd name="connsiteX7" fmla="*/ 19878 w 268357"/>
              <a:gd name="connsiteY7" fmla="*/ 904461 h 2753139"/>
              <a:gd name="connsiteX8" fmla="*/ 0 w 268357"/>
              <a:gd name="connsiteY8" fmla="*/ 964096 h 2753139"/>
              <a:gd name="connsiteX9" fmla="*/ 9939 w 268357"/>
              <a:gd name="connsiteY9" fmla="*/ 1182757 h 2753139"/>
              <a:gd name="connsiteX10" fmla="*/ 29817 w 268357"/>
              <a:gd name="connsiteY10" fmla="*/ 1272209 h 2753139"/>
              <a:gd name="connsiteX11" fmla="*/ 49696 w 268357"/>
              <a:gd name="connsiteY11" fmla="*/ 1331844 h 2753139"/>
              <a:gd name="connsiteX12" fmla="*/ 69574 w 268357"/>
              <a:gd name="connsiteY12" fmla="*/ 1361661 h 2753139"/>
              <a:gd name="connsiteX13" fmla="*/ 89452 w 268357"/>
              <a:gd name="connsiteY13" fmla="*/ 1421296 h 2753139"/>
              <a:gd name="connsiteX14" fmla="*/ 109330 w 268357"/>
              <a:gd name="connsiteY14" fmla="*/ 1480931 h 2753139"/>
              <a:gd name="connsiteX15" fmla="*/ 119270 w 268357"/>
              <a:gd name="connsiteY15" fmla="*/ 1510748 h 2753139"/>
              <a:gd name="connsiteX16" fmla="*/ 139148 w 268357"/>
              <a:gd name="connsiteY16" fmla="*/ 1540565 h 2753139"/>
              <a:gd name="connsiteX17" fmla="*/ 149087 w 268357"/>
              <a:gd name="connsiteY17" fmla="*/ 1590261 h 2753139"/>
              <a:gd name="connsiteX18" fmla="*/ 159026 w 268357"/>
              <a:gd name="connsiteY18" fmla="*/ 1649896 h 2753139"/>
              <a:gd name="connsiteX19" fmla="*/ 168965 w 268357"/>
              <a:gd name="connsiteY19" fmla="*/ 1689652 h 2753139"/>
              <a:gd name="connsiteX20" fmla="*/ 188843 w 268357"/>
              <a:gd name="connsiteY20" fmla="*/ 1798983 h 2753139"/>
              <a:gd name="connsiteX21" fmla="*/ 208722 w 268357"/>
              <a:gd name="connsiteY21" fmla="*/ 1868557 h 2753139"/>
              <a:gd name="connsiteX22" fmla="*/ 228600 w 268357"/>
              <a:gd name="connsiteY22" fmla="*/ 1908313 h 2753139"/>
              <a:gd name="connsiteX23" fmla="*/ 248478 w 268357"/>
              <a:gd name="connsiteY23" fmla="*/ 1997765 h 2753139"/>
              <a:gd name="connsiteX24" fmla="*/ 268357 w 268357"/>
              <a:gd name="connsiteY24" fmla="*/ 2057400 h 2753139"/>
              <a:gd name="connsiteX25" fmla="*/ 258417 w 268357"/>
              <a:gd name="connsiteY25" fmla="*/ 2246244 h 2753139"/>
              <a:gd name="connsiteX26" fmla="*/ 228600 w 268357"/>
              <a:gd name="connsiteY26" fmla="*/ 2345635 h 2753139"/>
              <a:gd name="connsiteX27" fmla="*/ 198783 w 268357"/>
              <a:gd name="connsiteY27" fmla="*/ 2395331 h 2753139"/>
              <a:gd name="connsiteX28" fmla="*/ 159026 w 268357"/>
              <a:gd name="connsiteY28" fmla="*/ 2454965 h 2753139"/>
              <a:gd name="connsiteX29" fmla="*/ 149087 w 268357"/>
              <a:gd name="connsiteY29" fmla="*/ 2484783 h 2753139"/>
              <a:gd name="connsiteX30" fmla="*/ 119270 w 268357"/>
              <a:gd name="connsiteY30" fmla="*/ 2514600 h 2753139"/>
              <a:gd name="connsiteX31" fmla="*/ 109330 w 268357"/>
              <a:gd name="connsiteY31" fmla="*/ 2564296 h 2753139"/>
              <a:gd name="connsiteX32" fmla="*/ 79513 w 268357"/>
              <a:gd name="connsiteY32" fmla="*/ 2623931 h 2753139"/>
              <a:gd name="connsiteX33" fmla="*/ 69574 w 268357"/>
              <a:gd name="connsiteY33" fmla="*/ 2693505 h 2753139"/>
              <a:gd name="connsiteX34" fmla="*/ 49696 w 268357"/>
              <a:gd name="connsiteY34" fmla="*/ 2753139 h 2753139"/>
              <a:gd name="connsiteX0" fmla="*/ 99391 w 268357"/>
              <a:gd name="connsiteY0" fmla="*/ 0 h 2693505"/>
              <a:gd name="connsiteX1" fmla="*/ 119270 w 268357"/>
              <a:gd name="connsiteY1" fmla="*/ 427383 h 2693505"/>
              <a:gd name="connsiteX2" fmla="*/ 99391 w 268357"/>
              <a:gd name="connsiteY2" fmla="*/ 526774 h 2693505"/>
              <a:gd name="connsiteX3" fmla="*/ 79513 w 268357"/>
              <a:gd name="connsiteY3" fmla="*/ 626165 h 2693505"/>
              <a:gd name="connsiteX4" fmla="*/ 59635 w 268357"/>
              <a:gd name="connsiteY4" fmla="*/ 685800 h 2693505"/>
              <a:gd name="connsiteX5" fmla="*/ 39757 w 268357"/>
              <a:gd name="connsiteY5" fmla="*/ 745435 h 2693505"/>
              <a:gd name="connsiteX6" fmla="*/ 29817 w 268357"/>
              <a:gd name="connsiteY6" fmla="*/ 775252 h 2693505"/>
              <a:gd name="connsiteX7" fmla="*/ 19878 w 268357"/>
              <a:gd name="connsiteY7" fmla="*/ 904461 h 2693505"/>
              <a:gd name="connsiteX8" fmla="*/ 0 w 268357"/>
              <a:gd name="connsiteY8" fmla="*/ 964096 h 2693505"/>
              <a:gd name="connsiteX9" fmla="*/ 9939 w 268357"/>
              <a:gd name="connsiteY9" fmla="*/ 1182757 h 2693505"/>
              <a:gd name="connsiteX10" fmla="*/ 29817 w 268357"/>
              <a:gd name="connsiteY10" fmla="*/ 1272209 h 2693505"/>
              <a:gd name="connsiteX11" fmla="*/ 49696 w 268357"/>
              <a:gd name="connsiteY11" fmla="*/ 1331844 h 2693505"/>
              <a:gd name="connsiteX12" fmla="*/ 69574 w 268357"/>
              <a:gd name="connsiteY12" fmla="*/ 1361661 h 2693505"/>
              <a:gd name="connsiteX13" fmla="*/ 89452 w 268357"/>
              <a:gd name="connsiteY13" fmla="*/ 1421296 h 2693505"/>
              <a:gd name="connsiteX14" fmla="*/ 109330 w 268357"/>
              <a:gd name="connsiteY14" fmla="*/ 1480931 h 2693505"/>
              <a:gd name="connsiteX15" fmla="*/ 119270 w 268357"/>
              <a:gd name="connsiteY15" fmla="*/ 1510748 h 2693505"/>
              <a:gd name="connsiteX16" fmla="*/ 139148 w 268357"/>
              <a:gd name="connsiteY16" fmla="*/ 1540565 h 2693505"/>
              <a:gd name="connsiteX17" fmla="*/ 149087 w 268357"/>
              <a:gd name="connsiteY17" fmla="*/ 1590261 h 2693505"/>
              <a:gd name="connsiteX18" fmla="*/ 159026 w 268357"/>
              <a:gd name="connsiteY18" fmla="*/ 1649896 h 2693505"/>
              <a:gd name="connsiteX19" fmla="*/ 168965 w 268357"/>
              <a:gd name="connsiteY19" fmla="*/ 1689652 h 2693505"/>
              <a:gd name="connsiteX20" fmla="*/ 188843 w 268357"/>
              <a:gd name="connsiteY20" fmla="*/ 1798983 h 2693505"/>
              <a:gd name="connsiteX21" fmla="*/ 208722 w 268357"/>
              <a:gd name="connsiteY21" fmla="*/ 1868557 h 2693505"/>
              <a:gd name="connsiteX22" fmla="*/ 228600 w 268357"/>
              <a:gd name="connsiteY22" fmla="*/ 1908313 h 2693505"/>
              <a:gd name="connsiteX23" fmla="*/ 248478 w 268357"/>
              <a:gd name="connsiteY23" fmla="*/ 1997765 h 2693505"/>
              <a:gd name="connsiteX24" fmla="*/ 268357 w 268357"/>
              <a:gd name="connsiteY24" fmla="*/ 2057400 h 2693505"/>
              <a:gd name="connsiteX25" fmla="*/ 258417 w 268357"/>
              <a:gd name="connsiteY25" fmla="*/ 2246244 h 2693505"/>
              <a:gd name="connsiteX26" fmla="*/ 228600 w 268357"/>
              <a:gd name="connsiteY26" fmla="*/ 2345635 h 2693505"/>
              <a:gd name="connsiteX27" fmla="*/ 198783 w 268357"/>
              <a:gd name="connsiteY27" fmla="*/ 2395331 h 2693505"/>
              <a:gd name="connsiteX28" fmla="*/ 159026 w 268357"/>
              <a:gd name="connsiteY28" fmla="*/ 2454965 h 2693505"/>
              <a:gd name="connsiteX29" fmla="*/ 149087 w 268357"/>
              <a:gd name="connsiteY29" fmla="*/ 2484783 h 2693505"/>
              <a:gd name="connsiteX30" fmla="*/ 119270 w 268357"/>
              <a:gd name="connsiteY30" fmla="*/ 2514600 h 2693505"/>
              <a:gd name="connsiteX31" fmla="*/ 109330 w 268357"/>
              <a:gd name="connsiteY31" fmla="*/ 2564296 h 2693505"/>
              <a:gd name="connsiteX32" fmla="*/ 79513 w 268357"/>
              <a:gd name="connsiteY32" fmla="*/ 2623931 h 2693505"/>
              <a:gd name="connsiteX33" fmla="*/ 69574 w 268357"/>
              <a:gd name="connsiteY33" fmla="*/ 2693505 h 2693505"/>
              <a:gd name="connsiteX0" fmla="*/ 99391 w 268357"/>
              <a:gd name="connsiteY0" fmla="*/ 0 h 2623931"/>
              <a:gd name="connsiteX1" fmla="*/ 119270 w 268357"/>
              <a:gd name="connsiteY1" fmla="*/ 427383 h 2623931"/>
              <a:gd name="connsiteX2" fmla="*/ 99391 w 268357"/>
              <a:gd name="connsiteY2" fmla="*/ 526774 h 2623931"/>
              <a:gd name="connsiteX3" fmla="*/ 79513 w 268357"/>
              <a:gd name="connsiteY3" fmla="*/ 626165 h 2623931"/>
              <a:gd name="connsiteX4" fmla="*/ 59635 w 268357"/>
              <a:gd name="connsiteY4" fmla="*/ 685800 h 2623931"/>
              <a:gd name="connsiteX5" fmla="*/ 39757 w 268357"/>
              <a:gd name="connsiteY5" fmla="*/ 745435 h 2623931"/>
              <a:gd name="connsiteX6" fmla="*/ 29817 w 268357"/>
              <a:gd name="connsiteY6" fmla="*/ 775252 h 2623931"/>
              <a:gd name="connsiteX7" fmla="*/ 19878 w 268357"/>
              <a:gd name="connsiteY7" fmla="*/ 904461 h 2623931"/>
              <a:gd name="connsiteX8" fmla="*/ 0 w 268357"/>
              <a:gd name="connsiteY8" fmla="*/ 964096 h 2623931"/>
              <a:gd name="connsiteX9" fmla="*/ 9939 w 268357"/>
              <a:gd name="connsiteY9" fmla="*/ 1182757 h 2623931"/>
              <a:gd name="connsiteX10" fmla="*/ 29817 w 268357"/>
              <a:gd name="connsiteY10" fmla="*/ 1272209 h 2623931"/>
              <a:gd name="connsiteX11" fmla="*/ 49696 w 268357"/>
              <a:gd name="connsiteY11" fmla="*/ 1331844 h 2623931"/>
              <a:gd name="connsiteX12" fmla="*/ 69574 w 268357"/>
              <a:gd name="connsiteY12" fmla="*/ 1361661 h 2623931"/>
              <a:gd name="connsiteX13" fmla="*/ 89452 w 268357"/>
              <a:gd name="connsiteY13" fmla="*/ 1421296 h 2623931"/>
              <a:gd name="connsiteX14" fmla="*/ 109330 w 268357"/>
              <a:gd name="connsiteY14" fmla="*/ 1480931 h 2623931"/>
              <a:gd name="connsiteX15" fmla="*/ 119270 w 268357"/>
              <a:gd name="connsiteY15" fmla="*/ 1510748 h 2623931"/>
              <a:gd name="connsiteX16" fmla="*/ 139148 w 268357"/>
              <a:gd name="connsiteY16" fmla="*/ 1540565 h 2623931"/>
              <a:gd name="connsiteX17" fmla="*/ 149087 w 268357"/>
              <a:gd name="connsiteY17" fmla="*/ 1590261 h 2623931"/>
              <a:gd name="connsiteX18" fmla="*/ 159026 w 268357"/>
              <a:gd name="connsiteY18" fmla="*/ 1649896 h 2623931"/>
              <a:gd name="connsiteX19" fmla="*/ 168965 w 268357"/>
              <a:gd name="connsiteY19" fmla="*/ 1689652 h 2623931"/>
              <a:gd name="connsiteX20" fmla="*/ 188843 w 268357"/>
              <a:gd name="connsiteY20" fmla="*/ 1798983 h 2623931"/>
              <a:gd name="connsiteX21" fmla="*/ 208722 w 268357"/>
              <a:gd name="connsiteY21" fmla="*/ 1868557 h 2623931"/>
              <a:gd name="connsiteX22" fmla="*/ 228600 w 268357"/>
              <a:gd name="connsiteY22" fmla="*/ 1908313 h 2623931"/>
              <a:gd name="connsiteX23" fmla="*/ 248478 w 268357"/>
              <a:gd name="connsiteY23" fmla="*/ 1997765 h 2623931"/>
              <a:gd name="connsiteX24" fmla="*/ 268357 w 268357"/>
              <a:gd name="connsiteY24" fmla="*/ 2057400 h 2623931"/>
              <a:gd name="connsiteX25" fmla="*/ 258417 w 268357"/>
              <a:gd name="connsiteY25" fmla="*/ 2246244 h 2623931"/>
              <a:gd name="connsiteX26" fmla="*/ 228600 w 268357"/>
              <a:gd name="connsiteY26" fmla="*/ 2345635 h 2623931"/>
              <a:gd name="connsiteX27" fmla="*/ 198783 w 268357"/>
              <a:gd name="connsiteY27" fmla="*/ 2395331 h 2623931"/>
              <a:gd name="connsiteX28" fmla="*/ 159026 w 268357"/>
              <a:gd name="connsiteY28" fmla="*/ 2454965 h 2623931"/>
              <a:gd name="connsiteX29" fmla="*/ 149087 w 268357"/>
              <a:gd name="connsiteY29" fmla="*/ 2484783 h 2623931"/>
              <a:gd name="connsiteX30" fmla="*/ 119270 w 268357"/>
              <a:gd name="connsiteY30" fmla="*/ 2514600 h 2623931"/>
              <a:gd name="connsiteX31" fmla="*/ 109330 w 268357"/>
              <a:gd name="connsiteY31" fmla="*/ 2564296 h 2623931"/>
              <a:gd name="connsiteX32" fmla="*/ 79513 w 268357"/>
              <a:gd name="connsiteY32" fmla="*/ 2623931 h 2623931"/>
              <a:gd name="connsiteX0" fmla="*/ 99391 w 268357"/>
              <a:gd name="connsiteY0" fmla="*/ 0 h 2564296"/>
              <a:gd name="connsiteX1" fmla="*/ 119270 w 268357"/>
              <a:gd name="connsiteY1" fmla="*/ 427383 h 2564296"/>
              <a:gd name="connsiteX2" fmla="*/ 99391 w 268357"/>
              <a:gd name="connsiteY2" fmla="*/ 526774 h 2564296"/>
              <a:gd name="connsiteX3" fmla="*/ 79513 w 268357"/>
              <a:gd name="connsiteY3" fmla="*/ 626165 h 2564296"/>
              <a:gd name="connsiteX4" fmla="*/ 59635 w 268357"/>
              <a:gd name="connsiteY4" fmla="*/ 685800 h 2564296"/>
              <a:gd name="connsiteX5" fmla="*/ 39757 w 268357"/>
              <a:gd name="connsiteY5" fmla="*/ 745435 h 2564296"/>
              <a:gd name="connsiteX6" fmla="*/ 29817 w 268357"/>
              <a:gd name="connsiteY6" fmla="*/ 775252 h 2564296"/>
              <a:gd name="connsiteX7" fmla="*/ 19878 w 268357"/>
              <a:gd name="connsiteY7" fmla="*/ 904461 h 2564296"/>
              <a:gd name="connsiteX8" fmla="*/ 0 w 268357"/>
              <a:gd name="connsiteY8" fmla="*/ 964096 h 2564296"/>
              <a:gd name="connsiteX9" fmla="*/ 9939 w 268357"/>
              <a:gd name="connsiteY9" fmla="*/ 1182757 h 2564296"/>
              <a:gd name="connsiteX10" fmla="*/ 29817 w 268357"/>
              <a:gd name="connsiteY10" fmla="*/ 1272209 h 2564296"/>
              <a:gd name="connsiteX11" fmla="*/ 49696 w 268357"/>
              <a:gd name="connsiteY11" fmla="*/ 1331844 h 2564296"/>
              <a:gd name="connsiteX12" fmla="*/ 69574 w 268357"/>
              <a:gd name="connsiteY12" fmla="*/ 1361661 h 2564296"/>
              <a:gd name="connsiteX13" fmla="*/ 89452 w 268357"/>
              <a:gd name="connsiteY13" fmla="*/ 1421296 h 2564296"/>
              <a:gd name="connsiteX14" fmla="*/ 109330 w 268357"/>
              <a:gd name="connsiteY14" fmla="*/ 1480931 h 2564296"/>
              <a:gd name="connsiteX15" fmla="*/ 119270 w 268357"/>
              <a:gd name="connsiteY15" fmla="*/ 1510748 h 2564296"/>
              <a:gd name="connsiteX16" fmla="*/ 139148 w 268357"/>
              <a:gd name="connsiteY16" fmla="*/ 1540565 h 2564296"/>
              <a:gd name="connsiteX17" fmla="*/ 149087 w 268357"/>
              <a:gd name="connsiteY17" fmla="*/ 1590261 h 2564296"/>
              <a:gd name="connsiteX18" fmla="*/ 159026 w 268357"/>
              <a:gd name="connsiteY18" fmla="*/ 1649896 h 2564296"/>
              <a:gd name="connsiteX19" fmla="*/ 168965 w 268357"/>
              <a:gd name="connsiteY19" fmla="*/ 1689652 h 2564296"/>
              <a:gd name="connsiteX20" fmla="*/ 188843 w 268357"/>
              <a:gd name="connsiteY20" fmla="*/ 1798983 h 2564296"/>
              <a:gd name="connsiteX21" fmla="*/ 208722 w 268357"/>
              <a:gd name="connsiteY21" fmla="*/ 1868557 h 2564296"/>
              <a:gd name="connsiteX22" fmla="*/ 228600 w 268357"/>
              <a:gd name="connsiteY22" fmla="*/ 1908313 h 2564296"/>
              <a:gd name="connsiteX23" fmla="*/ 248478 w 268357"/>
              <a:gd name="connsiteY23" fmla="*/ 1997765 h 2564296"/>
              <a:gd name="connsiteX24" fmla="*/ 268357 w 268357"/>
              <a:gd name="connsiteY24" fmla="*/ 2057400 h 2564296"/>
              <a:gd name="connsiteX25" fmla="*/ 258417 w 268357"/>
              <a:gd name="connsiteY25" fmla="*/ 2246244 h 2564296"/>
              <a:gd name="connsiteX26" fmla="*/ 228600 w 268357"/>
              <a:gd name="connsiteY26" fmla="*/ 2345635 h 2564296"/>
              <a:gd name="connsiteX27" fmla="*/ 198783 w 268357"/>
              <a:gd name="connsiteY27" fmla="*/ 2395331 h 2564296"/>
              <a:gd name="connsiteX28" fmla="*/ 159026 w 268357"/>
              <a:gd name="connsiteY28" fmla="*/ 2454965 h 2564296"/>
              <a:gd name="connsiteX29" fmla="*/ 149087 w 268357"/>
              <a:gd name="connsiteY29" fmla="*/ 2484783 h 2564296"/>
              <a:gd name="connsiteX30" fmla="*/ 119270 w 268357"/>
              <a:gd name="connsiteY30" fmla="*/ 2514600 h 2564296"/>
              <a:gd name="connsiteX31" fmla="*/ 109330 w 268357"/>
              <a:gd name="connsiteY31" fmla="*/ 2564296 h 2564296"/>
              <a:gd name="connsiteX0" fmla="*/ 99391 w 268357"/>
              <a:gd name="connsiteY0" fmla="*/ 0 h 2514600"/>
              <a:gd name="connsiteX1" fmla="*/ 119270 w 268357"/>
              <a:gd name="connsiteY1" fmla="*/ 427383 h 2514600"/>
              <a:gd name="connsiteX2" fmla="*/ 99391 w 268357"/>
              <a:gd name="connsiteY2" fmla="*/ 526774 h 2514600"/>
              <a:gd name="connsiteX3" fmla="*/ 79513 w 268357"/>
              <a:gd name="connsiteY3" fmla="*/ 626165 h 2514600"/>
              <a:gd name="connsiteX4" fmla="*/ 59635 w 268357"/>
              <a:gd name="connsiteY4" fmla="*/ 685800 h 2514600"/>
              <a:gd name="connsiteX5" fmla="*/ 39757 w 268357"/>
              <a:gd name="connsiteY5" fmla="*/ 745435 h 2514600"/>
              <a:gd name="connsiteX6" fmla="*/ 29817 w 268357"/>
              <a:gd name="connsiteY6" fmla="*/ 775252 h 2514600"/>
              <a:gd name="connsiteX7" fmla="*/ 19878 w 268357"/>
              <a:gd name="connsiteY7" fmla="*/ 904461 h 2514600"/>
              <a:gd name="connsiteX8" fmla="*/ 0 w 268357"/>
              <a:gd name="connsiteY8" fmla="*/ 964096 h 2514600"/>
              <a:gd name="connsiteX9" fmla="*/ 9939 w 268357"/>
              <a:gd name="connsiteY9" fmla="*/ 1182757 h 2514600"/>
              <a:gd name="connsiteX10" fmla="*/ 29817 w 268357"/>
              <a:gd name="connsiteY10" fmla="*/ 1272209 h 2514600"/>
              <a:gd name="connsiteX11" fmla="*/ 49696 w 268357"/>
              <a:gd name="connsiteY11" fmla="*/ 1331844 h 2514600"/>
              <a:gd name="connsiteX12" fmla="*/ 69574 w 268357"/>
              <a:gd name="connsiteY12" fmla="*/ 1361661 h 2514600"/>
              <a:gd name="connsiteX13" fmla="*/ 89452 w 268357"/>
              <a:gd name="connsiteY13" fmla="*/ 1421296 h 2514600"/>
              <a:gd name="connsiteX14" fmla="*/ 109330 w 268357"/>
              <a:gd name="connsiteY14" fmla="*/ 1480931 h 2514600"/>
              <a:gd name="connsiteX15" fmla="*/ 119270 w 268357"/>
              <a:gd name="connsiteY15" fmla="*/ 1510748 h 2514600"/>
              <a:gd name="connsiteX16" fmla="*/ 139148 w 268357"/>
              <a:gd name="connsiteY16" fmla="*/ 1540565 h 2514600"/>
              <a:gd name="connsiteX17" fmla="*/ 149087 w 268357"/>
              <a:gd name="connsiteY17" fmla="*/ 1590261 h 2514600"/>
              <a:gd name="connsiteX18" fmla="*/ 159026 w 268357"/>
              <a:gd name="connsiteY18" fmla="*/ 1649896 h 2514600"/>
              <a:gd name="connsiteX19" fmla="*/ 168965 w 268357"/>
              <a:gd name="connsiteY19" fmla="*/ 1689652 h 2514600"/>
              <a:gd name="connsiteX20" fmla="*/ 188843 w 268357"/>
              <a:gd name="connsiteY20" fmla="*/ 1798983 h 2514600"/>
              <a:gd name="connsiteX21" fmla="*/ 208722 w 268357"/>
              <a:gd name="connsiteY21" fmla="*/ 1868557 h 2514600"/>
              <a:gd name="connsiteX22" fmla="*/ 228600 w 268357"/>
              <a:gd name="connsiteY22" fmla="*/ 1908313 h 2514600"/>
              <a:gd name="connsiteX23" fmla="*/ 248478 w 268357"/>
              <a:gd name="connsiteY23" fmla="*/ 1997765 h 2514600"/>
              <a:gd name="connsiteX24" fmla="*/ 268357 w 268357"/>
              <a:gd name="connsiteY24" fmla="*/ 2057400 h 2514600"/>
              <a:gd name="connsiteX25" fmla="*/ 258417 w 268357"/>
              <a:gd name="connsiteY25" fmla="*/ 2246244 h 2514600"/>
              <a:gd name="connsiteX26" fmla="*/ 228600 w 268357"/>
              <a:gd name="connsiteY26" fmla="*/ 2345635 h 2514600"/>
              <a:gd name="connsiteX27" fmla="*/ 198783 w 268357"/>
              <a:gd name="connsiteY27" fmla="*/ 2395331 h 2514600"/>
              <a:gd name="connsiteX28" fmla="*/ 159026 w 268357"/>
              <a:gd name="connsiteY28" fmla="*/ 2454965 h 2514600"/>
              <a:gd name="connsiteX29" fmla="*/ 149087 w 268357"/>
              <a:gd name="connsiteY29" fmla="*/ 2484783 h 2514600"/>
              <a:gd name="connsiteX30" fmla="*/ 119270 w 268357"/>
              <a:gd name="connsiteY30" fmla="*/ 2514600 h 2514600"/>
              <a:gd name="connsiteX0" fmla="*/ 99391 w 268357"/>
              <a:gd name="connsiteY0" fmla="*/ 0 h 2484783"/>
              <a:gd name="connsiteX1" fmla="*/ 119270 w 268357"/>
              <a:gd name="connsiteY1" fmla="*/ 427383 h 2484783"/>
              <a:gd name="connsiteX2" fmla="*/ 99391 w 268357"/>
              <a:gd name="connsiteY2" fmla="*/ 526774 h 2484783"/>
              <a:gd name="connsiteX3" fmla="*/ 79513 w 268357"/>
              <a:gd name="connsiteY3" fmla="*/ 626165 h 2484783"/>
              <a:gd name="connsiteX4" fmla="*/ 59635 w 268357"/>
              <a:gd name="connsiteY4" fmla="*/ 685800 h 2484783"/>
              <a:gd name="connsiteX5" fmla="*/ 39757 w 268357"/>
              <a:gd name="connsiteY5" fmla="*/ 745435 h 2484783"/>
              <a:gd name="connsiteX6" fmla="*/ 29817 w 268357"/>
              <a:gd name="connsiteY6" fmla="*/ 775252 h 2484783"/>
              <a:gd name="connsiteX7" fmla="*/ 19878 w 268357"/>
              <a:gd name="connsiteY7" fmla="*/ 904461 h 2484783"/>
              <a:gd name="connsiteX8" fmla="*/ 0 w 268357"/>
              <a:gd name="connsiteY8" fmla="*/ 964096 h 2484783"/>
              <a:gd name="connsiteX9" fmla="*/ 9939 w 268357"/>
              <a:gd name="connsiteY9" fmla="*/ 1182757 h 2484783"/>
              <a:gd name="connsiteX10" fmla="*/ 29817 w 268357"/>
              <a:gd name="connsiteY10" fmla="*/ 1272209 h 2484783"/>
              <a:gd name="connsiteX11" fmla="*/ 49696 w 268357"/>
              <a:gd name="connsiteY11" fmla="*/ 1331844 h 2484783"/>
              <a:gd name="connsiteX12" fmla="*/ 69574 w 268357"/>
              <a:gd name="connsiteY12" fmla="*/ 1361661 h 2484783"/>
              <a:gd name="connsiteX13" fmla="*/ 89452 w 268357"/>
              <a:gd name="connsiteY13" fmla="*/ 1421296 h 2484783"/>
              <a:gd name="connsiteX14" fmla="*/ 109330 w 268357"/>
              <a:gd name="connsiteY14" fmla="*/ 1480931 h 2484783"/>
              <a:gd name="connsiteX15" fmla="*/ 119270 w 268357"/>
              <a:gd name="connsiteY15" fmla="*/ 1510748 h 2484783"/>
              <a:gd name="connsiteX16" fmla="*/ 139148 w 268357"/>
              <a:gd name="connsiteY16" fmla="*/ 1540565 h 2484783"/>
              <a:gd name="connsiteX17" fmla="*/ 149087 w 268357"/>
              <a:gd name="connsiteY17" fmla="*/ 1590261 h 2484783"/>
              <a:gd name="connsiteX18" fmla="*/ 159026 w 268357"/>
              <a:gd name="connsiteY18" fmla="*/ 1649896 h 2484783"/>
              <a:gd name="connsiteX19" fmla="*/ 168965 w 268357"/>
              <a:gd name="connsiteY19" fmla="*/ 1689652 h 2484783"/>
              <a:gd name="connsiteX20" fmla="*/ 188843 w 268357"/>
              <a:gd name="connsiteY20" fmla="*/ 1798983 h 2484783"/>
              <a:gd name="connsiteX21" fmla="*/ 208722 w 268357"/>
              <a:gd name="connsiteY21" fmla="*/ 1868557 h 2484783"/>
              <a:gd name="connsiteX22" fmla="*/ 228600 w 268357"/>
              <a:gd name="connsiteY22" fmla="*/ 1908313 h 2484783"/>
              <a:gd name="connsiteX23" fmla="*/ 248478 w 268357"/>
              <a:gd name="connsiteY23" fmla="*/ 1997765 h 2484783"/>
              <a:gd name="connsiteX24" fmla="*/ 268357 w 268357"/>
              <a:gd name="connsiteY24" fmla="*/ 2057400 h 2484783"/>
              <a:gd name="connsiteX25" fmla="*/ 258417 w 268357"/>
              <a:gd name="connsiteY25" fmla="*/ 2246244 h 2484783"/>
              <a:gd name="connsiteX26" fmla="*/ 228600 w 268357"/>
              <a:gd name="connsiteY26" fmla="*/ 2345635 h 2484783"/>
              <a:gd name="connsiteX27" fmla="*/ 198783 w 268357"/>
              <a:gd name="connsiteY27" fmla="*/ 2395331 h 2484783"/>
              <a:gd name="connsiteX28" fmla="*/ 159026 w 268357"/>
              <a:gd name="connsiteY28" fmla="*/ 2454965 h 2484783"/>
              <a:gd name="connsiteX29" fmla="*/ 149087 w 268357"/>
              <a:gd name="connsiteY29" fmla="*/ 2484783 h 2484783"/>
              <a:gd name="connsiteX0" fmla="*/ 99391 w 268357"/>
              <a:gd name="connsiteY0" fmla="*/ 0 h 2454965"/>
              <a:gd name="connsiteX1" fmla="*/ 119270 w 268357"/>
              <a:gd name="connsiteY1" fmla="*/ 427383 h 2454965"/>
              <a:gd name="connsiteX2" fmla="*/ 99391 w 268357"/>
              <a:gd name="connsiteY2" fmla="*/ 526774 h 2454965"/>
              <a:gd name="connsiteX3" fmla="*/ 79513 w 268357"/>
              <a:gd name="connsiteY3" fmla="*/ 626165 h 2454965"/>
              <a:gd name="connsiteX4" fmla="*/ 59635 w 268357"/>
              <a:gd name="connsiteY4" fmla="*/ 685800 h 2454965"/>
              <a:gd name="connsiteX5" fmla="*/ 39757 w 268357"/>
              <a:gd name="connsiteY5" fmla="*/ 745435 h 2454965"/>
              <a:gd name="connsiteX6" fmla="*/ 29817 w 268357"/>
              <a:gd name="connsiteY6" fmla="*/ 775252 h 2454965"/>
              <a:gd name="connsiteX7" fmla="*/ 19878 w 268357"/>
              <a:gd name="connsiteY7" fmla="*/ 904461 h 2454965"/>
              <a:gd name="connsiteX8" fmla="*/ 0 w 268357"/>
              <a:gd name="connsiteY8" fmla="*/ 964096 h 2454965"/>
              <a:gd name="connsiteX9" fmla="*/ 9939 w 268357"/>
              <a:gd name="connsiteY9" fmla="*/ 1182757 h 2454965"/>
              <a:gd name="connsiteX10" fmla="*/ 29817 w 268357"/>
              <a:gd name="connsiteY10" fmla="*/ 1272209 h 2454965"/>
              <a:gd name="connsiteX11" fmla="*/ 49696 w 268357"/>
              <a:gd name="connsiteY11" fmla="*/ 1331844 h 2454965"/>
              <a:gd name="connsiteX12" fmla="*/ 69574 w 268357"/>
              <a:gd name="connsiteY12" fmla="*/ 1361661 h 2454965"/>
              <a:gd name="connsiteX13" fmla="*/ 89452 w 268357"/>
              <a:gd name="connsiteY13" fmla="*/ 1421296 h 2454965"/>
              <a:gd name="connsiteX14" fmla="*/ 109330 w 268357"/>
              <a:gd name="connsiteY14" fmla="*/ 1480931 h 2454965"/>
              <a:gd name="connsiteX15" fmla="*/ 119270 w 268357"/>
              <a:gd name="connsiteY15" fmla="*/ 1510748 h 2454965"/>
              <a:gd name="connsiteX16" fmla="*/ 139148 w 268357"/>
              <a:gd name="connsiteY16" fmla="*/ 1540565 h 2454965"/>
              <a:gd name="connsiteX17" fmla="*/ 149087 w 268357"/>
              <a:gd name="connsiteY17" fmla="*/ 1590261 h 2454965"/>
              <a:gd name="connsiteX18" fmla="*/ 159026 w 268357"/>
              <a:gd name="connsiteY18" fmla="*/ 1649896 h 2454965"/>
              <a:gd name="connsiteX19" fmla="*/ 168965 w 268357"/>
              <a:gd name="connsiteY19" fmla="*/ 1689652 h 2454965"/>
              <a:gd name="connsiteX20" fmla="*/ 188843 w 268357"/>
              <a:gd name="connsiteY20" fmla="*/ 1798983 h 2454965"/>
              <a:gd name="connsiteX21" fmla="*/ 208722 w 268357"/>
              <a:gd name="connsiteY21" fmla="*/ 1868557 h 2454965"/>
              <a:gd name="connsiteX22" fmla="*/ 228600 w 268357"/>
              <a:gd name="connsiteY22" fmla="*/ 1908313 h 2454965"/>
              <a:gd name="connsiteX23" fmla="*/ 248478 w 268357"/>
              <a:gd name="connsiteY23" fmla="*/ 1997765 h 2454965"/>
              <a:gd name="connsiteX24" fmla="*/ 268357 w 268357"/>
              <a:gd name="connsiteY24" fmla="*/ 2057400 h 2454965"/>
              <a:gd name="connsiteX25" fmla="*/ 258417 w 268357"/>
              <a:gd name="connsiteY25" fmla="*/ 2246244 h 2454965"/>
              <a:gd name="connsiteX26" fmla="*/ 228600 w 268357"/>
              <a:gd name="connsiteY26" fmla="*/ 2345635 h 2454965"/>
              <a:gd name="connsiteX27" fmla="*/ 198783 w 268357"/>
              <a:gd name="connsiteY27" fmla="*/ 2395331 h 2454965"/>
              <a:gd name="connsiteX28" fmla="*/ 159026 w 268357"/>
              <a:gd name="connsiteY28" fmla="*/ 2454965 h 2454965"/>
              <a:gd name="connsiteX0" fmla="*/ 99391 w 268357"/>
              <a:gd name="connsiteY0" fmla="*/ 0 h 2402642"/>
              <a:gd name="connsiteX1" fmla="*/ 119270 w 268357"/>
              <a:gd name="connsiteY1" fmla="*/ 427383 h 2402642"/>
              <a:gd name="connsiteX2" fmla="*/ 99391 w 268357"/>
              <a:gd name="connsiteY2" fmla="*/ 526774 h 2402642"/>
              <a:gd name="connsiteX3" fmla="*/ 79513 w 268357"/>
              <a:gd name="connsiteY3" fmla="*/ 626165 h 2402642"/>
              <a:gd name="connsiteX4" fmla="*/ 59635 w 268357"/>
              <a:gd name="connsiteY4" fmla="*/ 685800 h 2402642"/>
              <a:gd name="connsiteX5" fmla="*/ 39757 w 268357"/>
              <a:gd name="connsiteY5" fmla="*/ 745435 h 2402642"/>
              <a:gd name="connsiteX6" fmla="*/ 29817 w 268357"/>
              <a:gd name="connsiteY6" fmla="*/ 775252 h 2402642"/>
              <a:gd name="connsiteX7" fmla="*/ 19878 w 268357"/>
              <a:gd name="connsiteY7" fmla="*/ 904461 h 2402642"/>
              <a:gd name="connsiteX8" fmla="*/ 0 w 268357"/>
              <a:gd name="connsiteY8" fmla="*/ 964096 h 2402642"/>
              <a:gd name="connsiteX9" fmla="*/ 9939 w 268357"/>
              <a:gd name="connsiteY9" fmla="*/ 1182757 h 2402642"/>
              <a:gd name="connsiteX10" fmla="*/ 29817 w 268357"/>
              <a:gd name="connsiteY10" fmla="*/ 1272209 h 2402642"/>
              <a:gd name="connsiteX11" fmla="*/ 49696 w 268357"/>
              <a:gd name="connsiteY11" fmla="*/ 1331844 h 2402642"/>
              <a:gd name="connsiteX12" fmla="*/ 69574 w 268357"/>
              <a:gd name="connsiteY12" fmla="*/ 1361661 h 2402642"/>
              <a:gd name="connsiteX13" fmla="*/ 89452 w 268357"/>
              <a:gd name="connsiteY13" fmla="*/ 1421296 h 2402642"/>
              <a:gd name="connsiteX14" fmla="*/ 109330 w 268357"/>
              <a:gd name="connsiteY14" fmla="*/ 1480931 h 2402642"/>
              <a:gd name="connsiteX15" fmla="*/ 119270 w 268357"/>
              <a:gd name="connsiteY15" fmla="*/ 1510748 h 2402642"/>
              <a:gd name="connsiteX16" fmla="*/ 139148 w 268357"/>
              <a:gd name="connsiteY16" fmla="*/ 1540565 h 2402642"/>
              <a:gd name="connsiteX17" fmla="*/ 149087 w 268357"/>
              <a:gd name="connsiteY17" fmla="*/ 1590261 h 2402642"/>
              <a:gd name="connsiteX18" fmla="*/ 159026 w 268357"/>
              <a:gd name="connsiteY18" fmla="*/ 1649896 h 2402642"/>
              <a:gd name="connsiteX19" fmla="*/ 168965 w 268357"/>
              <a:gd name="connsiteY19" fmla="*/ 1689652 h 2402642"/>
              <a:gd name="connsiteX20" fmla="*/ 188843 w 268357"/>
              <a:gd name="connsiteY20" fmla="*/ 1798983 h 2402642"/>
              <a:gd name="connsiteX21" fmla="*/ 208722 w 268357"/>
              <a:gd name="connsiteY21" fmla="*/ 1868557 h 2402642"/>
              <a:gd name="connsiteX22" fmla="*/ 228600 w 268357"/>
              <a:gd name="connsiteY22" fmla="*/ 1908313 h 2402642"/>
              <a:gd name="connsiteX23" fmla="*/ 248478 w 268357"/>
              <a:gd name="connsiteY23" fmla="*/ 1997765 h 2402642"/>
              <a:gd name="connsiteX24" fmla="*/ 268357 w 268357"/>
              <a:gd name="connsiteY24" fmla="*/ 2057400 h 2402642"/>
              <a:gd name="connsiteX25" fmla="*/ 258417 w 268357"/>
              <a:gd name="connsiteY25" fmla="*/ 2246244 h 2402642"/>
              <a:gd name="connsiteX26" fmla="*/ 228600 w 268357"/>
              <a:gd name="connsiteY26" fmla="*/ 2345635 h 2402642"/>
              <a:gd name="connsiteX27" fmla="*/ 198783 w 268357"/>
              <a:gd name="connsiteY27" fmla="*/ 2395331 h 2402642"/>
              <a:gd name="connsiteX0" fmla="*/ 99391 w 268357"/>
              <a:gd name="connsiteY0" fmla="*/ 0 h 2345635"/>
              <a:gd name="connsiteX1" fmla="*/ 119270 w 268357"/>
              <a:gd name="connsiteY1" fmla="*/ 427383 h 2345635"/>
              <a:gd name="connsiteX2" fmla="*/ 99391 w 268357"/>
              <a:gd name="connsiteY2" fmla="*/ 526774 h 2345635"/>
              <a:gd name="connsiteX3" fmla="*/ 79513 w 268357"/>
              <a:gd name="connsiteY3" fmla="*/ 626165 h 2345635"/>
              <a:gd name="connsiteX4" fmla="*/ 59635 w 268357"/>
              <a:gd name="connsiteY4" fmla="*/ 685800 h 2345635"/>
              <a:gd name="connsiteX5" fmla="*/ 39757 w 268357"/>
              <a:gd name="connsiteY5" fmla="*/ 745435 h 2345635"/>
              <a:gd name="connsiteX6" fmla="*/ 29817 w 268357"/>
              <a:gd name="connsiteY6" fmla="*/ 775252 h 2345635"/>
              <a:gd name="connsiteX7" fmla="*/ 19878 w 268357"/>
              <a:gd name="connsiteY7" fmla="*/ 904461 h 2345635"/>
              <a:gd name="connsiteX8" fmla="*/ 0 w 268357"/>
              <a:gd name="connsiteY8" fmla="*/ 964096 h 2345635"/>
              <a:gd name="connsiteX9" fmla="*/ 9939 w 268357"/>
              <a:gd name="connsiteY9" fmla="*/ 1182757 h 2345635"/>
              <a:gd name="connsiteX10" fmla="*/ 29817 w 268357"/>
              <a:gd name="connsiteY10" fmla="*/ 1272209 h 2345635"/>
              <a:gd name="connsiteX11" fmla="*/ 49696 w 268357"/>
              <a:gd name="connsiteY11" fmla="*/ 1331844 h 2345635"/>
              <a:gd name="connsiteX12" fmla="*/ 69574 w 268357"/>
              <a:gd name="connsiteY12" fmla="*/ 1361661 h 2345635"/>
              <a:gd name="connsiteX13" fmla="*/ 89452 w 268357"/>
              <a:gd name="connsiteY13" fmla="*/ 1421296 h 2345635"/>
              <a:gd name="connsiteX14" fmla="*/ 109330 w 268357"/>
              <a:gd name="connsiteY14" fmla="*/ 1480931 h 2345635"/>
              <a:gd name="connsiteX15" fmla="*/ 119270 w 268357"/>
              <a:gd name="connsiteY15" fmla="*/ 1510748 h 2345635"/>
              <a:gd name="connsiteX16" fmla="*/ 139148 w 268357"/>
              <a:gd name="connsiteY16" fmla="*/ 1540565 h 2345635"/>
              <a:gd name="connsiteX17" fmla="*/ 149087 w 268357"/>
              <a:gd name="connsiteY17" fmla="*/ 1590261 h 2345635"/>
              <a:gd name="connsiteX18" fmla="*/ 159026 w 268357"/>
              <a:gd name="connsiteY18" fmla="*/ 1649896 h 2345635"/>
              <a:gd name="connsiteX19" fmla="*/ 168965 w 268357"/>
              <a:gd name="connsiteY19" fmla="*/ 1689652 h 2345635"/>
              <a:gd name="connsiteX20" fmla="*/ 188843 w 268357"/>
              <a:gd name="connsiteY20" fmla="*/ 1798983 h 2345635"/>
              <a:gd name="connsiteX21" fmla="*/ 208722 w 268357"/>
              <a:gd name="connsiteY21" fmla="*/ 1868557 h 2345635"/>
              <a:gd name="connsiteX22" fmla="*/ 228600 w 268357"/>
              <a:gd name="connsiteY22" fmla="*/ 1908313 h 2345635"/>
              <a:gd name="connsiteX23" fmla="*/ 248478 w 268357"/>
              <a:gd name="connsiteY23" fmla="*/ 1997765 h 2345635"/>
              <a:gd name="connsiteX24" fmla="*/ 268357 w 268357"/>
              <a:gd name="connsiteY24" fmla="*/ 2057400 h 2345635"/>
              <a:gd name="connsiteX25" fmla="*/ 258417 w 268357"/>
              <a:gd name="connsiteY25" fmla="*/ 2246244 h 2345635"/>
              <a:gd name="connsiteX26" fmla="*/ 228600 w 268357"/>
              <a:gd name="connsiteY26" fmla="*/ 2345635 h 2345635"/>
              <a:gd name="connsiteX0" fmla="*/ 99391 w 268357"/>
              <a:gd name="connsiteY0" fmla="*/ 0 h 2246244"/>
              <a:gd name="connsiteX1" fmla="*/ 119270 w 268357"/>
              <a:gd name="connsiteY1" fmla="*/ 427383 h 2246244"/>
              <a:gd name="connsiteX2" fmla="*/ 99391 w 268357"/>
              <a:gd name="connsiteY2" fmla="*/ 526774 h 2246244"/>
              <a:gd name="connsiteX3" fmla="*/ 79513 w 268357"/>
              <a:gd name="connsiteY3" fmla="*/ 626165 h 2246244"/>
              <a:gd name="connsiteX4" fmla="*/ 59635 w 268357"/>
              <a:gd name="connsiteY4" fmla="*/ 685800 h 2246244"/>
              <a:gd name="connsiteX5" fmla="*/ 39757 w 268357"/>
              <a:gd name="connsiteY5" fmla="*/ 745435 h 2246244"/>
              <a:gd name="connsiteX6" fmla="*/ 29817 w 268357"/>
              <a:gd name="connsiteY6" fmla="*/ 775252 h 2246244"/>
              <a:gd name="connsiteX7" fmla="*/ 19878 w 268357"/>
              <a:gd name="connsiteY7" fmla="*/ 904461 h 2246244"/>
              <a:gd name="connsiteX8" fmla="*/ 0 w 268357"/>
              <a:gd name="connsiteY8" fmla="*/ 964096 h 2246244"/>
              <a:gd name="connsiteX9" fmla="*/ 9939 w 268357"/>
              <a:gd name="connsiteY9" fmla="*/ 1182757 h 2246244"/>
              <a:gd name="connsiteX10" fmla="*/ 29817 w 268357"/>
              <a:gd name="connsiteY10" fmla="*/ 1272209 h 2246244"/>
              <a:gd name="connsiteX11" fmla="*/ 49696 w 268357"/>
              <a:gd name="connsiteY11" fmla="*/ 1331844 h 2246244"/>
              <a:gd name="connsiteX12" fmla="*/ 69574 w 268357"/>
              <a:gd name="connsiteY12" fmla="*/ 1361661 h 2246244"/>
              <a:gd name="connsiteX13" fmla="*/ 89452 w 268357"/>
              <a:gd name="connsiteY13" fmla="*/ 1421296 h 2246244"/>
              <a:gd name="connsiteX14" fmla="*/ 109330 w 268357"/>
              <a:gd name="connsiteY14" fmla="*/ 1480931 h 2246244"/>
              <a:gd name="connsiteX15" fmla="*/ 119270 w 268357"/>
              <a:gd name="connsiteY15" fmla="*/ 1510748 h 2246244"/>
              <a:gd name="connsiteX16" fmla="*/ 139148 w 268357"/>
              <a:gd name="connsiteY16" fmla="*/ 1540565 h 2246244"/>
              <a:gd name="connsiteX17" fmla="*/ 149087 w 268357"/>
              <a:gd name="connsiteY17" fmla="*/ 1590261 h 2246244"/>
              <a:gd name="connsiteX18" fmla="*/ 159026 w 268357"/>
              <a:gd name="connsiteY18" fmla="*/ 1649896 h 2246244"/>
              <a:gd name="connsiteX19" fmla="*/ 168965 w 268357"/>
              <a:gd name="connsiteY19" fmla="*/ 1689652 h 2246244"/>
              <a:gd name="connsiteX20" fmla="*/ 188843 w 268357"/>
              <a:gd name="connsiteY20" fmla="*/ 1798983 h 2246244"/>
              <a:gd name="connsiteX21" fmla="*/ 208722 w 268357"/>
              <a:gd name="connsiteY21" fmla="*/ 1868557 h 2246244"/>
              <a:gd name="connsiteX22" fmla="*/ 228600 w 268357"/>
              <a:gd name="connsiteY22" fmla="*/ 1908313 h 2246244"/>
              <a:gd name="connsiteX23" fmla="*/ 248478 w 268357"/>
              <a:gd name="connsiteY23" fmla="*/ 1997765 h 2246244"/>
              <a:gd name="connsiteX24" fmla="*/ 268357 w 268357"/>
              <a:gd name="connsiteY24" fmla="*/ 2057400 h 2246244"/>
              <a:gd name="connsiteX25" fmla="*/ 258417 w 268357"/>
              <a:gd name="connsiteY25" fmla="*/ 2246244 h 2246244"/>
              <a:gd name="connsiteX0" fmla="*/ 99391 w 268357"/>
              <a:gd name="connsiteY0" fmla="*/ 0 h 2057400"/>
              <a:gd name="connsiteX1" fmla="*/ 119270 w 268357"/>
              <a:gd name="connsiteY1" fmla="*/ 427383 h 2057400"/>
              <a:gd name="connsiteX2" fmla="*/ 99391 w 268357"/>
              <a:gd name="connsiteY2" fmla="*/ 526774 h 2057400"/>
              <a:gd name="connsiteX3" fmla="*/ 79513 w 268357"/>
              <a:gd name="connsiteY3" fmla="*/ 626165 h 2057400"/>
              <a:gd name="connsiteX4" fmla="*/ 59635 w 268357"/>
              <a:gd name="connsiteY4" fmla="*/ 685800 h 2057400"/>
              <a:gd name="connsiteX5" fmla="*/ 39757 w 268357"/>
              <a:gd name="connsiteY5" fmla="*/ 745435 h 2057400"/>
              <a:gd name="connsiteX6" fmla="*/ 29817 w 268357"/>
              <a:gd name="connsiteY6" fmla="*/ 775252 h 2057400"/>
              <a:gd name="connsiteX7" fmla="*/ 19878 w 268357"/>
              <a:gd name="connsiteY7" fmla="*/ 904461 h 2057400"/>
              <a:gd name="connsiteX8" fmla="*/ 0 w 268357"/>
              <a:gd name="connsiteY8" fmla="*/ 964096 h 2057400"/>
              <a:gd name="connsiteX9" fmla="*/ 9939 w 268357"/>
              <a:gd name="connsiteY9" fmla="*/ 1182757 h 2057400"/>
              <a:gd name="connsiteX10" fmla="*/ 29817 w 268357"/>
              <a:gd name="connsiteY10" fmla="*/ 1272209 h 2057400"/>
              <a:gd name="connsiteX11" fmla="*/ 49696 w 268357"/>
              <a:gd name="connsiteY11" fmla="*/ 1331844 h 2057400"/>
              <a:gd name="connsiteX12" fmla="*/ 69574 w 268357"/>
              <a:gd name="connsiteY12" fmla="*/ 1361661 h 2057400"/>
              <a:gd name="connsiteX13" fmla="*/ 89452 w 268357"/>
              <a:gd name="connsiteY13" fmla="*/ 1421296 h 2057400"/>
              <a:gd name="connsiteX14" fmla="*/ 109330 w 268357"/>
              <a:gd name="connsiteY14" fmla="*/ 1480931 h 2057400"/>
              <a:gd name="connsiteX15" fmla="*/ 119270 w 268357"/>
              <a:gd name="connsiteY15" fmla="*/ 1510748 h 2057400"/>
              <a:gd name="connsiteX16" fmla="*/ 139148 w 268357"/>
              <a:gd name="connsiteY16" fmla="*/ 1540565 h 2057400"/>
              <a:gd name="connsiteX17" fmla="*/ 149087 w 268357"/>
              <a:gd name="connsiteY17" fmla="*/ 1590261 h 2057400"/>
              <a:gd name="connsiteX18" fmla="*/ 159026 w 268357"/>
              <a:gd name="connsiteY18" fmla="*/ 1649896 h 2057400"/>
              <a:gd name="connsiteX19" fmla="*/ 168965 w 268357"/>
              <a:gd name="connsiteY19" fmla="*/ 1689652 h 2057400"/>
              <a:gd name="connsiteX20" fmla="*/ 188843 w 268357"/>
              <a:gd name="connsiteY20" fmla="*/ 1798983 h 2057400"/>
              <a:gd name="connsiteX21" fmla="*/ 208722 w 268357"/>
              <a:gd name="connsiteY21" fmla="*/ 1868557 h 2057400"/>
              <a:gd name="connsiteX22" fmla="*/ 228600 w 268357"/>
              <a:gd name="connsiteY22" fmla="*/ 1908313 h 2057400"/>
              <a:gd name="connsiteX23" fmla="*/ 248478 w 268357"/>
              <a:gd name="connsiteY23" fmla="*/ 1997765 h 2057400"/>
              <a:gd name="connsiteX24" fmla="*/ 268357 w 268357"/>
              <a:gd name="connsiteY24" fmla="*/ 2057400 h 2057400"/>
              <a:gd name="connsiteX0" fmla="*/ 99391 w 248478"/>
              <a:gd name="connsiteY0" fmla="*/ 0 h 1997765"/>
              <a:gd name="connsiteX1" fmla="*/ 119270 w 248478"/>
              <a:gd name="connsiteY1" fmla="*/ 427383 h 1997765"/>
              <a:gd name="connsiteX2" fmla="*/ 99391 w 248478"/>
              <a:gd name="connsiteY2" fmla="*/ 526774 h 1997765"/>
              <a:gd name="connsiteX3" fmla="*/ 79513 w 248478"/>
              <a:gd name="connsiteY3" fmla="*/ 626165 h 1997765"/>
              <a:gd name="connsiteX4" fmla="*/ 59635 w 248478"/>
              <a:gd name="connsiteY4" fmla="*/ 685800 h 1997765"/>
              <a:gd name="connsiteX5" fmla="*/ 39757 w 248478"/>
              <a:gd name="connsiteY5" fmla="*/ 745435 h 1997765"/>
              <a:gd name="connsiteX6" fmla="*/ 29817 w 248478"/>
              <a:gd name="connsiteY6" fmla="*/ 775252 h 1997765"/>
              <a:gd name="connsiteX7" fmla="*/ 19878 w 248478"/>
              <a:gd name="connsiteY7" fmla="*/ 904461 h 1997765"/>
              <a:gd name="connsiteX8" fmla="*/ 0 w 248478"/>
              <a:gd name="connsiteY8" fmla="*/ 964096 h 1997765"/>
              <a:gd name="connsiteX9" fmla="*/ 9939 w 248478"/>
              <a:gd name="connsiteY9" fmla="*/ 1182757 h 1997765"/>
              <a:gd name="connsiteX10" fmla="*/ 29817 w 248478"/>
              <a:gd name="connsiteY10" fmla="*/ 1272209 h 1997765"/>
              <a:gd name="connsiteX11" fmla="*/ 49696 w 248478"/>
              <a:gd name="connsiteY11" fmla="*/ 1331844 h 1997765"/>
              <a:gd name="connsiteX12" fmla="*/ 69574 w 248478"/>
              <a:gd name="connsiteY12" fmla="*/ 1361661 h 1997765"/>
              <a:gd name="connsiteX13" fmla="*/ 89452 w 248478"/>
              <a:gd name="connsiteY13" fmla="*/ 1421296 h 1997765"/>
              <a:gd name="connsiteX14" fmla="*/ 109330 w 248478"/>
              <a:gd name="connsiteY14" fmla="*/ 1480931 h 1997765"/>
              <a:gd name="connsiteX15" fmla="*/ 119270 w 248478"/>
              <a:gd name="connsiteY15" fmla="*/ 1510748 h 1997765"/>
              <a:gd name="connsiteX16" fmla="*/ 139148 w 248478"/>
              <a:gd name="connsiteY16" fmla="*/ 1540565 h 1997765"/>
              <a:gd name="connsiteX17" fmla="*/ 149087 w 248478"/>
              <a:gd name="connsiteY17" fmla="*/ 1590261 h 1997765"/>
              <a:gd name="connsiteX18" fmla="*/ 159026 w 248478"/>
              <a:gd name="connsiteY18" fmla="*/ 1649896 h 1997765"/>
              <a:gd name="connsiteX19" fmla="*/ 168965 w 248478"/>
              <a:gd name="connsiteY19" fmla="*/ 1689652 h 1997765"/>
              <a:gd name="connsiteX20" fmla="*/ 188843 w 248478"/>
              <a:gd name="connsiteY20" fmla="*/ 1798983 h 1997765"/>
              <a:gd name="connsiteX21" fmla="*/ 208722 w 248478"/>
              <a:gd name="connsiteY21" fmla="*/ 1868557 h 1997765"/>
              <a:gd name="connsiteX22" fmla="*/ 228600 w 248478"/>
              <a:gd name="connsiteY22" fmla="*/ 1908313 h 1997765"/>
              <a:gd name="connsiteX23" fmla="*/ 248478 w 248478"/>
              <a:gd name="connsiteY23" fmla="*/ 1997765 h 1997765"/>
              <a:gd name="connsiteX0" fmla="*/ 99391 w 228600"/>
              <a:gd name="connsiteY0" fmla="*/ 0 h 1908313"/>
              <a:gd name="connsiteX1" fmla="*/ 119270 w 228600"/>
              <a:gd name="connsiteY1" fmla="*/ 427383 h 1908313"/>
              <a:gd name="connsiteX2" fmla="*/ 99391 w 228600"/>
              <a:gd name="connsiteY2" fmla="*/ 526774 h 1908313"/>
              <a:gd name="connsiteX3" fmla="*/ 79513 w 228600"/>
              <a:gd name="connsiteY3" fmla="*/ 626165 h 1908313"/>
              <a:gd name="connsiteX4" fmla="*/ 59635 w 228600"/>
              <a:gd name="connsiteY4" fmla="*/ 685800 h 1908313"/>
              <a:gd name="connsiteX5" fmla="*/ 39757 w 228600"/>
              <a:gd name="connsiteY5" fmla="*/ 745435 h 1908313"/>
              <a:gd name="connsiteX6" fmla="*/ 29817 w 228600"/>
              <a:gd name="connsiteY6" fmla="*/ 775252 h 1908313"/>
              <a:gd name="connsiteX7" fmla="*/ 19878 w 228600"/>
              <a:gd name="connsiteY7" fmla="*/ 904461 h 1908313"/>
              <a:gd name="connsiteX8" fmla="*/ 0 w 228600"/>
              <a:gd name="connsiteY8" fmla="*/ 964096 h 1908313"/>
              <a:gd name="connsiteX9" fmla="*/ 9939 w 228600"/>
              <a:gd name="connsiteY9" fmla="*/ 1182757 h 1908313"/>
              <a:gd name="connsiteX10" fmla="*/ 29817 w 228600"/>
              <a:gd name="connsiteY10" fmla="*/ 1272209 h 1908313"/>
              <a:gd name="connsiteX11" fmla="*/ 49696 w 228600"/>
              <a:gd name="connsiteY11" fmla="*/ 1331844 h 1908313"/>
              <a:gd name="connsiteX12" fmla="*/ 69574 w 228600"/>
              <a:gd name="connsiteY12" fmla="*/ 1361661 h 1908313"/>
              <a:gd name="connsiteX13" fmla="*/ 89452 w 228600"/>
              <a:gd name="connsiteY13" fmla="*/ 1421296 h 1908313"/>
              <a:gd name="connsiteX14" fmla="*/ 109330 w 228600"/>
              <a:gd name="connsiteY14" fmla="*/ 1480931 h 1908313"/>
              <a:gd name="connsiteX15" fmla="*/ 119270 w 228600"/>
              <a:gd name="connsiteY15" fmla="*/ 1510748 h 1908313"/>
              <a:gd name="connsiteX16" fmla="*/ 139148 w 228600"/>
              <a:gd name="connsiteY16" fmla="*/ 1540565 h 1908313"/>
              <a:gd name="connsiteX17" fmla="*/ 149087 w 228600"/>
              <a:gd name="connsiteY17" fmla="*/ 1590261 h 1908313"/>
              <a:gd name="connsiteX18" fmla="*/ 159026 w 228600"/>
              <a:gd name="connsiteY18" fmla="*/ 1649896 h 1908313"/>
              <a:gd name="connsiteX19" fmla="*/ 168965 w 228600"/>
              <a:gd name="connsiteY19" fmla="*/ 1689652 h 1908313"/>
              <a:gd name="connsiteX20" fmla="*/ 188843 w 228600"/>
              <a:gd name="connsiteY20" fmla="*/ 1798983 h 1908313"/>
              <a:gd name="connsiteX21" fmla="*/ 208722 w 228600"/>
              <a:gd name="connsiteY21" fmla="*/ 1868557 h 1908313"/>
              <a:gd name="connsiteX22" fmla="*/ 228600 w 228600"/>
              <a:gd name="connsiteY22" fmla="*/ 1908313 h 190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8600" h="1908313">
                <a:moveTo>
                  <a:pt x="99391" y="0"/>
                </a:moveTo>
                <a:cubicBezTo>
                  <a:pt x="103533" y="89038"/>
                  <a:pt x="117614" y="351183"/>
                  <a:pt x="119270" y="427383"/>
                </a:cubicBezTo>
                <a:cubicBezTo>
                  <a:pt x="119270" y="515179"/>
                  <a:pt x="106017" y="493644"/>
                  <a:pt x="99391" y="526774"/>
                </a:cubicBezTo>
                <a:cubicBezTo>
                  <a:pt x="93735" y="563539"/>
                  <a:pt x="89914" y="591493"/>
                  <a:pt x="79513" y="626165"/>
                </a:cubicBezTo>
                <a:cubicBezTo>
                  <a:pt x="73492" y="646235"/>
                  <a:pt x="66261" y="665922"/>
                  <a:pt x="59635" y="685800"/>
                </a:cubicBezTo>
                <a:lnTo>
                  <a:pt x="39757" y="745435"/>
                </a:lnTo>
                <a:lnTo>
                  <a:pt x="29817" y="775252"/>
                </a:lnTo>
                <a:cubicBezTo>
                  <a:pt x="26504" y="818322"/>
                  <a:pt x="26615" y="861793"/>
                  <a:pt x="19878" y="904461"/>
                </a:cubicBezTo>
                <a:cubicBezTo>
                  <a:pt x="16610" y="925158"/>
                  <a:pt x="0" y="964096"/>
                  <a:pt x="0" y="964096"/>
                </a:cubicBezTo>
                <a:cubicBezTo>
                  <a:pt x="3313" y="1036983"/>
                  <a:pt x="4549" y="1109994"/>
                  <a:pt x="9939" y="1182757"/>
                </a:cubicBezTo>
                <a:cubicBezTo>
                  <a:pt x="10869" y="1195313"/>
                  <a:pt x="25232" y="1256926"/>
                  <a:pt x="29817" y="1272209"/>
                </a:cubicBezTo>
                <a:cubicBezTo>
                  <a:pt x="35838" y="1292279"/>
                  <a:pt x="38073" y="1314409"/>
                  <a:pt x="49696" y="1331844"/>
                </a:cubicBezTo>
                <a:cubicBezTo>
                  <a:pt x="56322" y="1341783"/>
                  <a:pt x="64723" y="1350745"/>
                  <a:pt x="69574" y="1361661"/>
                </a:cubicBezTo>
                <a:cubicBezTo>
                  <a:pt x="78084" y="1380809"/>
                  <a:pt x="82826" y="1401418"/>
                  <a:pt x="89452" y="1421296"/>
                </a:cubicBezTo>
                <a:lnTo>
                  <a:pt x="109330" y="1480931"/>
                </a:lnTo>
                <a:cubicBezTo>
                  <a:pt x="112643" y="1490870"/>
                  <a:pt x="113459" y="1502031"/>
                  <a:pt x="119270" y="1510748"/>
                </a:cubicBezTo>
                <a:lnTo>
                  <a:pt x="139148" y="1540565"/>
                </a:lnTo>
                <a:cubicBezTo>
                  <a:pt x="142461" y="1557130"/>
                  <a:pt x="146065" y="1573640"/>
                  <a:pt x="149087" y="1590261"/>
                </a:cubicBezTo>
                <a:cubicBezTo>
                  <a:pt x="152692" y="1610088"/>
                  <a:pt x="155074" y="1630135"/>
                  <a:pt x="159026" y="1649896"/>
                </a:cubicBezTo>
                <a:cubicBezTo>
                  <a:pt x="161705" y="1663291"/>
                  <a:pt x="166286" y="1676257"/>
                  <a:pt x="168965" y="1689652"/>
                </a:cubicBezTo>
                <a:cubicBezTo>
                  <a:pt x="177824" y="1733945"/>
                  <a:pt x="178186" y="1756355"/>
                  <a:pt x="188843" y="1798983"/>
                </a:cubicBezTo>
                <a:cubicBezTo>
                  <a:pt x="195469" y="1828800"/>
                  <a:pt x="202096" y="1850335"/>
                  <a:pt x="208722" y="1868557"/>
                </a:cubicBezTo>
                <a:cubicBezTo>
                  <a:pt x="213924" y="1882430"/>
                  <a:pt x="221974" y="1895061"/>
                  <a:pt x="228600" y="1908313"/>
                </a:cubicBezTo>
              </a:path>
            </a:pathLst>
          </a:custGeom>
          <a:ln w="63500">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Rektangel 3">
            <a:hlinkClick r:id="rId2" action="ppaction://hlinksldjump"/>
          </p:cNvPr>
          <p:cNvSpPr/>
          <p:nvPr/>
        </p:nvSpPr>
        <p:spPr>
          <a:xfrm>
            <a:off x="4293052" y="3405480"/>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CORPS</a:t>
            </a:r>
            <a:endParaRPr lang="en-US" sz="900"/>
          </a:p>
        </p:txBody>
      </p:sp>
      <p:sp>
        <p:nvSpPr>
          <p:cNvPr id="5" name="Rektangel 4"/>
          <p:cNvSpPr/>
          <p:nvPr/>
        </p:nvSpPr>
        <p:spPr>
          <a:xfrm>
            <a:off x="3212932" y="3405480"/>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Maneuver Division</a:t>
            </a:r>
            <a:endParaRPr lang="en-US" sz="900"/>
          </a:p>
        </p:txBody>
      </p:sp>
      <p:sp>
        <p:nvSpPr>
          <p:cNvPr id="6" name="Rektangel 5"/>
          <p:cNvSpPr/>
          <p:nvPr/>
        </p:nvSpPr>
        <p:spPr>
          <a:xfrm>
            <a:off x="2204820" y="3405480"/>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Maneuver Brigade</a:t>
            </a:r>
          </a:p>
        </p:txBody>
      </p:sp>
      <p:sp>
        <p:nvSpPr>
          <p:cNvPr id="7" name="Rektangel 6"/>
          <p:cNvSpPr/>
          <p:nvPr/>
        </p:nvSpPr>
        <p:spPr>
          <a:xfrm>
            <a:off x="1268716" y="3405480"/>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Maneuver Battalion</a:t>
            </a:r>
          </a:p>
        </p:txBody>
      </p:sp>
      <p:cxnSp>
        <p:nvCxnSpPr>
          <p:cNvPr id="9" name="Rett linje 8"/>
          <p:cNvCxnSpPr/>
          <p:nvPr/>
        </p:nvCxnSpPr>
        <p:spPr>
          <a:xfrm>
            <a:off x="0" y="3981544"/>
            <a:ext cx="495659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a:off x="2564860" y="3837528"/>
            <a:ext cx="0" cy="2880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3572972" y="3837528"/>
            <a:ext cx="0" cy="2880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a:off x="4653092" y="3837528"/>
            <a:ext cx="0" cy="2880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p:nvPr/>
        </p:nvCxnSpPr>
        <p:spPr>
          <a:xfrm>
            <a:off x="1645962" y="3837528"/>
            <a:ext cx="0" cy="2880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kstSylinder 23"/>
          <p:cNvSpPr txBox="1"/>
          <p:nvPr/>
        </p:nvSpPr>
        <p:spPr>
          <a:xfrm>
            <a:off x="1425004" y="4125560"/>
            <a:ext cx="432048" cy="153888"/>
          </a:xfrm>
          <a:prstGeom prst="rect">
            <a:avLst/>
          </a:prstGeom>
          <a:noFill/>
        </p:spPr>
        <p:txBody>
          <a:bodyPr wrap="square" lIns="0" tIns="0" rIns="0" bIns="0" rtlCol="0">
            <a:spAutoFit/>
          </a:bodyPr>
          <a:lstStyle/>
          <a:p>
            <a:pPr algn="ctr"/>
            <a:r>
              <a:rPr lang="en-US" sz="1000" smtClean="0"/>
              <a:t>0-10km</a:t>
            </a:r>
            <a:endParaRPr lang="en-US" sz="1000"/>
          </a:p>
        </p:txBody>
      </p:sp>
      <p:sp>
        <p:nvSpPr>
          <p:cNvPr id="25" name="TekstSylinder 24"/>
          <p:cNvSpPr txBox="1"/>
          <p:nvPr/>
        </p:nvSpPr>
        <p:spPr>
          <a:xfrm>
            <a:off x="2312020" y="4136208"/>
            <a:ext cx="504056" cy="153888"/>
          </a:xfrm>
          <a:prstGeom prst="rect">
            <a:avLst/>
          </a:prstGeom>
          <a:noFill/>
        </p:spPr>
        <p:txBody>
          <a:bodyPr wrap="square" lIns="0" tIns="0" rIns="0" bIns="0" rtlCol="0">
            <a:spAutoFit/>
          </a:bodyPr>
          <a:lstStyle/>
          <a:p>
            <a:pPr algn="ctr"/>
            <a:r>
              <a:rPr lang="en-US" sz="1000" smtClean="0"/>
              <a:t>10-25km</a:t>
            </a:r>
            <a:endParaRPr lang="en-US" sz="1000"/>
          </a:p>
        </p:txBody>
      </p:sp>
      <p:sp>
        <p:nvSpPr>
          <p:cNvPr id="27" name="TekstSylinder 26"/>
          <p:cNvSpPr txBox="1"/>
          <p:nvPr/>
        </p:nvSpPr>
        <p:spPr>
          <a:xfrm>
            <a:off x="3321756" y="4136208"/>
            <a:ext cx="504056" cy="153888"/>
          </a:xfrm>
          <a:prstGeom prst="rect">
            <a:avLst/>
          </a:prstGeom>
          <a:noFill/>
        </p:spPr>
        <p:txBody>
          <a:bodyPr wrap="square" lIns="0" tIns="0" rIns="0" bIns="0" rtlCol="0">
            <a:spAutoFit/>
          </a:bodyPr>
          <a:lstStyle/>
          <a:p>
            <a:pPr algn="ctr"/>
            <a:r>
              <a:rPr lang="en-US" sz="1000" smtClean="0"/>
              <a:t>20-50km</a:t>
            </a:r>
            <a:endParaRPr lang="en-US" sz="1000"/>
          </a:p>
        </p:txBody>
      </p:sp>
      <p:sp>
        <p:nvSpPr>
          <p:cNvPr id="28" name="TekstSylinder 27"/>
          <p:cNvSpPr txBox="1"/>
          <p:nvPr/>
        </p:nvSpPr>
        <p:spPr>
          <a:xfrm>
            <a:off x="4346652" y="4133140"/>
            <a:ext cx="611256" cy="153888"/>
          </a:xfrm>
          <a:prstGeom prst="rect">
            <a:avLst/>
          </a:prstGeom>
          <a:noFill/>
        </p:spPr>
        <p:txBody>
          <a:bodyPr wrap="square" lIns="0" tIns="0" rIns="0" bIns="0" rtlCol="0">
            <a:spAutoFit/>
          </a:bodyPr>
          <a:lstStyle/>
          <a:p>
            <a:pPr algn="ctr"/>
            <a:r>
              <a:rPr lang="en-US" sz="1000" smtClean="0"/>
              <a:t>40-200km</a:t>
            </a:r>
            <a:endParaRPr lang="en-US" sz="1000"/>
          </a:p>
        </p:txBody>
      </p:sp>
      <p:sp>
        <p:nvSpPr>
          <p:cNvPr id="29" name="TekstSylinder 28"/>
          <p:cNvSpPr txBox="1"/>
          <p:nvPr/>
        </p:nvSpPr>
        <p:spPr>
          <a:xfrm>
            <a:off x="1707654" y="2838708"/>
            <a:ext cx="3291830" cy="369332"/>
          </a:xfrm>
          <a:prstGeom prst="rect">
            <a:avLst/>
          </a:prstGeom>
          <a:noFill/>
        </p:spPr>
        <p:txBody>
          <a:bodyPr wrap="square" rtlCol="0">
            <a:spAutoFit/>
          </a:bodyPr>
          <a:lstStyle/>
          <a:p>
            <a:r>
              <a:rPr lang="en-US" smtClean="0"/>
              <a:t>Doctrinal distance from FLOT</a:t>
            </a:r>
            <a:endParaRPr lang="en-US"/>
          </a:p>
        </p:txBody>
      </p:sp>
      <p:sp>
        <p:nvSpPr>
          <p:cNvPr id="18" name="Rektangel 17">
            <a:hlinkClick r:id="rId3" action="ppaction://hlinksldjump"/>
          </p:cNvPr>
          <p:cNvSpPr/>
          <p:nvPr/>
        </p:nvSpPr>
        <p:spPr>
          <a:xfrm>
            <a:off x="0" y="3405480"/>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Airborne Brigade</a:t>
            </a:r>
          </a:p>
        </p:txBody>
      </p:sp>
      <p:cxnSp>
        <p:nvCxnSpPr>
          <p:cNvPr id="26" name="Rett linje 25"/>
          <p:cNvCxnSpPr/>
          <p:nvPr/>
        </p:nvCxnSpPr>
        <p:spPr>
          <a:xfrm>
            <a:off x="411510" y="3837528"/>
            <a:ext cx="0" cy="2880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kstSylinder 29"/>
          <p:cNvSpPr txBox="1"/>
          <p:nvPr/>
        </p:nvSpPr>
        <p:spPr>
          <a:xfrm>
            <a:off x="127246" y="4139209"/>
            <a:ext cx="576064" cy="153888"/>
          </a:xfrm>
          <a:prstGeom prst="rect">
            <a:avLst/>
          </a:prstGeom>
          <a:noFill/>
        </p:spPr>
        <p:txBody>
          <a:bodyPr wrap="square" lIns="0" tIns="0" rIns="0" bIns="0" rtlCol="0">
            <a:spAutoFit/>
          </a:bodyPr>
          <a:lstStyle/>
          <a:p>
            <a:pPr algn="ctr"/>
            <a:r>
              <a:rPr lang="en-US" sz="1000" smtClean="0"/>
              <a:t>300-0km</a:t>
            </a:r>
            <a:endParaRPr lang="en-US" sz="1000"/>
          </a:p>
        </p:txBody>
      </p:sp>
      <p:sp>
        <p:nvSpPr>
          <p:cNvPr id="23" name="TekstSylinder 22"/>
          <p:cNvSpPr txBox="1"/>
          <p:nvPr/>
        </p:nvSpPr>
        <p:spPr>
          <a:xfrm>
            <a:off x="0" y="8369260"/>
            <a:ext cx="5143500" cy="307777"/>
          </a:xfrm>
          <a:prstGeom prst="rect">
            <a:avLst/>
          </a:prstGeom>
          <a:noFill/>
        </p:spPr>
        <p:txBody>
          <a:bodyPr wrap="square" rtlCol="0">
            <a:spAutoFit/>
          </a:bodyPr>
          <a:lstStyle/>
          <a:p>
            <a:r>
              <a:rPr lang="en-US" sz="1400" b="1" dirty="0" smtClean="0"/>
              <a:t>NOTE: </a:t>
            </a:r>
            <a:r>
              <a:rPr lang="en-US" sz="1400" dirty="0" smtClean="0"/>
              <a:t>Airborne Brigade jumping/parachuting in behind enemy lines</a:t>
            </a:r>
            <a:endParaRPr lang="en-US" sz="1400" dirty="0"/>
          </a:p>
        </p:txBody>
      </p:sp>
      <p:pic>
        <p:nvPicPr>
          <p:cNvPr id="33794" name="Picture 2" descr="Bilderesultat for arranging battlespace rear deep"/>
          <p:cNvPicPr>
            <a:picLocks noChangeAspect="1" noChangeArrowheads="1"/>
          </p:cNvPicPr>
          <p:nvPr/>
        </p:nvPicPr>
        <p:blipFill>
          <a:blip r:embed="rId4" cstate="print"/>
          <a:srcRect/>
          <a:stretch>
            <a:fillRect/>
          </a:stretch>
        </p:blipFill>
        <p:spPr bwMode="auto">
          <a:xfrm>
            <a:off x="5452070" y="899592"/>
            <a:ext cx="2895592" cy="3291688"/>
          </a:xfrm>
          <a:prstGeom prst="rect">
            <a:avLst/>
          </a:prstGeom>
          <a:noFill/>
        </p:spPr>
      </p:pic>
      <p:pic>
        <p:nvPicPr>
          <p:cNvPr id="33796" name="Picture 4" descr="Bilderesultat for arranging battlespace rear deep"/>
          <p:cNvPicPr>
            <a:picLocks noChangeAspect="1" noChangeArrowheads="1"/>
          </p:cNvPicPr>
          <p:nvPr/>
        </p:nvPicPr>
        <p:blipFill>
          <a:blip r:embed="rId5" cstate="print"/>
          <a:srcRect/>
          <a:stretch>
            <a:fillRect/>
          </a:stretch>
        </p:blipFill>
        <p:spPr bwMode="auto">
          <a:xfrm>
            <a:off x="5524078" y="4572000"/>
            <a:ext cx="2457670" cy="1943068"/>
          </a:xfrm>
          <a:prstGeom prst="rect">
            <a:avLst/>
          </a:prstGeom>
          <a:noFill/>
        </p:spPr>
      </p:pic>
      <p:sp>
        <p:nvSpPr>
          <p:cNvPr id="32" name="TekstSylinder 31"/>
          <p:cNvSpPr txBox="1"/>
          <p:nvPr/>
        </p:nvSpPr>
        <p:spPr>
          <a:xfrm>
            <a:off x="1093490" y="4706724"/>
            <a:ext cx="648072" cy="369332"/>
          </a:xfrm>
          <a:prstGeom prst="rect">
            <a:avLst/>
          </a:prstGeom>
          <a:noFill/>
        </p:spPr>
        <p:txBody>
          <a:bodyPr wrap="square" rtlCol="0">
            <a:spAutoFit/>
          </a:bodyPr>
          <a:lstStyle/>
          <a:p>
            <a:r>
              <a:rPr lang="en-US" smtClean="0"/>
              <a:t>FLOT</a:t>
            </a:r>
            <a:endParaRPr lang="en-US"/>
          </a:p>
        </p:txBody>
      </p:sp>
      <p:sp>
        <p:nvSpPr>
          <p:cNvPr id="34" name="TekstSylinder 33"/>
          <p:cNvSpPr txBox="1"/>
          <p:nvPr/>
        </p:nvSpPr>
        <p:spPr>
          <a:xfrm>
            <a:off x="915566" y="2582928"/>
            <a:ext cx="648072" cy="369332"/>
          </a:xfrm>
          <a:prstGeom prst="rect">
            <a:avLst/>
          </a:prstGeom>
          <a:noFill/>
        </p:spPr>
        <p:txBody>
          <a:bodyPr wrap="square" rtlCol="0">
            <a:spAutoFit/>
          </a:bodyPr>
          <a:lstStyle/>
          <a:p>
            <a:r>
              <a:rPr lang="en-US" smtClean="0"/>
              <a:t>FLOT</a:t>
            </a:r>
            <a:endParaRPr lang="en-US"/>
          </a:p>
        </p:txBody>
      </p:sp>
      <p:sp>
        <p:nvSpPr>
          <p:cNvPr id="35" name="TekstSylinder 34"/>
          <p:cNvSpPr txBox="1"/>
          <p:nvPr/>
        </p:nvSpPr>
        <p:spPr>
          <a:xfrm>
            <a:off x="3554596" y="0"/>
            <a:ext cx="1707654" cy="467544"/>
          </a:xfrm>
          <a:prstGeom prst="rect">
            <a:avLst/>
          </a:prstGeom>
          <a:noFill/>
        </p:spPr>
        <p:txBody>
          <a:bodyPr wrap="square" rtlCol="0" anchor="ctr">
            <a:noAutofit/>
          </a:bodyPr>
          <a:lstStyle/>
          <a:p>
            <a:pPr algn="ctr"/>
            <a:r>
              <a:rPr lang="en-US" sz="1400" b="1" smtClean="0">
                <a:solidFill>
                  <a:schemeClr val="bg1">
                    <a:lumMod val="75000"/>
                  </a:schemeClr>
                </a:solidFill>
              </a:rPr>
              <a:t>PART 1:Explanation</a:t>
            </a:r>
            <a:endParaRPr lang="en-US" sz="1400" b="1">
              <a:solidFill>
                <a:schemeClr val="bg1">
                  <a:lumMod val="75000"/>
                </a:schemeClr>
              </a:solidFill>
            </a:endParaRPr>
          </a:p>
        </p:txBody>
      </p:sp>
      <p:sp>
        <p:nvSpPr>
          <p:cNvPr id="36" name="TekstSylinder 35"/>
          <p:cNvSpPr txBox="1"/>
          <p:nvPr/>
        </p:nvSpPr>
        <p:spPr>
          <a:xfrm>
            <a:off x="0" y="5220072"/>
            <a:ext cx="5143500" cy="2954655"/>
          </a:xfrm>
          <a:prstGeom prst="rect">
            <a:avLst/>
          </a:prstGeom>
          <a:noFill/>
        </p:spPr>
        <p:txBody>
          <a:bodyPr wrap="square" rtlCol="0">
            <a:spAutoFit/>
          </a:bodyPr>
          <a:lstStyle/>
          <a:p>
            <a:r>
              <a:rPr lang="en-US" b="1" smtClean="0"/>
              <a:t>Explanation:</a:t>
            </a:r>
          </a:p>
          <a:p>
            <a:r>
              <a:rPr lang="en-US" sz="1400" smtClean="0"/>
              <a:t>The Forward Line of Own Troops (FLOT) is the battle line between enemy and friendly forces. The maneuver battalions engaged in combat operations are normally in tactical dispositions from 0 to 10 km from the FLOT. The maneuver brigade and brigade resources is normally placed 10-25 km from the FLOT. Further back in the rear area one can find the manuver divison and the divison resources.</a:t>
            </a:r>
          </a:p>
          <a:p>
            <a:r>
              <a:rPr lang="en-US" sz="1400" smtClean="0"/>
              <a:t>Even further back in the rear area, one will find the Corps and the Corps resources.</a:t>
            </a:r>
          </a:p>
          <a:p>
            <a:endParaRPr lang="en-US" sz="1400" smtClean="0"/>
          </a:p>
          <a:p>
            <a:r>
              <a:rPr lang="en-US" sz="1400" smtClean="0"/>
              <a:t>Deep area: Behind enemy lines</a:t>
            </a:r>
          </a:p>
          <a:p>
            <a:r>
              <a:rPr lang="en-US" sz="1400" smtClean="0"/>
              <a:t>Close area: Combat zone</a:t>
            </a:r>
          </a:p>
          <a:p>
            <a:r>
              <a:rPr lang="en-US" sz="1400" smtClean="0"/>
              <a:t>Rear area:  Within friendly lines</a:t>
            </a:r>
          </a:p>
        </p:txBody>
      </p:sp>
      <p:cxnSp>
        <p:nvCxnSpPr>
          <p:cNvPr id="38" name="Rett linje 37"/>
          <p:cNvCxnSpPr/>
          <p:nvPr/>
        </p:nvCxnSpPr>
        <p:spPr>
          <a:xfrm>
            <a:off x="0" y="2267744"/>
            <a:ext cx="5143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Rett linje 39"/>
          <p:cNvCxnSpPr/>
          <p:nvPr/>
        </p:nvCxnSpPr>
        <p:spPr>
          <a:xfrm flipV="1">
            <a:off x="736206" y="1619672"/>
            <a:ext cx="15466" cy="1785808"/>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 name="Rett linje 40"/>
          <p:cNvCxnSpPr/>
          <p:nvPr/>
        </p:nvCxnSpPr>
        <p:spPr>
          <a:xfrm flipV="1">
            <a:off x="1836204" y="1619672"/>
            <a:ext cx="15466" cy="1785808"/>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3" name="TekstSylinder 42"/>
          <p:cNvSpPr txBox="1"/>
          <p:nvPr/>
        </p:nvSpPr>
        <p:spPr>
          <a:xfrm>
            <a:off x="1869113" y="1835696"/>
            <a:ext cx="1080120" cy="307777"/>
          </a:xfrm>
          <a:prstGeom prst="rect">
            <a:avLst/>
          </a:prstGeom>
          <a:noFill/>
        </p:spPr>
        <p:txBody>
          <a:bodyPr wrap="square" rtlCol="0">
            <a:spAutoFit/>
          </a:bodyPr>
          <a:lstStyle/>
          <a:p>
            <a:r>
              <a:rPr lang="en-US" sz="1400" smtClean="0"/>
              <a:t>Rear area</a:t>
            </a:r>
            <a:endParaRPr lang="en-US" sz="1400"/>
          </a:p>
        </p:txBody>
      </p:sp>
      <p:sp>
        <p:nvSpPr>
          <p:cNvPr id="44" name="TekstSylinder 43"/>
          <p:cNvSpPr txBox="1"/>
          <p:nvPr/>
        </p:nvSpPr>
        <p:spPr>
          <a:xfrm>
            <a:off x="-92546" y="1835696"/>
            <a:ext cx="936104" cy="307777"/>
          </a:xfrm>
          <a:prstGeom prst="rect">
            <a:avLst/>
          </a:prstGeom>
          <a:noFill/>
        </p:spPr>
        <p:txBody>
          <a:bodyPr wrap="square" rtlCol="0">
            <a:spAutoFit/>
          </a:bodyPr>
          <a:lstStyle/>
          <a:p>
            <a:r>
              <a:rPr lang="en-US" sz="1400" smtClean="0"/>
              <a:t>Deep area</a:t>
            </a:r>
            <a:endParaRPr lang="en-US" sz="1400"/>
          </a:p>
        </p:txBody>
      </p:sp>
      <p:sp>
        <p:nvSpPr>
          <p:cNvPr id="45" name="TekstSylinder 44"/>
          <p:cNvSpPr txBox="1"/>
          <p:nvPr/>
        </p:nvSpPr>
        <p:spPr>
          <a:xfrm>
            <a:off x="793863" y="1835696"/>
            <a:ext cx="1080120" cy="307777"/>
          </a:xfrm>
          <a:prstGeom prst="rect">
            <a:avLst/>
          </a:prstGeom>
          <a:noFill/>
        </p:spPr>
        <p:txBody>
          <a:bodyPr wrap="square" rtlCol="0">
            <a:spAutoFit/>
          </a:bodyPr>
          <a:lstStyle/>
          <a:p>
            <a:r>
              <a:rPr lang="en-US" sz="1400" smtClean="0"/>
              <a:t>Close area</a:t>
            </a:r>
            <a:endParaRPr lang="en-US" sz="1400"/>
          </a:p>
        </p:txBody>
      </p:sp>
      <p:sp>
        <p:nvSpPr>
          <p:cNvPr id="37" name="TekstSylinder 36">
            <a:hlinkClick r:id="rId6"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39" name="TekstSylinder 38">
            <a:hlinkClick r:id="rId2"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Indicators</a:t>
            </a:r>
            <a:endParaRPr lang="en-US"/>
          </a:p>
        </p:txBody>
      </p:sp>
      <p:sp>
        <p:nvSpPr>
          <p:cNvPr id="3" name="TekstSylinder 2"/>
          <p:cNvSpPr txBox="1"/>
          <p:nvPr/>
        </p:nvSpPr>
        <p:spPr>
          <a:xfrm>
            <a:off x="0" y="1785918"/>
            <a:ext cx="5143500" cy="3231654"/>
          </a:xfrm>
          <a:prstGeom prst="rect">
            <a:avLst/>
          </a:prstGeom>
          <a:noFill/>
        </p:spPr>
        <p:txBody>
          <a:bodyPr wrap="square" rtlCol="0">
            <a:spAutoFit/>
          </a:bodyPr>
          <a:lstStyle/>
          <a:p>
            <a:pPr>
              <a:buFont typeface="Arial" pitchFamily="34" charset="0"/>
              <a:buChar char="•"/>
            </a:pPr>
            <a:r>
              <a:rPr lang="en-US" sz="1200" smtClean="0"/>
              <a:t>BM-21 launch or movement into firing positions. </a:t>
            </a:r>
          </a:p>
          <a:p>
            <a:pPr lvl="1">
              <a:buFont typeface="Arial" pitchFamily="34" charset="0"/>
              <a:buChar char="•"/>
            </a:pPr>
            <a:r>
              <a:rPr lang="en-US" sz="1200" smtClean="0"/>
              <a:t>Preparing offensive / Attack</a:t>
            </a:r>
          </a:p>
          <a:p>
            <a:pPr>
              <a:buFont typeface="Arial" pitchFamily="34" charset="0"/>
              <a:buChar char="•"/>
            </a:pPr>
            <a:r>
              <a:rPr lang="en-US" sz="1200" smtClean="0"/>
              <a:t>RW activity deep into enemy territory</a:t>
            </a:r>
          </a:p>
          <a:p>
            <a:pPr lvl="1">
              <a:buFont typeface="Arial" pitchFamily="34" charset="0"/>
              <a:buChar char="•"/>
            </a:pPr>
            <a:r>
              <a:rPr lang="en-US" sz="1200" smtClean="0"/>
              <a:t>Insertion of Long Range Recon</a:t>
            </a:r>
          </a:p>
          <a:p>
            <a:pPr>
              <a:buFont typeface="Arial" pitchFamily="34" charset="0"/>
              <a:buChar char="•"/>
            </a:pPr>
            <a:r>
              <a:rPr lang="en-US" sz="1200" smtClean="0"/>
              <a:t>FW (transport) activity deep into enemy territory</a:t>
            </a:r>
          </a:p>
          <a:p>
            <a:pPr lvl="1">
              <a:buFont typeface="Arial" pitchFamily="34" charset="0"/>
              <a:buChar char="•"/>
            </a:pPr>
            <a:r>
              <a:rPr lang="en-US" sz="1200" smtClean="0"/>
              <a:t>Airborne Assault ( Many FW transports)</a:t>
            </a:r>
          </a:p>
          <a:p>
            <a:pPr lvl="1">
              <a:buFont typeface="Arial" pitchFamily="34" charset="0"/>
              <a:buChar char="•"/>
            </a:pPr>
            <a:r>
              <a:rPr lang="en-US" sz="1200" smtClean="0"/>
              <a:t>Long range Recon ( If only a single AC is in use, or flying tactical, low level)</a:t>
            </a:r>
          </a:p>
          <a:p>
            <a:pPr>
              <a:buFont typeface="Arial" pitchFamily="34" charset="0"/>
              <a:buChar char="•"/>
            </a:pPr>
            <a:r>
              <a:rPr lang="en-US" sz="1200" smtClean="0"/>
              <a:t>Artillery at a certain point (point target)</a:t>
            </a:r>
          </a:p>
          <a:p>
            <a:pPr lvl="1">
              <a:buFont typeface="Arial" pitchFamily="34" charset="0"/>
              <a:buChar char="•"/>
            </a:pPr>
            <a:r>
              <a:rPr lang="en-US" sz="1200" smtClean="0"/>
              <a:t>Trying to kill the target</a:t>
            </a:r>
          </a:p>
          <a:p>
            <a:pPr>
              <a:buFont typeface="Arial" pitchFamily="34" charset="0"/>
              <a:buChar char="•"/>
            </a:pPr>
            <a:r>
              <a:rPr lang="en-US" sz="1200" smtClean="0"/>
              <a:t>Artillery at an area</a:t>
            </a:r>
          </a:p>
          <a:p>
            <a:pPr lvl="1">
              <a:buFont typeface="Arial" pitchFamily="34" charset="0"/>
              <a:buChar char="•"/>
            </a:pPr>
            <a:r>
              <a:rPr lang="en-US" sz="1200" smtClean="0"/>
              <a:t>Suppression, to cover for movement / attack</a:t>
            </a:r>
          </a:p>
          <a:p>
            <a:pPr>
              <a:buFont typeface="Arial" pitchFamily="34" charset="0"/>
              <a:buChar char="•"/>
            </a:pPr>
            <a:r>
              <a:rPr lang="en-US" sz="1200" smtClean="0"/>
              <a:t>Fill out many more…..</a:t>
            </a:r>
          </a:p>
          <a:p>
            <a:pPr>
              <a:buFont typeface="Arial" pitchFamily="34" charset="0"/>
              <a:buChar char="•"/>
            </a:pPr>
            <a:endParaRPr lang="en-US" sz="1200" smtClean="0"/>
          </a:p>
          <a:p>
            <a:pPr>
              <a:buFont typeface="Arial" pitchFamily="34" charset="0"/>
              <a:buChar char="•"/>
            </a:pPr>
            <a:r>
              <a:rPr lang="en-US" sz="1200" smtClean="0"/>
              <a:t>Artillery units in firing position (spread out, IAW a template)</a:t>
            </a:r>
          </a:p>
          <a:p>
            <a:pPr>
              <a:buFont typeface="Arial" pitchFamily="34" charset="0"/>
              <a:buChar char="•"/>
            </a:pPr>
            <a:r>
              <a:rPr lang="en-US" sz="1200" smtClean="0"/>
              <a:t>General convoy movement</a:t>
            </a:r>
          </a:p>
          <a:p>
            <a:pPr lvl="1">
              <a:buFont typeface="Arial" pitchFamily="34" charset="0"/>
              <a:buChar char="•"/>
            </a:pPr>
            <a:r>
              <a:rPr lang="en-US" sz="1200" smtClean="0"/>
              <a:t>Upcoming action (offensive), in a certian amount of time</a:t>
            </a:r>
          </a:p>
        </p:txBody>
      </p:sp>
      <p:sp>
        <p:nvSpPr>
          <p:cNvPr id="4" name="TekstSylinder 3"/>
          <p:cNvSpPr txBox="1"/>
          <p:nvPr/>
        </p:nvSpPr>
        <p:spPr>
          <a:xfrm>
            <a:off x="0" y="1071538"/>
            <a:ext cx="5143500" cy="646331"/>
          </a:xfrm>
          <a:prstGeom prst="rect">
            <a:avLst/>
          </a:prstGeom>
          <a:noFill/>
        </p:spPr>
        <p:txBody>
          <a:bodyPr wrap="square" rtlCol="0">
            <a:spAutoFit/>
          </a:bodyPr>
          <a:lstStyle/>
          <a:p>
            <a:r>
              <a:rPr lang="en-US" smtClean="0"/>
              <a:t>Here are indicators that can be used to identify activity that the enemy is doing:</a:t>
            </a:r>
            <a:endParaRPr lang="en-US"/>
          </a:p>
        </p:txBody>
      </p:sp>
      <p:sp>
        <p:nvSpPr>
          <p:cNvPr id="8" name="TekstSylinder 7"/>
          <p:cNvSpPr txBox="1"/>
          <p:nvPr/>
        </p:nvSpPr>
        <p:spPr>
          <a:xfrm>
            <a:off x="3554596" y="0"/>
            <a:ext cx="1707654" cy="467544"/>
          </a:xfrm>
          <a:prstGeom prst="rect">
            <a:avLst/>
          </a:prstGeom>
          <a:noFill/>
        </p:spPr>
        <p:txBody>
          <a:bodyPr wrap="square" rtlCol="0" anchor="ctr">
            <a:noAutofit/>
          </a:bodyPr>
          <a:lstStyle/>
          <a:p>
            <a:pPr algn="ctr"/>
            <a:r>
              <a:rPr lang="en-US" sz="1400" b="1" smtClean="0">
                <a:solidFill>
                  <a:schemeClr val="bg1">
                    <a:lumMod val="75000"/>
                  </a:schemeClr>
                </a:solidFill>
              </a:rPr>
              <a:t>PART 1:Explanation</a:t>
            </a:r>
            <a:endParaRPr lang="en-US" sz="1400" b="1">
              <a:solidFill>
                <a:schemeClr val="bg1">
                  <a:lumMod val="75000"/>
                </a:schemeClr>
              </a:solidFill>
            </a:endParaRPr>
          </a:p>
        </p:txBody>
      </p:sp>
      <p:sp>
        <p:nvSpPr>
          <p:cNvPr id="9" name="TekstSylinder 8">
            <a:hlinkClick r:id="rId2"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10" name="TekstSylinder 9">
            <a:hlinkClick r:id="rId3"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0" y="2987824"/>
            <a:ext cx="5143500" cy="504056"/>
          </a:xfrm>
        </p:spPr>
        <p:txBody>
          <a:bodyPr/>
          <a:lstStyle/>
          <a:p>
            <a:r>
              <a:rPr lang="en-US" smtClean="0"/>
              <a:t>GROUND FORCES</a:t>
            </a:r>
            <a:endParaRPr lang="en-US"/>
          </a:p>
        </p:txBody>
      </p:sp>
      <p:sp>
        <p:nvSpPr>
          <p:cNvPr id="3" name="TekstSylinder 2"/>
          <p:cNvSpPr txBox="1"/>
          <p:nvPr/>
        </p:nvSpPr>
        <p:spPr>
          <a:xfrm>
            <a:off x="843558" y="5049922"/>
            <a:ext cx="3600400" cy="1754326"/>
          </a:xfrm>
          <a:prstGeom prst="rect">
            <a:avLst/>
          </a:prstGeom>
          <a:noFill/>
        </p:spPr>
        <p:txBody>
          <a:bodyPr wrap="square" rtlCol="0">
            <a:spAutoFit/>
          </a:bodyPr>
          <a:lstStyle/>
          <a:p>
            <a:r>
              <a:rPr lang="en-US" smtClean="0"/>
              <a:t>This section includes information about  combat maneuver forces</a:t>
            </a:r>
          </a:p>
          <a:p>
            <a:endParaRPr lang="en-US" smtClean="0"/>
          </a:p>
          <a:p>
            <a:r>
              <a:rPr lang="en-US" smtClean="0"/>
              <a:t>This section contains generic information about unit sizes and organization</a:t>
            </a:r>
            <a:endParaRPr lang="en-US"/>
          </a:p>
        </p:txBody>
      </p:sp>
      <p:sp>
        <p:nvSpPr>
          <p:cNvPr id="7" name="TekstSylinder 6"/>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8" name="TekstSylinder 7">
            <a:hlinkClick r:id="rId2"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9" name="TekstSylinder 8">
            <a:hlinkClick r:id="rId3"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Corps</a:t>
            </a:r>
            <a:endParaRPr lang="en-US"/>
          </a:p>
        </p:txBody>
      </p:sp>
      <p:sp>
        <p:nvSpPr>
          <p:cNvPr id="4" name="Rektangel 3"/>
          <p:cNvSpPr/>
          <p:nvPr/>
        </p:nvSpPr>
        <p:spPr>
          <a:xfrm>
            <a:off x="1845400" y="1285852"/>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Corps</a:t>
            </a:r>
            <a:endParaRPr lang="en-US" sz="1200"/>
          </a:p>
        </p:txBody>
      </p:sp>
      <p:sp>
        <p:nvSpPr>
          <p:cNvPr id="5" name="Rektangel 4">
            <a:hlinkClick r:id="rId2" action="ppaction://hlinksldjump"/>
          </p:cNvPr>
          <p:cNvSpPr/>
          <p:nvPr/>
        </p:nvSpPr>
        <p:spPr>
          <a:xfrm>
            <a:off x="195486" y="2969584"/>
            <a:ext cx="1512168" cy="864096"/>
          </a:xfrm>
          <a:prstGeom prst="rect">
            <a:avLst/>
          </a:prstGeom>
          <a:solidFill>
            <a:schemeClr val="accent2"/>
          </a:soli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Armored Division</a:t>
            </a:r>
            <a:endParaRPr lang="en-US" sz="1200"/>
          </a:p>
        </p:txBody>
      </p:sp>
      <p:sp>
        <p:nvSpPr>
          <p:cNvPr id="6" name="Rektangel 5">
            <a:hlinkClick r:id="rId3" action="ppaction://hlinksldjump"/>
          </p:cNvPr>
          <p:cNvSpPr/>
          <p:nvPr/>
        </p:nvSpPr>
        <p:spPr>
          <a:xfrm>
            <a:off x="1851670" y="2969584"/>
            <a:ext cx="1512168" cy="864096"/>
          </a:xfrm>
          <a:prstGeom prst="rect">
            <a:avLst/>
          </a:prstGeom>
          <a:solidFill>
            <a:schemeClr val="accent2"/>
          </a:soli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Motorized Division</a:t>
            </a:r>
            <a:endParaRPr lang="en-US" sz="1200"/>
          </a:p>
        </p:txBody>
      </p:sp>
      <p:sp>
        <p:nvSpPr>
          <p:cNvPr id="7" name="Rektangel 6">
            <a:hlinkClick r:id="rId4" action="ppaction://hlinksldjump"/>
          </p:cNvPr>
          <p:cNvSpPr/>
          <p:nvPr/>
        </p:nvSpPr>
        <p:spPr>
          <a:xfrm>
            <a:off x="3507854" y="2969584"/>
            <a:ext cx="1512168" cy="864096"/>
          </a:xfrm>
          <a:prstGeom prst="rect">
            <a:avLst/>
          </a:prstGeom>
          <a:solidFill>
            <a:schemeClr val="accent2"/>
          </a:soli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Mechanized Division</a:t>
            </a:r>
            <a:endParaRPr lang="en-US" sz="1200"/>
          </a:p>
        </p:txBody>
      </p:sp>
      <p:sp>
        <p:nvSpPr>
          <p:cNvPr id="8" name="Rektangel 7">
            <a:hlinkClick r:id="rId5" action="ppaction://hlinksldjump"/>
          </p:cNvPr>
          <p:cNvSpPr/>
          <p:nvPr/>
        </p:nvSpPr>
        <p:spPr>
          <a:xfrm>
            <a:off x="195486" y="421196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Air Defense Division</a:t>
            </a:r>
            <a:endParaRPr lang="en-US" sz="1200"/>
          </a:p>
        </p:txBody>
      </p:sp>
      <p:sp>
        <p:nvSpPr>
          <p:cNvPr id="9" name="Rektangel 8">
            <a:hlinkClick r:id="rId6" action="ppaction://hlinksldjump"/>
          </p:cNvPr>
          <p:cNvSpPr/>
          <p:nvPr/>
        </p:nvSpPr>
        <p:spPr>
          <a:xfrm>
            <a:off x="1851670" y="421196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Surface-Surface Missile Regiment</a:t>
            </a:r>
            <a:endParaRPr lang="en-US" sz="1200"/>
          </a:p>
        </p:txBody>
      </p:sp>
      <p:sp>
        <p:nvSpPr>
          <p:cNvPr id="10" name="Rektangel 9">
            <a:hlinkClick r:id="rId7" action="ppaction://hlinksldjump"/>
          </p:cNvPr>
          <p:cNvSpPr/>
          <p:nvPr/>
        </p:nvSpPr>
        <p:spPr>
          <a:xfrm>
            <a:off x="3507854" y="421196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Rocket Artillery Regiment</a:t>
            </a:r>
            <a:endParaRPr lang="en-US" sz="1200"/>
          </a:p>
        </p:txBody>
      </p:sp>
      <p:grpSp>
        <p:nvGrpSpPr>
          <p:cNvPr id="3" name="Gruppe 10"/>
          <p:cNvGrpSpPr/>
          <p:nvPr/>
        </p:nvGrpSpPr>
        <p:grpSpPr>
          <a:xfrm>
            <a:off x="2859782" y="1762422"/>
            <a:ext cx="434187" cy="145282"/>
            <a:chOff x="2912873" y="1704137"/>
            <a:chExt cx="434187" cy="145282"/>
          </a:xfrm>
        </p:grpSpPr>
        <p:sp>
          <p:nvSpPr>
            <p:cNvPr id="12" name="Stjerne med 5 tagger 11"/>
            <p:cNvSpPr/>
            <p:nvPr/>
          </p:nvSpPr>
          <p:spPr>
            <a:xfrm>
              <a:off x="3203044" y="1705403"/>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tjerne med 5 tagger 12"/>
            <p:cNvSpPr/>
            <p:nvPr/>
          </p:nvSpPr>
          <p:spPr>
            <a:xfrm>
              <a:off x="3058612" y="1704137"/>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tjerne med 5 tagger 13"/>
            <p:cNvSpPr/>
            <p:nvPr/>
          </p:nvSpPr>
          <p:spPr>
            <a:xfrm>
              <a:off x="2912873" y="1704469"/>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uppe 14"/>
          <p:cNvGrpSpPr/>
          <p:nvPr/>
        </p:nvGrpSpPr>
        <p:grpSpPr>
          <a:xfrm>
            <a:off x="4658259" y="3041260"/>
            <a:ext cx="289755" cy="144348"/>
            <a:chOff x="2912873" y="1704137"/>
            <a:chExt cx="289755" cy="144348"/>
          </a:xfrm>
        </p:grpSpPr>
        <p:sp>
          <p:nvSpPr>
            <p:cNvPr id="16" name="Stjerne med 5 tagger 15"/>
            <p:cNvSpPr/>
            <p:nvPr/>
          </p:nvSpPr>
          <p:spPr>
            <a:xfrm>
              <a:off x="3058612" y="1704137"/>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tjerne med 5 tagger 16"/>
            <p:cNvSpPr/>
            <p:nvPr/>
          </p:nvSpPr>
          <p:spPr>
            <a:xfrm>
              <a:off x="2912873" y="1704469"/>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uppe 21"/>
          <p:cNvGrpSpPr/>
          <p:nvPr/>
        </p:nvGrpSpPr>
        <p:grpSpPr>
          <a:xfrm>
            <a:off x="3003798" y="3041592"/>
            <a:ext cx="289755" cy="144348"/>
            <a:chOff x="2912873" y="1704137"/>
            <a:chExt cx="289755" cy="144348"/>
          </a:xfrm>
        </p:grpSpPr>
        <p:sp>
          <p:nvSpPr>
            <p:cNvPr id="23" name="Stjerne med 5 tagger 22"/>
            <p:cNvSpPr/>
            <p:nvPr/>
          </p:nvSpPr>
          <p:spPr>
            <a:xfrm>
              <a:off x="3058612" y="1704137"/>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tjerne med 5 tagger 23"/>
            <p:cNvSpPr/>
            <p:nvPr/>
          </p:nvSpPr>
          <p:spPr>
            <a:xfrm>
              <a:off x="2912873" y="1704469"/>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uppe 24"/>
          <p:cNvGrpSpPr/>
          <p:nvPr/>
        </p:nvGrpSpPr>
        <p:grpSpPr>
          <a:xfrm>
            <a:off x="1347614" y="3041592"/>
            <a:ext cx="289755" cy="144348"/>
            <a:chOff x="2912873" y="1704137"/>
            <a:chExt cx="289755" cy="144348"/>
          </a:xfrm>
        </p:grpSpPr>
        <p:sp>
          <p:nvSpPr>
            <p:cNvPr id="26" name="Stjerne med 5 tagger 25"/>
            <p:cNvSpPr/>
            <p:nvPr/>
          </p:nvSpPr>
          <p:spPr>
            <a:xfrm>
              <a:off x="3058612" y="1704137"/>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tjerne med 5 tagger 26"/>
            <p:cNvSpPr/>
            <p:nvPr/>
          </p:nvSpPr>
          <p:spPr>
            <a:xfrm>
              <a:off x="2912873" y="1704469"/>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Stjerne med 5 tagger 31"/>
          <p:cNvSpPr/>
          <p:nvPr/>
        </p:nvSpPr>
        <p:spPr>
          <a:xfrm>
            <a:off x="3149537" y="4283968"/>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Stjerne med 5 tagger 33"/>
          <p:cNvSpPr/>
          <p:nvPr/>
        </p:nvSpPr>
        <p:spPr>
          <a:xfrm>
            <a:off x="4803998" y="4283968"/>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tjerne med 5 tagger 34"/>
          <p:cNvSpPr/>
          <p:nvPr/>
        </p:nvSpPr>
        <p:spPr>
          <a:xfrm>
            <a:off x="1491630" y="5510384"/>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ktangel 36">
            <a:hlinkClick r:id="rId8" action="ppaction://hlinksldjump"/>
          </p:cNvPr>
          <p:cNvSpPr/>
          <p:nvPr/>
        </p:nvSpPr>
        <p:spPr>
          <a:xfrm>
            <a:off x="3507854" y="543837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Reconnaissance Regiment</a:t>
            </a:r>
            <a:endParaRPr lang="en-US" sz="1200"/>
          </a:p>
        </p:txBody>
      </p:sp>
      <p:sp>
        <p:nvSpPr>
          <p:cNvPr id="33" name="Rektangel 32">
            <a:hlinkClick r:id="rId9" action="ppaction://hlinksldjump"/>
          </p:cNvPr>
          <p:cNvSpPr/>
          <p:nvPr/>
        </p:nvSpPr>
        <p:spPr>
          <a:xfrm>
            <a:off x="1857370" y="542925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Airborne Brigade</a:t>
            </a:r>
            <a:endParaRPr lang="en-US" sz="1200"/>
          </a:p>
        </p:txBody>
      </p:sp>
      <p:sp>
        <p:nvSpPr>
          <p:cNvPr id="38" name="Rektangel 37"/>
          <p:cNvSpPr/>
          <p:nvPr/>
        </p:nvSpPr>
        <p:spPr>
          <a:xfrm>
            <a:off x="59377" y="2786050"/>
            <a:ext cx="5058888" cy="48102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Rett linje 39"/>
          <p:cNvCxnSpPr>
            <a:stCxn id="4" idx="2"/>
            <a:endCxn id="38" idx="0"/>
          </p:cNvCxnSpPr>
          <p:nvPr/>
        </p:nvCxnSpPr>
        <p:spPr>
          <a:xfrm flipH="1">
            <a:off x="2588821" y="2149948"/>
            <a:ext cx="12663" cy="63610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ektangel 35">
            <a:hlinkClick r:id="rId10" action="ppaction://hlinksldjump"/>
          </p:cNvPr>
          <p:cNvSpPr/>
          <p:nvPr/>
        </p:nvSpPr>
        <p:spPr>
          <a:xfrm>
            <a:off x="195486" y="543609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Helicopter Regiment</a:t>
            </a:r>
            <a:endParaRPr lang="en-US" sz="1200"/>
          </a:p>
        </p:txBody>
      </p:sp>
      <p:sp>
        <p:nvSpPr>
          <p:cNvPr id="39" name="Rektangel 38">
            <a:hlinkClick r:id="rId11" action="ppaction://hlinksldjump"/>
          </p:cNvPr>
          <p:cNvSpPr/>
          <p:nvPr/>
        </p:nvSpPr>
        <p:spPr>
          <a:xfrm>
            <a:off x="1871548" y="6660232"/>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Logistic Regiment</a:t>
            </a:r>
            <a:endParaRPr lang="en-US" sz="1200"/>
          </a:p>
        </p:txBody>
      </p:sp>
      <p:sp>
        <p:nvSpPr>
          <p:cNvPr id="41" name="TekstSylinder 40"/>
          <p:cNvSpPr txBox="1"/>
          <p:nvPr/>
        </p:nvSpPr>
        <p:spPr>
          <a:xfrm>
            <a:off x="142858" y="8532440"/>
            <a:ext cx="3357586" cy="307777"/>
          </a:xfrm>
          <a:prstGeom prst="rect">
            <a:avLst/>
          </a:prstGeom>
          <a:noFill/>
        </p:spPr>
        <p:txBody>
          <a:bodyPr wrap="square" rtlCol="0">
            <a:spAutoFit/>
          </a:bodyPr>
          <a:lstStyle/>
          <a:p>
            <a:r>
              <a:rPr lang="en-US" sz="1400" b="1" dirty="0" smtClean="0"/>
              <a:t>NOTE: </a:t>
            </a:r>
            <a:r>
              <a:rPr lang="en-US" sz="1400" dirty="0" smtClean="0"/>
              <a:t>Click on symbol for link</a:t>
            </a:r>
            <a:endParaRPr lang="en-US" sz="1400" dirty="0"/>
          </a:p>
        </p:txBody>
      </p:sp>
      <p:sp>
        <p:nvSpPr>
          <p:cNvPr id="44" name="Stjerne med 5 tagger 43"/>
          <p:cNvSpPr/>
          <p:nvPr/>
        </p:nvSpPr>
        <p:spPr>
          <a:xfrm>
            <a:off x="3147814" y="5508104"/>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tjerne med 5 tagger 44"/>
          <p:cNvSpPr/>
          <p:nvPr/>
        </p:nvSpPr>
        <p:spPr>
          <a:xfrm>
            <a:off x="4803998" y="5508104"/>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tjerne med 5 tagger 45"/>
          <p:cNvSpPr/>
          <p:nvPr/>
        </p:nvSpPr>
        <p:spPr>
          <a:xfrm>
            <a:off x="3219822" y="6732240"/>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uppe 24"/>
          <p:cNvGrpSpPr/>
          <p:nvPr/>
        </p:nvGrpSpPr>
        <p:grpSpPr>
          <a:xfrm>
            <a:off x="1357304" y="4274650"/>
            <a:ext cx="289755" cy="144348"/>
            <a:chOff x="2912873" y="1704137"/>
            <a:chExt cx="289755" cy="144348"/>
          </a:xfrm>
        </p:grpSpPr>
        <p:sp>
          <p:nvSpPr>
            <p:cNvPr id="50" name="Stjerne med 5 tagger 49"/>
            <p:cNvSpPr/>
            <p:nvPr/>
          </p:nvSpPr>
          <p:spPr>
            <a:xfrm>
              <a:off x="3058612" y="1704137"/>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Stjerne med 5 tagger 50"/>
            <p:cNvSpPr/>
            <p:nvPr/>
          </p:nvSpPr>
          <p:spPr>
            <a:xfrm>
              <a:off x="2912873" y="1704469"/>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TekstSylinder 53"/>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43" name="Stjerne med 5 tagger 42"/>
          <p:cNvSpPr/>
          <p:nvPr/>
        </p:nvSpPr>
        <p:spPr>
          <a:xfrm>
            <a:off x="1491630" y="5508104"/>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kstSylinder 46">
            <a:hlinkClick r:id="rId12"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52" name="TekstSylinder 51">
            <a:hlinkClick r:id="rId13"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Headquarters</a:t>
            </a:r>
            <a:endParaRPr lang="en-US"/>
          </a:p>
        </p:txBody>
      </p:sp>
      <p:sp>
        <p:nvSpPr>
          <p:cNvPr id="3" name="TekstSylinder 2"/>
          <p:cNvSpPr txBox="1"/>
          <p:nvPr/>
        </p:nvSpPr>
        <p:spPr>
          <a:xfrm>
            <a:off x="214296" y="2571736"/>
            <a:ext cx="4643470" cy="3323987"/>
          </a:xfrm>
          <a:prstGeom prst="rect">
            <a:avLst/>
          </a:prstGeom>
          <a:noFill/>
        </p:spPr>
        <p:txBody>
          <a:bodyPr wrap="square" rtlCol="0">
            <a:spAutoFit/>
          </a:bodyPr>
          <a:lstStyle/>
          <a:p>
            <a:r>
              <a:rPr lang="en-US" sz="1400" smtClean="0"/>
              <a:t>The following section contains information about the various headquarters. There are 2 variants of each headquarter level (echelon):</a:t>
            </a:r>
          </a:p>
          <a:p>
            <a:endParaRPr lang="en-US" sz="1400" smtClean="0"/>
          </a:p>
          <a:p>
            <a:r>
              <a:rPr lang="en-US" sz="1400" b="1" smtClean="0"/>
              <a:t>Base headquarter</a:t>
            </a:r>
          </a:p>
          <a:p>
            <a:r>
              <a:rPr lang="en-US" sz="1400" smtClean="0"/>
              <a:t>Static headquarter at own territory (homebases). Typically C2 Bunkers or other fixed structures. Each headquarter / base will have a seperate layout and given as a specific briefing or report. During force buildup the forces are assigned to their homebases and training areas.</a:t>
            </a:r>
          </a:p>
          <a:p>
            <a:endParaRPr lang="en-US" sz="1400" smtClean="0"/>
          </a:p>
          <a:p>
            <a:r>
              <a:rPr lang="en-US" sz="1400" b="1" smtClean="0"/>
              <a:t>Field headquarter</a:t>
            </a:r>
          </a:p>
          <a:p>
            <a:r>
              <a:rPr lang="en-US" sz="1400" smtClean="0"/>
              <a:t>Mobile headquarters that can move with the force as the ground forces maneuver in combat, consist of vehicles and tents.</a:t>
            </a:r>
            <a:endParaRPr lang="en-US" sz="1400"/>
          </a:p>
        </p:txBody>
      </p:sp>
      <p:sp>
        <p:nvSpPr>
          <p:cNvPr id="7" name="TekstSylinder 6"/>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8" name="TekstSylinder 7">
            <a:hlinkClick r:id="rId2"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9" name="TekstSylinder 8">
            <a:hlinkClick r:id="rId3"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Field Corps HQ</a:t>
            </a:r>
            <a:endParaRPr lang="en-US"/>
          </a:p>
        </p:txBody>
      </p:sp>
      <p:pic>
        <p:nvPicPr>
          <p:cNvPr id="1026" name="Picture 2"/>
          <p:cNvPicPr>
            <a:picLocks noChangeAspect="1" noChangeArrowheads="1"/>
          </p:cNvPicPr>
          <p:nvPr/>
        </p:nvPicPr>
        <p:blipFill>
          <a:blip r:embed="rId3" cstate="print"/>
          <a:srcRect/>
          <a:stretch>
            <a:fillRect/>
          </a:stretch>
        </p:blipFill>
        <p:spPr bwMode="auto">
          <a:xfrm>
            <a:off x="267494" y="2411760"/>
            <a:ext cx="4682657" cy="3635301"/>
          </a:xfrm>
          <a:prstGeom prst="rect">
            <a:avLst/>
          </a:prstGeom>
          <a:noFill/>
          <a:ln w="9525">
            <a:noFill/>
            <a:miter lim="800000"/>
            <a:headEnd/>
            <a:tailEnd/>
          </a:ln>
        </p:spPr>
      </p:pic>
      <p:sp>
        <p:nvSpPr>
          <p:cNvPr id="4" name="Ellipse 3"/>
          <p:cNvSpPr/>
          <p:nvPr/>
        </p:nvSpPr>
        <p:spPr>
          <a:xfrm>
            <a:off x="4064040" y="3419872"/>
            <a:ext cx="432048" cy="216024"/>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Ellipse 4"/>
          <p:cNvSpPr/>
          <p:nvPr/>
        </p:nvSpPr>
        <p:spPr>
          <a:xfrm rot="16200000">
            <a:off x="2159580" y="5128186"/>
            <a:ext cx="432048" cy="216024"/>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llipse 5"/>
          <p:cNvSpPr/>
          <p:nvPr/>
        </p:nvSpPr>
        <p:spPr>
          <a:xfrm rot="16200000">
            <a:off x="1159736" y="3049560"/>
            <a:ext cx="432048" cy="165539"/>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llipse 6"/>
          <p:cNvSpPr/>
          <p:nvPr/>
        </p:nvSpPr>
        <p:spPr>
          <a:xfrm rot="16200000">
            <a:off x="1377900" y="2977392"/>
            <a:ext cx="432048" cy="288033"/>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p:cNvSpPr/>
          <p:nvPr/>
        </p:nvSpPr>
        <p:spPr>
          <a:xfrm rot="16200000">
            <a:off x="2967796" y="5040052"/>
            <a:ext cx="432048" cy="360041"/>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lipse 8"/>
          <p:cNvSpPr/>
          <p:nvPr/>
        </p:nvSpPr>
        <p:spPr>
          <a:xfrm rot="16200000">
            <a:off x="3543859" y="5040051"/>
            <a:ext cx="432048" cy="360041"/>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llipse 9"/>
          <p:cNvSpPr/>
          <p:nvPr/>
        </p:nvSpPr>
        <p:spPr>
          <a:xfrm>
            <a:off x="2352249" y="4883362"/>
            <a:ext cx="432048" cy="216024"/>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p:cNvSpPr/>
          <p:nvPr/>
        </p:nvSpPr>
        <p:spPr>
          <a:xfrm rot="16036671">
            <a:off x="3894128" y="3174278"/>
            <a:ext cx="432048" cy="216024"/>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lipse 11"/>
          <p:cNvSpPr/>
          <p:nvPr/>
        </p:nvSpPr>
        <p:spPr>
          <a:xfrm rot="16200000">
            <a:off x="663540" y="4175955"/>
            <a:ext cx="792088" cy="576065"/>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p:cNvSpPr/>
          <p:nvPr/>
        </p:nvSpPr>
        <p:spPr>
          <a:xfrm rot="16200000">
            <a:off x="879563" y="5184068"/>
            <a:ext cx="792088" cy="576065"/>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ktangel 13"/>
          <p:cNvSpPr/>
          <p:nvPr/>
        </p:nvSpPr>
        <p:spPr>
          <a:xfrm>
            <a:off x="1923678" y="2555776"/>
            <a:ext cx="1080120" cy="216024"/>
          </a:xfrm>
          <a:prstGeom prst="rect">
            <a:avLst/>
          </a:prstGeom>
          <a:solidFill>
            <a:schemeClr val="bg1">
              <a:alpha val="50000"/>
            </a:scheme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smtClean="0">
                <a:solidFill>
                  <a:schemeClr val="tx1"/>
                </a:solidFill>
              </a:rPr>
              <a:t>Generator vehicles</a:t>
            </a:r>
            <a:endParaRPr lang="en-US" sz="1000">
              <a:solidFill>
                <a:schemeClr val="tx1"/>
              </a:solidFill>
            </a:endParaRPr>
          </a:p>
        </p:txBody>
      </p:sp>
      <p:sp>
        <p:nvSpPr>
          <p:cNvPr id="15" name="Rektangel 14"/>
          <p:cNvSpPr/>
          <p:nvPr/>
        </p:nvSpPr>
        <p:spPr>
          <a:xfrm>
            <a:off x="339502" y="2555776"/>
            <a:ext cx="1080120" cy="216024"/>
          </a:xfrm>
          <a:prstGeom prst="rect">
            <a:avLst/>
          </a:prstGeom>
          <a:solidFill>
            <a:schemeClr val="bg1">
              <a:alpha val="50000"/>
            </a:scheme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smtClean="0">
                <a:solidFill>
                  <a:schemeClr val="tx1"/>
                </a:solidFill>
              </a:rPr>
              <a:t>Fuel for generators</a:t>
            </a:r>
            <a:endParaRPr lang="en-US" sz="1000">
              <a:solidFill>
                <a:schemeClr val="tx1"/>
              </a:solidFill>
            </a:endParaRPr>
          </a:p>
        </p:txBody>
      </p:sp>
      <p:sp>
        <p:nvSpPr>
          <p:cNvPr id="16" name="Rektangel 15"/>
          <p:cNvSpPr/>
          <p:nvPr/>
        </p:nvSpPr>
        <p:spPr>
          <a:xfrm>
            <a:off x="339502" y="3635896"/>
            <a:ext cx="792088" cy="216024"/>
          </a:xfrm>
          <a:prstGeom prst="rect">
            <a:avLst/>
          </a:prstGeom>
          <a:solidFill>
            <a:schemeClr val="bg1">
              <a:alpha val="50000"/>
            </a:scheme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smtClean="0">
                <a:solidFill>
                  <a:schemeClr val="tx1"/>
                </a:solidFill>
              </a:rPr>
              <a:t>Supply trucks</a:t>
            </a:r>
            <a:endParaRPr lang="en-US" sz="1000">
              <a:solidFill>
                <a:schemeClr val="tx1"/>
              </a:solidFill>
            </a:endParaRPr>
          </a:p>
        </p:txBody>
      </p:sp>
      <p:sp>
        <p:nvSpPr>
          <p:cNvPr id="17" name="Rektangel 16"/>
          <p:cNvSpPr/>
          <p:nvPr/>
        </p:nvSpPr>
        <p:spPr>
          <a:xfrm>
            <a:off x="339502" y="5796136"/>
            <a:ext cx="792088" cy="216024"/>
          </a:xfrm>
          <a:prstGeom prst="rect">
            <a:avLst/>
          </a:prstGeom>
          <a:solidFill>
            <a:schemeClr val="bg1">
              <a:alpha val="50000"/>
            </a:scheme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smtClean="0">
                <a:solidFill>
                  <a:schemeClr val="tx1"/>
                </a:solidFill>
              </a:rPr>
              <a:t>VIP Transport</a:t>
            </a:r>
            <a:endParaRPr lang="en-US" sz="1000">
              <a:solidFill>
                <a:schemeClr val="tx1"/>
              </a:solidFill>
            </a:endParaRPr>
          </a:p>
        </p:txBody>
      </p:sp>
      <p:sp>
        <p:nvSpPr>
          <p:cNvPr id="18" name="Rektangel 17"/>
          <p:cNvSpPr/>
          <p:nvPr/>
        </p:nvSpPr>
        <p:spPr>
          <a:xfrm>
            <a:off x="3075806" y="5796136"/>
            <a:ext cx="1080120" cy="216024"/>
          </a:xfrm>
          <a:prstGeom prst="rect">
            <a:avLst/>
          </a:prstGeom>
          <a:solidFill>
            <a:schemeClr val="bg1">
              <a:alpha val="50000"/>
            </a:scheme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smtClean="0">
                <a:solidFill>
                  <a:schemeClr val="tx1"/>
                </a:solidFill>
              </a:rPr>
              <a:t>CP Ural 375 PBU</a:t>
            </a:r>
            <a:endParaRPr lang="en-US" sz="1000">
              <a:solidFill>
                <a:schemeClr val="tx1"/>
              </a:solidFill>
            </a:endParaRPr>
          </a:p>
        </p:txBody>
      </p:sp>
      <p:sp>
        <p:nvSpPr>
          <p:cNvPr id="19" name="Rektangel 18"/>
          <p:cNvSpPr/>
          <p:nvPr/>
        </p:nvSpPr>
        <p:spPr>
          <a:xfrm>
            <a:off x="1635646" y="5652120"/>
            <a:ext cx="1224136" cy="360040"/>
          </a:xfrm>
          <a:prstGeom prst="rect">
            <a:avLst/>
          </a:prstGeom>
          <a:solidFill>
            <a:schemeClr val="bg1">
              <a:alpha val="50000"/>
            </a:scheme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smtClean="0">
                <a:solidFill>
                  <a:schemeClr val="tx1"/>
                </a:solidFill>
              </a:rPr>
              <a:t>CP SKP 11 ATC Mobile Command Post</a:t>
            </a:r>
            <a:endParaRPr lang="en-US" sz="1000">
              <a:solidFill>
                <a:schemeClr val="tx1"/>
              </a:solidFill>
            </a:endParaRPr>
          </a:p>
        </p:txBody>
      </p:sp>
      <p:sp>
        <p:nvSpPr>
          <p:cNvPr id="20" name="Rektangel 19"/>
          <p:cNvSpPr/>
          <p:nvPr/>
        </p:nvSpPr>
        <p:spPr>
          <a:xfrm>
            <a:off x="3651870" y="2483768"/>
            <a:ext cx="1224136" cy="360040"/>
          </a:xfrm>
          <a:prstGeom prst="rect">
            <a:avLst/>
          </a:prstGeom>
          <a:solidFill>
            <a:schemeClr val="bg1">
              <a:alpha val="50000"/>
            </a:scheme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smtClean="0">
                <a:solidFill>
                  <a:schemeClr val="tx1"/>
                </a:solidFill>
              </a:rPr>
              <a:t>CP SKP 11 ATC Mobile Command Post</a:t>
            </a:r>
            <a:endParaRPr lang="en-US" sz="1000">
              <a:solidFill>
                <a:schemeClr val="tx1"/>
              </a:solidFill>
            </a:endParaRPr>
          </a:p>
        </p:txBody>
      </p:sp>
      <p:sp>
        <p:nvSpPr>
          <p:cNvPr id="21" name="Rektangel 20"/>
          <p:cNvSpPr/>
          <p:nvPr/>
        </p:nvSpPr>
        <p:spPr>
          <a:xfrm>
            <a:off x="2499742" y="3059832"/>
            <a:ext cx="1080120" cy="216024"/>
          </a:xfrm>
          <a:prstGeom prst="rect">
            <a:avLst/>
          </a:prstGeom>
          <a:solidFill>
            <a:schemeClr val="bg1">
              <a:alpha val="50000"/>
            </a:scheme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smtClean="0">
                <a:solidFill>
                  <a:schemeClr val="tx1"/>
                </a:solidFill>
              </a:rPr>
              <a:t>CP Ural 375 PBU</a:t>
            </a:r>
            <a:endParaRPr lang="en-US" sz="1000">
              <a:solidFill>
                <a:schemeClr val="tx1"/>
              </a:solidFill>
            </a:endParaRPr>
          </a:p>
        </p:txBody>
      </p:sp>
      <p:cxnSp>
        <p:nvCxnSpPr>
          <p:cNvPr id="23" name="Rett pil 22"/>
          <p:cNvCxnSpPr>
            <a:stCxn id="15" idx="2"/>
            <a:endCxn id="6" idx="0"/>
          </p:cNvCxnSpPr>
          <p:nvPr/>
        </p:nvCxnSpPr>
        <p:spPr>
          <a:xfrm>
            <a:off x="879562" y="2771800"/>
            <a:ext cx="413429" cy="36053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4" name="Rett pil 23"/>
          <p:cNvCxnSpPr>
            <a:stCxn id="14" idx="2"/>
            <a:endCxn id="7" idx="4"/>
          </p:cNvCxnSpPr>
          <p:nvPr/>
        </p:nvCxnSpPr>
        <p:spPr>
          <a:xfrm flipH="1">
            <a:off x="1737941" y="2771800"/>
            <a:ext cx="725797" cy="349609"/>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7" name="Rett pil 26"/>
          <p:cNvCxnSpPr>
            <a:stCxn id="21" idx="3"/>
            <a:endCxn id="11" idx="0"/>
          </p:cNvCxnSpPr>
          <p:nvPr/>
        </p:nvCxnSpPr>
        <p:spPr>
          <a:xfrm>
            <a:off x="3579862" y="3167844"/>
            <a:ext cx="422400" cy="119576"/>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0" name="Rett pil 29"/>
          <p:cNvCxnSpPr>
            <a:stCxn id="20" idx="2"/>
            <a:endCxn id="4" idx="7"/>
          </p:cNvCxnSpPr>
          <p:nvPr/>
        </p:nvCxnSpPr>
        <p:spPr>
          <a:xfrm>
            <a:off x="4263938" y="2843808"/>
            <a:ext cx="168878" cy="60770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4" name="Rett pil 33"/>
          <p:cNvCxnSpPr>
            <a:stCxn id="18" idx="0"/>
            <a:endCxn id="9" idx="2"/>
          </p:cNvCxnSpPr>
          <p:nvPr/>
        </p:nvCxnSpPr>
        <p:spPr>
          <a:xfrm flipV="1">
            <a:off x="3615866" y="5436096"/>
            <a:ext cx="144018" cy="36004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7" name="Rett pil 36"/>
          <p:cNvCxnSpPr>
            <a:stCxn id="18" idx="0"/>
            <a:endCxn id="8" idx="3"/>
          </p:cNvCxnSpPr>
          <p:nvPr/>
        </p:nvCxnSpPr>
        <p:spPr>
          <a:xfrm flipH="1" flipV="1">
            <a:off x="3311114" y="5372825"/>
            <a:ext cx="304752" cy="423311"/>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41" name="Rett pil 40"/>
          <p:cNvCxnSpPr>
            <a:stCxn id="18" idx="0"/>
            <a:endCxn id="10" idx="5"/>
          </p:cNvCxnSpPr>
          <p:nvPr/>
        </p:nvCxnSpPr>
        <p:spPr>
          <a:xfrm flipH="1" flipV="1">
            <a:off x="2721025" y="5067750"/>
            <a:ext cx="894841" cy="728386"/>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44" name="Rett pil 43"/>
          <p:cNvCxnSpPr>
            <a:stCxn id="19" idx="0"/>
            <a:endCxn id="5" idx="2"/>
          </p:cNvCxnSpPr>
          <p:nvPr/>
        </p:nvCxnSpPr>
        <p:spPr>
          <a:xfrm flipV="1">
            <a:off x="2247714" y="5452222"/>
            <a:ext cx="127890" cy="199898"/>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47" name="Rett pil 46"/>
          <p:cNvCxnSpPr>
            <a:stCxn id="17" idx="0"/>
            <a:endCxn id="13" idx="0"/>
          </p:cNvCxnSpPr>
          <p:nvPr/>
        </p:nvCxnSpPr>
        <p:spPr>
          <a:xfrm flipV="1">
            <a:off x="735546" y="5472101"/>
            <a:ext cx="252028" cy="324035"/>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50" name="Rett pil 49"/>
          <p:cNvCxnSpPr>
            <a:stCxn id="16" idx="2"/>
            <a:endCxn id="12" idx="7"/>
          </p:cNvCxnSpPr>
          <p:nvPr/>
        </p:nvCxnSpPr>
        <p:spPr>
          <a:xfrm>
            <a:off x="735546" y="3851920"/>
            <a:ext cx="120368" cy="332023"/>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56" name="Rektangel 55"/>
          <p:cNvSpPr/>
          <p:nvPr/>
        </p:nvSpPr>
        <p:spPr>
          <a:xfrm>
            <a:off x="1851670" y="3779912"/>
            <a:ext cx="648072" cy="216024"/>
          </a:xfrm>
          <a:prstGeom prst="rect">
            <a:avLst/>
          </a:prstGeom>
          <a:solidFill>
            <a:schemeClr val="bg1">
              <a:alpha val="50000"/>
            </a:scheme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smtClean="0">
                <a:solidFill>
                  <a:schemeClr val="tx1"/>
                </a:solidFill>
              </a:rPr>
              <a:t>13 tents</a:t>
            </a:r>
            <a:endParaRPr lang="en-US" sz="1000">
              <a:solidFill>
                <a:schemeClr val="tx1"/>
              </a:solidFill>
            </a:endParaRPr>
          </a:p>
        </p:txBody>
      </p:sp>
      <p:sp>
        <p:nvSpPr>
          <p:cNvPr id="57" name="Frihåndsform 56"/>
          <p:cNvSpPr/>
          <p:nvPr/>
        </p:nvSpPr>
        <p:spPr>
          <a:xfrm>
            <a:off x="1563639" y="3625232"/>
            <a:ext cx="3048184" cy="1901499"/>
          </a:xfrm>
          <a:custGeom>
            <a:avLst/>
            <a:gdLst>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56645 w 3166015"/>
              <a:gd name="connsiteY16" fmla="*/ 667518 h 1905600"/>
              <a:gd name="connsiteX17" fmla="*/ 80921 w 3166015"/>
              <a:gd name="connsiteY17" fmla="*/ 594690 h 1905600"/>
              <a:gd name="connsiteX18" fmla="*/ 105197 w 3166015"/>
              <a:gd name="connsiteY18" fmla="*/ 546138 h 1905600"/>
              <a:gd name="connsiteX19" fmla="*/ 129473 w 3166015"/>
              <a:gd name="connsiteY19" fmla="*/ 529954 h 1905600"/>
              <a:gd name="connsiteX20" fmla="*/ 210393 w 3166015"/>
              <a:gd name="connsiteY20" fmla="*/ 513770 h 1905600"/>
              <a:gd name="connsiteX21" fmla="*/ 258945 w 3166015"/>
              <a:gd name="connsiteY21" fmla="*/ 529954 h 1905600"/>
              <a:gd name="connsiteX22" fmla="*/ 283222 w 3166015"/>
              <a:gd name="connsiteY22" fmla="*/ 538046 h 1905600"/>
              <a:gd name="connsiteX23" fmla="*/ 307498 w 3166015"/>
              <a:gd name="connsiteY23" fmla="*/ 554230 h 1905600"/>
              <a:gd name="connsiteX24" fmla="*/ 356050 w 3166015"/>
              <a:gd name="connsiteY24" fmla="*/ 570414 h 1905600"/>
              <a:gd name="connsiteX25" fmla="*/ 380326 w 3166015"/>
              <a:gd name="connsiteY25" fmla="*/ 578506 h 1905600"/>
              <a:gd name="connsiteX26" fmla="*/ 404602 w 3166015"/>
              <a:gd name="connsiteY26" fmla="*/ 586598 h 1905600"/>
              <a:gd name="connsiteX27" fmla="*/ 436970 w 3166015"/>
              <a:gd name="connsiteY27" fmla="*/ 602782 h 1905600"/>
              <a:gd name="connsiteX28" fmla="*/ 509799 w 3166015"/>
              <a:gd name="connsiteY28" fmla="*/ 610874 h 1905600"/>
              <a:gd name="connsiteX29" fmla="*/ 574535 w 3166015"/>
              <a:gd name="connsiteY29" fmla="*/ 618966 h 1905600"/>
              <a:gd name="connsiteX30" fmla="*/ 623087 w 3166015"/>
              <a:gd name="connsiteY30" fmla="*/ 635150 h 1905600"/>
              <a:gd name="connsiteX31" fmla="*/ 647363 w 3166015"/>
              <a:gd name="connsiteY31" fmla="*/ 651334 h 1905600"/>
              <a:gd name="connsiteX32" fmla="*/ 784928 w 3166015"/>
              <a:gd name="connsiteY32" fmla="*/ 667518 h 1905600"/>
              <a:gd name="connsiteX33" fmla="*/ 857756 w 3166015"/>
              <a:gd name="connsiteY33" fmla="*/ 683702 h 1905600"/>
              <a:gd name="connsiteX34" fmla="*/ 922492 w 3166015"/>
              <a:gd name="connsiteY34" fmla="*/ 699886 h 1905600"/>
              <a:gd name="connsiteX35" fmla="*/ 962953 w 3166015"/>
              <a:gd name="connsiteY35" fmla="*/ 707978 h 1905600"/>
              <a:gd name="connsiteX36" fmla="*/ 1027689 w 3166015"/>
              <a:gd name="connsiteY36" fmla="*/ 724162 h 1905600"/>
              <a:gd name="connsiteX37" fmla="*/ 1051965 w 3166015"/>
              <a:gd name="connsiteY37" fmla="*/ 732254 h 1905600"/>
              <a:gd name="connsiteX38" fmla="*/ 1108609 w 3166015"/>
              <a:gd name="connsiteY38" fmla="*/ 740347 h 1905600"/>
              <a:gd name="connsiteX39" fmla="*/ 1157161 w 3166015"/>
              <a:gd name="connsiteY39" fmla="*/ 748439 h 1905600"/>
              <a:gd name="connsiteX40" fmla="*/ 1238082 w 3166015"/>
              <a:gd name="connsiteY40" fmla="*/ 732254 h 1905600"/>
              <a:gd name="connsiteX41" fmla="*/ 1310910 w 3166015"/>
              <a:gd name="connsiteY41" fmla="*/ 699886 h 1905600"/>
              <a:gd name="connsiteX42" fmla="*/ 1367554 w 3166015"/>
              <a:gd name="connsiteY42" fmla="*/ 691794 h 1905600"/>
              <a:gd name="connsiteX43" fmla="*/ 1391830 w 3166015"/>
              <a:gd name="connsiteY43" fmla="*/ 683702 h 1905600"/>
              <a:gd name="connsiteX44" fmla="*/ 1408014 w 3166015"/>
              <a:gd name="connsiteY44" fmla="*/ 659426 h 1905600"/>
              <a:gd name="connsiteX45" fmla="*/ 1424199 w 3166015"/>
              <a:gd name="connsiteY45" fmla="*/ 643242 h 1905600"/>
              <a:gd name="connsiteX46" fmla="*/ 1448475 w 3166015"/>
              <a:gd name="connsiteY46" fmla="*/ 627058 h 1905600"/>
              <a:gd name="connsiteX47" fmla="*/ 1497027 w 3166015"/>
              <a:gd name="connsiteY47" fmla="*/ 586598 h 1905600"/>
              <a:gd name="connsiteX48" fmla="*/ 1513211 w 3166015"/>
              <a:gd name="connsiteY48" fmla="*/ 562322 h 1905600"/>
              <a:gd name="connsiteX49" fmla="*/ 1537487 w 3166015"/>
              <a:gd name="connsiteY49" fmla="*/ 481401 h 1905600"/>
              <a:gd name="connsiteX50" fmla="*/ 1545579 w 3166015"/>
              <a:gd name="connsiteY50" fmla="*/ 206272 h 1905600"/>
              <a:gd name="connsiteX51" fmla="*/ 1553671 w 3166015"/>
              <a:gd name="connsiteY51" fmla="*/ 76800 h 1905600"/>
              <a:gd name="connsiteX52" fmla="*/ 1561763 w 3166015"/>
              <a:gd name="connsiteY52" fmla="*/ 52524 h 1905600"/>
              <a:gd name="connsiteX53" fmla="*/ 1586039 w 3166015"/>
              <a:gd name="connsiteY53" fmla="*/ 44431 h 1905600"/>
              <a:gd name="connsiteX54" fmla="*/ 1683144 w 3166015"/>
              <a:gd name="connsiteY54" fmla="*/ 3971 h 1905600"/>
              <a:gd name="connsiteX55" fmla="*/ 1772156 w 3166015"/>
              <a:gd name="connsiteY55" fmla="*/ 12063 h 1905600"/>
              <a:gd name="connsiteX56" fmla="*/ 1820708 w 3166015"/>
              <a:gd name="connsiteY56" fmla="*/ 28247 h 1905600"/>
              <a:gd name="connsiteX57" fmla="*/ 1844984 w 3166015"/>
              <a:gd name="connsiteY57" fmla="*/ 36339 h 1905600"/>
              <a:gd name="connsiteX58" fmla="*/ 1869260 w 3166015"/>
              <a:gd name="connsiteY58" fmla="*/ 44431 h 1905600"/>
              <a:gd name="connsiteX59" fmla="*/ 1909721 w 3166015"/>
              <a:gd name="connsiteY59" fmla="*/ 52524 h 1905600"/>
              <a:gd name="connsiteX60" fmla="*/ 1966365 w 3166015"/>
              <a:gd name="connsiteY60" fmla="*/ 68708 h 1905600"/>
              <a:gd name="connsiteX61" fmla="*/ 2298138 w 3166015"/>
              <a:gd name="connsiteY61" fmla="*/ 84892 h 1905600"/>
              <a:gd name="connsiteX62" fmla="*/ 2322414 w 3166015"/>
              <a:gd name="connsiteY62" fmla="*/ 92984 h 1905600"/>
              <a:gd name="connsiteX63" fmla="*/ 2362875 w 3166015"/>
              <a:gd name="connsiteY63" fmla="*/ 101076 h 1905600"/>
              <a:gd name="connsiteX64" fmla="*/ 2387151 w 3166015"/>
              <a:gd name="connsiteY64" fmla="*/ 117260 h 1905600"/>
              <a:gd name="connsiteX65" fmla="*/ 2468071 w 3166015"/>
              <a:gd name="connsiteY65" fmla="*/ 133444 h 1905600"/>
              <a:gd name="connsiteX66" fmla="*/ 2524715 w 3166015"/>
              <a:gd name="connsiteY66" fmla="*/ 165812 h 1905600"/>
              <a:gd name="connsiteX67" fmla="*/ 2573268 w 3166015"/>
              <a:gd name="connsiteY67" fmla="*/ 181996 h 1905600"/>
              <a:gd name="connsiteX68" fmla="*/ 2735108 w 3166015"/>
              <a:gd name="connsiteY68" fmla="*/ 222456 h 1905600"/>
              <a:gd name="connsiteX69" fmla="*/ 2840305 w 3166015"/>
              <a:gd name="connsiteY69" fmla="*/ 206272 h 1905600"/>
              <a:gd name="connsiteX70" fmla="*/ 2864581 w 3166015"/>
              <a:gd name="connsiteY70" fmla="*/ 190088 h 1905600"/>
              <a:gd name="connsiteX71" fmla="*/ 2913133 w 3166015"/>
              <a:gd name="connsiteY71" fmla="*/ 173904 h 1905600"/>
              <a:gd name="connsiteX72" fmla="*/ 3002145 w 3166015"/>
              <a:gd name="connsiteY72" fmla="*/ 198180 h 1905600"/>
              <a:gd name="connsiteX73" fmla="*/ 3010237 w 3166015"/>
              <a:gd name="connsiteY73" fmla="*/ 230548 h 1905600"/>
              <a:gd name="connsiteX74" fmla="*/ 3026422 w 3166015"/>
              <a:gd name="connsiteY74" fmla="*/ 279100 h 1905600"/>
              <a:gd name="connsiteX75" fmla="*/ 3034514 w 3166015"/>
              <a:gd name="connsiteY75" fmla="*/ 303377 h 1905600"/>
              <a:gd name="connsiteX76" fmla="*/ 3042606 w 3166015"/>
              <a:gd name="connsiteY76" fmla="*/ 392389 h 1905600"/>
              <a:gd name="connsiteX77" fmla="*/ 3050698 w 3166015"/>
              <a:gd name="connsiteY77" fmla="*/ 449033 h 1905600"/>
              <a:gd name="connsiteX78" fmla="*/ 3066882 w 3166015"/>
              <a:gd name="connsiteY78" fmla="*/ 651334 h 1905600"/>
              <a:gd name="connsiteX79" fmla="*/ 3074974 w 3166015"/>
              <a:gd name="connsiteY79" fmla="*/ 675610 h 1905600"/>
              <a:gd name="connsiteX80" fmla="*/ 3083066 w 3166015"/>
              <a:gd name="connsiteY80" fmla="*/ 869819 h 1905600"/>
              <a:gd name="connsiteX81" fmla="*/ 3091158 w 3166015"/>
              <a:gd name="connsiteY81" fmla="*/ 894095 h 1905600"/>
              <a:gd name="connsiteX82" fmla="*/ 3107342 w 3166015"/>
              <a:gd name="connsiteY82" fmla="*/ 950739 h 1905600"/>
              <a:gd name="connsiteX83" fmla="*/ 3115434 w 3166015"/>
              <a:gd name="connsiteY83" fmla="*/ 1015476 h 1905600"/>
              <a:gd name="connsiteX84" fmla="*/ 3123526 w 3166015"/>
              <a:gd name="connsiteY84" fmla="*/ 1039752 h 1905600"/>
              <a:gd name="connsiteX85" fmla="*/ 3131618 w 3166015"/>
              <a:gd name="connsiteY85" fmla="*/ 1072120 h 1905600"/>
              <a:gd name="connsiteX86" fmla="*/ 3147802 w 3166015"/>
              <a:gd name="connsiteY86" fmla="*/ 1120672 h 1905600"/>
              <a:gd name="connsiteX87" fmla="*/ 3147802 w 3166015"/>
              <a:gd name="connsiteY87" fmla="*/ 1541458 h 1905600"/>
              <a:gd name="connsiteX88" fmla="*/ 3123526 w 3166015"/>
              <a:gd name="connsiteY88" fmla="*/ 1606194 h 1905600"/>
              <a:gd name="connsiteX89" fmla="*/ 3115434 w 3166015"/>
              <a:gd name="connsiteY89" fmla="*/ 1630470 h 1905600"/>
              <a:gd name="connsiteX90" fmla="*/ 3091158 w 3166015"/>
              <a:gd name="connsiteY90" fmla="*/ 1638562 h 1905600"/>
              <a:gd name="connsiteX91" fmla="*/ 3074974 w 3166015"/>
              <a:gd name="connsiteY91" fmla="*/ 1654747 h 1905600"/>
              <a:gd name="connsiteX92" fmla="*/ 3026422 w 3166015"/>
              <a:gd name="connsiteY92" fmla="*/ 1670931 h 1905600"/>
              <a:gd name="connsiteX93" fmla="*/ 3010237 w 3166015"/>
              <a:gd name="connsiteY93" fmla="*/ 1687115 h 1905600"/>
              <a:gd name="connsiteX94" fmla="*/ 2905041 w 3166015"/>
              <a:gd name="connsiteY94" fmla="*/ 1703299 h 1905600"/>
              <a:gd name="connsiteX95" fmla="*/ 2807937 w 3166015"/>
              <a:gd name="connsiteY95" fmla="*/ 1695207 h 1905600"/>
              <a:gd name="connsiteX96" fmla="*/ 2735108 w 3166015"/>
              <a:gd name="connsiteY96" fmla="*/ 1654747 h 1905600"/>
              <a:gd name="connsiteX97" fmla="*/ 2686556 w 3166015"/>
              <a:gd name="connsiteY97" fmla="*/ 1638562 h 1905600"/>
              <a:gd name="connsiteX98" fmla="*/ 2662280 w 3166015"/>
              <a:gd name="connsiteY98" fmla="*/ 1630470 h 1905600"/>
              <a:gd name="connsiteX99" fmla="*/ 2638004 w 3166015"/>
              <a:gd name="connsiteY99" fmla="*/ 1614286 h 1905600"/>
              <a:gd name="connsiteX100" fmla="*/ 2605636 w 3166015"/>
              <a:gd name="connsiteY100" fmla="*/ 1606194 h 1905600"/>
              <a:gd name="connsiteX101" fmla="*/ 2581360 w 3166015"/>
              <a:gd name="connsiteY101" fmla="*/ 1598102 h 1905600"/>
              <a:gd name="connsiteX102" fmla="*/ 2548991 w 3166015"/>
              <a:gd name="connsiteY102" fmla="*/ 1590010 h 1905600"/>
              <a:gd name="connsiteX103" fmla="*/ 2500439 w 3166015"/>
              <a:gd name="connsiteY103" fmla="*/ 1573826 h 1905600"/>
              <a:gd name="connsiteX104" fmla="*/ 2468071 w 3166015"/>
              <a:gd name="connsiteY104" fmla="*/ 1565734 h 1905600"/>
              <a:gd name="connsiteX105" fmla="*/ 2419519 w 3166015"/>
              <a:gd name="connsiteY105" fmla="*/ 1549550 h 1905600"/>
              <a:gd name="connsiteX106" fmla="*/ 2395243 w 3166015"/>
              <a:gd name="connsiteY106" fmla="*/ 1525274 h 1905600"/>
              <a:gd name="connsiteX107" fmla="*/ 2338599 w 3166015"/>
              <a:gd name="connsiteY107" fmla="*/ 1509090 h 1905600"/>
              <a:gd name="connsiteX108" fmla="*/ 2168666 w 3166015"/>
              <a:gd name="connsiteY108" fmla="*/ 1484814 h 1905600"/>
              <a:gd name="connsiteX109" fmla="*/ 2136298 w 3166015"/>
              <a:gd name="connsiteY109" fmla="*/ 1492906 h 1905600"/>
              <a:gd name="connsiteX110" fmla="*/ 2087745 w 3166015"/>
              <a:gd name="connsiteY110" fmla="*/ 1509090 h 1905600"/>
              <a:gd name="connsiteX111" fmla="*/ 1982549 w 3166015"/>
              <a:gd name="connsiteY111" fmla="*/ 1525274 h 1905600"/>
              <a:gd name="connsiteX112" fmla="*/ 1885445 w 3166015"/>
              <a:gd name="connsiteY112" fmla="*/ 1517182 h 1905600"/>
              <a:gd name="connsiteX113" fmla="*/ 1853076 w 3166015"/>
              <a:gd name="connsiteY113" fmla="*/ 1509090 h 1905600"/>
              <a:gd name="connsiteX114" fmla="*/ 1788340 w 3166015"/>
              <a:gd name="connsiteY114" fmla="*/ 1500998 h 1905600"/>
              <a:gd name="connsiteX115" fmla="*/ 1602223 w 3166015"/>
              <a:gd name="connsiteY115" fmla="*/ 1509090 h 1905600"/>
              <a:gd name="connsiteX116" fmla="*/ 1497027 w 3166015"/>
              <a:gd name="connsiteY116" fmla="*/ 1533366 h 1905600"/>
              <a:gd name="connsiteX117" fmla="*/ 1472751 w 3166015"/>
              <a:gd name="connsiteY117" fmla="*/ 1541458 h 1905600"/>
              <a:gd name="connsiteX118" fmla="*/ 1448475 w 3166015"/>
              <a:gd name="connsiteY118" fmla="*/ 1533366 h 1905600"/>
              <a:gd name="connsiteX119" fmla="*/ 1440383 w 3166015"/>
              <a:gd name="connsiteY119" fmla="*/ 1509090 h 1905600"/>
              <a:gd name="connsiteX120" fmla="*/ 1448475 w 3166015"/>
              <a:gd name="connsiteY120" fmla="*/ 1347249 h 1905600"/>
              <a:gd name="connsiteX121" fmla="*/ 1464659 w 3166015"/>
              <a:gd name="connsiteY121" fmla="*/ 1298697 h 1905600"/>
              <a:gd name="connsiteX122" fmla="*/ 1472751 w 3166015"/>
              <a:gd name="connsiteY122" fmla="*/ 1233961 h 1905600"/>
              <a:gd name="connsiteX123" fmla="*/ 1488935 w 3166015"/>
              <a:gd name="connsiteY123" fmla="*/ 1209685 h 1905600"/>
              <a:gd name="connsiteX124" fmla="*/ 1480843 w 3166015"/>
              <a:gd name="connsiteY124" fmla="*/ 1128764 h 1905600"/>
              <a:gd name="connsiteX125" fmla="*/ 1472751 w 3166015"/>
              <a:gd name="connsiteY125" fmla="*/ 1104488 h 1905600"/>
              <a:gd name="connsiteX126" fmla="*/ 1448475 w 3166015"/>
              <a:gd name="connsiteY126" fmla="*/ 1096396 h 1905600"/>
              <a:gd name="connsiteX127" fmla="*/ 1424199 w 3166015"/>
              <a:gd name="connsiteY127" fmla="*/ 1080212 h 1905600"/>
              <a:gd name="connsiteX128" fmla="*/ 1286634 w 3166015"/>
              <a:gd name="connsiteY128" fmla="*/ 1064028 h 1905600"/>
              <a:gd name="connsiteX129" fmla="*/ 1181437 w 3166015"/>
              <a:gd name="connsiteY129" fmla="*/ 1039752 h 1905600"/>
              <a:gd name="connsiteX130" fmla="*/ 1149069 w 3166015"/>
              <a:gd name="connsiteY130" fmla="*/ 1031660 h 1905600"/>
              <a:gd name="connsiteX131" fmla="*/ 1060057 w 3166015"/>
              <a:gd name="connsiteY131" fmla="*/ 1015476 h 1905600"/>
              <a:gd name="connsiteX132" fmla="*/ 1019597 w 3166015"/>
              <a:gd name="connsiteY132" fmla="*/ 1023568 h 1905600"/>
              <a:gd name="connsiteX133" fmla="*/ 971045 w 3166015"/>
              <a:gd name="connsiteY133" fmla="*/ 1055936 h 1905600"/>
              <a:gd name="connsiteX134" fmla="*/ 946768 w 3166015"/>
              <a:gd name="connsiteY134" fmla="*/ 1064028 h 1905600"/>
              <a:gd name="connsiteX135" fmla="*/ 922492 w 3166015"/>
              <a:gd name="connsiteY135" fmla="*/ 1080212 h 1905600"/>
              <a:gd name="connsiteX136" fmla="*/ 873940 w 3166015"/>
              <a:gd name="connsiteY136" fmla="*/ 1096396 h 1905600"/>
              <a:gd name="connsiteX137" fmla="*/ 865848 w 3166015"/>
              <a:gd name="connsiteY137" fmla="*/ 1120672 h 1905600"/>
              <a:gd name="connsiteX138" fmla="*/ 841572 w 3166015"/>
              <a:gd name="connsiteY138" fmla="*/ 1128764 h 1905600"/>
              <a:gd name="connsiteX139" fmla="*/ 623087 w 3166015"/>
              <a:gd name="connsiteY139" fmla="*/ 1136856 h 1905600"/>
              <a:gd name="connsiteX140" fmla="*/ 574535 w 3166015"/>
              <a:gd name="connsiteY140" fmla="*/ 1153040 h 1905600"/>
              <a:gd name="connsiteX141" fmla="*/ 550259 w 3166015"/>
              <a:gd name="connsiteY141" fmla="*/ 1161132 h 1905600"/>
              <a:gd name="connsiteX142" fmla="*/ 525983 w 3166015"/>
              <a:gd name="connsiteY142" fmla="*/ 1177316 h 1905600"/>
              <a:gd name="connsiteX143" fmla="*/ 509799 w 3166015"/>
              <a:gd name="connsiteY143" fmla="*/ 1225869 h 1905600"/>
              <a:gd name="connsiteX144" fmla="*/ 493614 w 3166015"/>
              <a:gd name="connsiteY144" fmla="*/ 1282513 h 1905600"/>
              <a:gd name="connsiteX145" fmla="*/ 501706 w 3166015"/>
              <a:gd name="connsiteY145" fmla="*/ 1403893 h 1905600"/>
              <a:gd name="connsiteX146" fmla="*/ 509799 w 3166015"/>
              <a:gd name="connsiteY146" fmla="*/ 1428170 h 1905600"/>
              <a:gd name="connsiteX147" fmla="*/ 558351 w 3166015"/>
              <a:gd name="connsiteY147" fmla="*/ 1444354 h 1905600"/>
              <a:gd name="connsiteX148" fmla="*/ 639271 w 3166015"/>
              <a:gd name="connsiteY148" fmla="*/ 1460538 h 1905600"/>
              <a:gd name="connsiteX149" fmla="*/ 712099 w 3166015"/>
              <a:gd name="connsiteY149" fmla="*/ 1476722 h 1905600"/>
              <a:gd name="connsiteX150" fmla="*/ 728283 w 3166015"/>
              <a:gd name="connsiteY150" fmla="*/ 1500998 h 1905600"/>
              <a:gd name="connsiteX151" fmla="*/ 768744 w 3166015"/>
              <a:gd name="connsiteY151" fmla="*/ 1533366 h 1905600"/>
              <a:gd name="connsiteX152" fmla="*/ 801112 w 3166015"/>
              <a:gd name="connsiteY152" fmla="*/ 1606194 h 1905600"/>
              <a:gd name="connsiteX153" fmla="*/ 776836 w 3166015"/>
              <a:gd name="connsiteY153" fmla="*/ 1768035 h 1905600"/>
              <a:gd name="connsiteX154" fmla="*/ 776836 w 3166015"/>
              <a:gd name="connsiteY154" fmla="*/ 1768035 h 1905600"/>
              <a:gd name="connsiteX155" fmla="*/ 768744 w 3166015"/>
              <a:gd name="connsiteY155" fmla="*/ 1808495 h 1905600"/>
              <a:gd name="connsiteX156" fmla="*/ 744468 w 3166015"/>
              <a:gd name="connsiteY156" fmla="*/ 1824679 h 1905600"/>
              <a:gd name="connsiteX157" fmla="*/ 720191 w 3166015"/>
              <a:gd name="connsiteY157" fmla="*/ 1865139 h 1905600"/>
              <a:gd name="connsiteX158" fmla="*/ 671639 w 3166015"/>
              <a:gd name="connsiteY158" fmla="*/ 1881324 h 1905600"/>
              <a:gd name="connsiteX159" fmla="*/ 614995 w 3166015"/>
              <a:gd name="connsiteY159" fmla="*/ 1897508 h 1905600"/>
              <a:gd name="connsiteX160" fmla="*/ 428878 w 3166015"/>
              <a:gd name="connsiteY160" fmla="*/ 1905600 h 1905600"/>
              <a:gd name="connsiteX161" fmla="*/ 307498 w 3166015"/>
              <a:gd name="connsiteY161" fmla="*/ 1897508 h 1905600"/>
              <a:gd name="connsiteX162" fmla="*/ 258945 w 3166015"/>
              <a:gd name="connsiteY162" fmla="*/ 1881324 h 1905600"/>
              <a:gd name="connsiteX163" fmla="*/ 234669 w 3166015"/>
              <a:gd name="connsiteY163" fmla="*/ 1873231 h 1905600"/>
              <a:gd name="connsiteX164" fmla="*/ 210393 w 3166015"/>
              <a:gd name="connsiteY164" fmla="*/ 1857047 h 1905600"/>
              <a:gd name="connsiteX165" fmla="*/ 113289 w 3166015"/>
              <a:gd name="connsiteY165" fmla="*/ 1832771 h 1905600"/>
              <a:gd name="connsiteX166" fmla="*/ 145657 w 3166015"/>
              <a:gd name="connsiteY166"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07498 w 3166015"/>
              <a:gd name="connsiteY22" fmla="*/ 554230 h 1905600"/>
              <a:gd name="connsiteX23" fmla="*/ 356050 w 3166015"/>
              <a:gd name="connsiteY23" fmla="*/ 570414 h 1905600"/>
              <a:gd name="connsiteX24" fmla="*/ 380326 w 3166015"/>
              <a:gd name="connsiteY24" fmla="*/ 578506 h 1905600"/>
              <a:gd name="connsiteX25" fmla="*/ 404602 w 3166015"/>
              <a:gd name="connsiteY25" fmla="*/ 586598 h 1905600"/>
              <a:gd name="connsiteX26" fmla="*/ 436970 w 3166015"/>
              <a:gd name="connsiteY26" fmla="*/ 602782 h 1905600"/>
              <a:gd name="connsiteX27" fmla="*/ 509799 w 3166015"/>
              <a:gd name="connsiteY27" fmla="*/ 610874 h 1905600"/>
              <a:gd name="connsiteX28" fmla="*/ 574535 w 3166015"/>
              <a:gd name="connsiteY28" fmla="*/ 618966 h 1905600"/>
              <a:gd name="connsiteX29" fmla="*/ 623087 w 3166015"/>
              <a:gd name="connsiteY29" fmla="*/ 635150 h 1905600"/>
              <a:gd name="connsiteX30" fmla="*/ 647363 w 3166015"/>
              <a:gd name="connsiteY30" fmla="*/ 651334 h 1905600"/>
              <a:gd name="connsiteX31" fmla="*/ 784928 w 3166015"/>
              <a:gd name="connsiteY31" fmla="*/ 667518 h 1905600"/>
              <a:gd name="connsiteX32" fmla="*/ 857756 w 3166015"/>
              <a:gd name="connsiteY32" fmla="*/ 683702 h 1905600"/>
              <a:gd name="connsiteX33" fmla="*/ 922492 w 3166015"/>
              <a:gd name="connsiteY33" fmla="*/ 699886 h 1905600"/>
              <a:gd name="connsiteX34" fmla="*/ 962953 w 3166015"/>
              <a:gd name="connsiteY34" fmla="*/ 707978 h 1905600"/>
              <a:gd name="connsiteX35" fmla="*/ 1027689 w 3166015"/>
              <a:gd name="connsiteY35" fmla="*/ 724162 h 1905600"/>
              <a:gd name="connsiteX36" fmla="*/ 1051965 w 3166015"/>
              <a:gd name="connsiteY36" fmla="*/ 732254 h 1905600"/>
              <a:gd name="connsiteX37" fmla="*/ 1108609 w 3166015"/>
              <a:gd name="connsiteY37" fmla="*/ 740347 h 1905600"/>
              <a:gd name="connsiteX38" fmla="*/ 1157161 w 3166015"/>
              <a:gd name="connsiteY38" fmla="*/ 748439 h 1905600"/>
              <a:gd name="connsiteX39" fmla="*/ 1238082 w 3166015"/>
              <a:gd name="connsiteY39" fmla="*/ 732254 h 1905600"/>
              <a:gd name="connsiteX40" fmla="*/ 1310910 w 3166015"/>
              <a:gd name="connsiteY40" fmla="*/ 699886 h 1905600"/>
              <a:gd name="connsiteX41" fmla="*/ 1367554 w 3166015"/>
              <a:gd name="connsiteY41" fmla="*/ 691794 h 1905600"/>
              <a:gd name="connsiteX42" fmla="*/ 1391830 w 3166015"/>
              <a:gd name="connsiteY42" fmla="*/ 683702 h 1905600"/>
              <a:gd name="connsiteX43" fmla="*/ 1408014 w 3166015"/>
              <a:gd name="connsiteY43" fmla="*/ 659426 h 1905600"/>
              <a:gd name="connsiteX44" fmla="*/ 1424199 w 3166015"/>
              <a:gd name="connsiteY44" fmla="*/ 643242 h 1905600"/>
              <a:gd name="connsiteX45" fmla="*/ 1448475 w 3166015"/>
              <a:gd name="connsiteY45" fmla="*/ 627058 h 1905600"/>
              <a:gd name="connsiteX46" fmla="*/ 1497027 w 3166015"/>
              <a:gd name="connsiteY46" fmla="*/ 586598 h 1905600"/>
              <a:gd name="connsiteX47" fmla="*/ 1513211 w 3166015"/>
              <a:gd name="connsiteY47" fmla="*/ 562322 h 1905600"/>
              <a:gd name="connsiteX48" fmla="*/ 1537487 w 3166015"/>
              <a:gd name="connsiteY48" fmla="*/ 481401 h 1905600"/>
              <a:gd name="connsiteX49" fmla="*/ 1545579 w 3166015"/>
              <a:gd name="connsiteY49" fmla="*/ 206272 h 1905600"/>
              <a:gd name="connsiteX50" fmla="*/ 1553671 w 3166015"/>
              <a:gd name="connsiteY50" fmla="*/ 76800 h 1905600"/>
              <a:gd name="connsiteX51" fmla="*/ 1561763 w 3166015"/>
              <a:gd name="connsiteY51" fmla="*/ 52524 h 1905600"/>
              <a:gd name="connsiteX52" fmla="*/ 1586039 w 3166015"/>
              <a:gd name="connsiteY52" fmla="*/ 44431 h 1905600"/>
              <a:gd name="connsiteX53" fmla="*/ 1683144 w 3166015"/>
              <a:gd name="connsiteY53" fmla="*/ 3971 h 1905600"/>
              <a:gd name="connsiteX54" fmla="*/ 1772156 w 3166015"/>
              <a:gd name="connsiteY54" fmla="*/ 12063 h 1905600"/>
              <a:gd name="connsiteX55" fmla="*/ 1820708 w 3166015"/>
              <a:gd name="connsiteY55" fmla="*/ 28247 h 1905600"/>
              <a:gd name="connsiteX56" fmla="*/ 1844984 w 3166015"/>
              <a:gd name="connsiteY56" fmla="*/ 36339 h 1905600"/>
              <a:gd name="connsiteX57" fmla="*/ 1869260 w 3166015"/>
              <a:gd name="connsiteY57" fmla="*/ 44431 h 1905600"/>
              <a:gd name="connsiteX58" fmla="*/ 1909721 w 3166015"/>
              <a:gd name="connsiteY58" fmla="*/ 52524 h 1905600"/>
              <a:gd name="connsiteX59" fmla="*/ 1966365 w 3166015"/>
              <a:gd name="connsiteY59" fmla="*/ 68708 h 1905600"/>
              <a:gd name="connsiteX60" fmla="*/ 2298138 w 3166015"/>
              <a:gd name="connsiteY60" fmla="*/ 84892 h 1905600"/>
              <a:gd name="connsiteX61" fmla="*/ 2322414 w 3166015"/>
              <a:gd name="connsiteY61" fmla="*/ 92984 h 1905600"/>
              <a:gd name="connsiteX62" fmla="*/ 2362875 w 3166015"/>
              <a:gd name="connsiteY62" fmla="*/ 101076 h 1905600"/>
              <a:gd name="connsiteX63" fmla="*/ 2387151 w 3166015"/>
              <a:gd name="connsiteY63" fmla="*/ 117260 h 1905600"/>
              <a:gd name="connsiteX64" fmla="*/ 2468071 w 3166015"/>
              <a:gd name="connsiteY64" fmla="*/ 133444 h 1905600"/>
              <a:gd name="connsiteX65" fmla="*/ 2524715 w 3166015"/>
              <a:gd name="connsiteY65" fmla="*/ 165812 h 1905600"/>
              <a:gd name="connsiteX66" fmla="*/ 2573268 w 3166015"/>
              <a:gd name="connsiteY66" fmla="*/ 181996 h 1905600"/>
              <a:gd name="connsiteX67" fmla="*/ 2735108 w 3166015"/>
              <a:gd name="connsiteY67" fmla="*/ 222456 h 1905600"/>
              <a:gd name="connsiteX68" fmla="*/ 2840305 w 3166015"/>
              <a:gd name="connsiteY68" fmla="*/ 206272 h 1905600"/>
              <a:gd name="connsiteX69" fmla="*/ 2864581 w 3166015"/>
              <a:gd name="connsiteY69" fmla="*/ 190088 h 1905600"/>
              <a:gd name="connsiteX70" fmla="*/ 2913133 w 3166015"/>
              <a:gd name="connsiteY70" fmla="*/ 173904 h 1905600"/>
              <a:gd name="connsiteX71" fmla="*/ 3002145 w 3166015"/>
              <a:gd name="connsiteY71" fmla="*/ 198180 h 1905600"/>
              <a:gd name="connsiteX72" fmla="*/ 3010237 w 3166015"/>
              <a:gd name="connsiteY72" fmla="*/ 230548 h 1905600"/>
              <a:gd name="connsiteX73" fmla="*/ 3026422 w 3166015"/>
              <a:gd name="connsiteY73" fmla="*/ 279100 h 1905600"/>
              <a:gd name="connsiteX74" fmla="*/ 3034514 w 3166015"/>
              <a:gd name="connsiteY74" fmla="*/ 303377 h 1905600"/>
              <a:gd name="connsiteX75" fmla="*/ 3042606 w 3166015"/>
              <a:gd name="connsiteY75" fmla="*/ 392389 h 1905600"/>
              <a:gd name="connsiteX76" fmla="*/ 3050698 w 3166015"/>
              <a:gd name="connsiteY76" fmla="*/ 449033 h 1905600"/>
              <a:gd name="connsiteX77" fmla="*/ 3066882 w 3166015"/>
              <a:gd name="connsiteY77" fmla="*/ 651334 h 1905600"/>
              <a:gd name="connsiteX78" fmla="*/ 3074974 w 3166015"/>
              <a:gd name="connsiteY78" fmla="*/ 675610 h 1905600"/>
              <a:gd name="connsiteX79" fmla="*/ 3083066 w 3166015"/>
              <a:gd name="connsiteY79" fmla="*/ 869819 h 1905600"/>
              <a:gd name="connsiteX80" fmla="*/ 3091158 w 3166015"/>
              <a:gd name="connsiteY80" fmla="*/ 894095 h 1905600"/>
              <a:gd name="connsiteX81" fmla="*/ 3107342 w 3166015"/>
              <a:gd name="connsiteY81" fmla="*/ 950739 h 1905600"/>
              <a:gd name="connsiteX82" fmla="*/ 3115434 w 3166015"/>
              <a:gd name="connsiteY82" fmla="*/ 1015476 h 1905600"/>
              <a:gd name="connsiteX83" fmla="*/ 3123526 w 3166015"/>
              <a:gd name="connsiteY83" fmla="*/ 1039752 h 1905600"/>
              <a:gd name="connsiteX84" fmla="*/ 3131618 w 3166015"/>
              <a:gd name="connsiteY84" fmla="*/ 1072120 h 1905600"/>
              <a:gd name="connsiteX85" fmla="*/ 3147802 w 3166015"/>
              <a:gd name="connsiteY85" fmla="*/ 1120672 h 1905600"/>
              <a:gd name="connsiteX86" fmla="*/ 3147802 w 3166015"/>
              <a:gd name="connsiteY86" fmla="*/ 1541458 h 1905600"/>
              <a:gd name="connsiteX87" fmla="*/ 3123526 w 3166015"/>
              <a:gd name="connsiteY87" fmla="*/ 1606194 h 1905600"/>
              <a:gd name="connsiteX88" fmla="*/ 3115434 w 3166015"/>
              <a:gd name="connsiteY88" fmla="*/ 1630470 h 1905600"/>
              <a:gd name="connsiteX89" fmla="*/ 3091158 w 3166015"/>
              <a:gd name="connsiteY89" fmla="*/ 1638562 h 1905600"/>
              <a:gd name="connsiteX90" fmla="*/ 3074974 w 3166015"/>
              <a:gd name="connsiteY90" fmla="*/ 1654747 h 1905600"/>
              <a:gd name="connsiteX91" fmla="*/ 3026422 w 3166015"/>
              <a:gd name="connsiteY91" fmla="*/ 1670931 h 1905600"/>
              <a:gd name="connsiteX92" fmla="*/ 3010237 w 3166015"/>
              <a:gd name="connsiteY92" fmla="*/ 1687115 h 1905600"/>
              <a:gd name="connsiteX93" fmla="*/ 2905041 w 3166015"/>
              <a:gd name="connsiteY93" fmla="*/ 1703299 h 1905600"/>
              <a:gd name="connsiteX94" fmla="*/ 2807937 w 3166015"/>
              <a:gd name="connsiteY94" fmla="*/ 1695207 h 1905600"/>
              <a:gd name="connsiteX95" fmla="*/ 2735108 w 3166015"/>
              <a:gd name="connsiteY95" fmla="*/ 1654747 h 1905600"/>
              <a:gd name="connsiteX96" fmla="*/ 2686556 w 3166015"/>
              <a:gd name="connsiteY96" fmla="*/ 1638562 h 1905600"/>
              <a:gd name="connsiteX97" fmla="*/ 2662280 w 3166015"/>
              <a:gd name="connsiteY97" fmla="*/ 1630470 h 1905600"/>
              <a:gd name="connsiteX98" fmla="*/ 2638004 w 3166015"/>
              <a:gd name="connsiteY98" fmla="*/ 1614286 h 1905600"/>
              <a:gd name="connsiteX99" fmla="*/ 2605636 w 3166015"/>
              <a:gd name="connsiteY99" fmla="*/ 1606194 h 1905600"/>
              <a:gd name="connsiteX100" fmla="*/ 2581360 w 3166015"/>
              <a:gd name="connsiteY100" fmla="*/ 1598102 h 1905600"/>
              <a:gd name="connsiteX101" fmla="*/ 2548991 w 3166015"/>
              <a:gd name="connsiteY101" fmla="*/ 1590010 h 1905600"/>
              <a:gd name="connsiteX102" fmla="*/ 2500439 w 3166015"/>
              <a:gd name="connsiteY102" fmla="*/ 1573826 h 1905600"/>
              <a:gd name="connsiteX103" fmla="*/ 2468071 w 3166015"/>
              <a:gd name="connsiteY103" fmla="*/ 1565734 h 1905600"/>
              <a:gd name="connsiteX104" fmla="*/ 2419519 w 3166015"/>
              <a:gd name="connsiteY104" fmla="*/ 1549550 h 1905600"/>
              <a:gd name="connsiteX105" fmla="*/ 2395243 w 3166015"/>
              <a:gd name="connsiteY105" fmla="*/ 1525274 h 1905600"/>
              <a:gd name="connsiteX106" fmla="*/ 2338599 w 3166015"/>
              <a:gd name="connsiteY106" fmla="*/ 1509090 h 1905600"/>
              <a:gd name="connsiteX107" fmla="*/ 2168666 w 3166015"/>
              <a:gd name="connsiteY107" fmla="*/ 1484814 h 1905600"/>
              <a:gd name="connsiteX108" fmla="*/ 2136298 w 3166015"/>
              <a:gd name="connsiteY108" fmla="*/ 1492906 h 1905600"/>
              <a:gd name="connsiteX109" fmla="*/ 2087745 w 3166015"/>
              <a:gd name="connsiteY109" fmla="*/ 1509090 h 1905600"/>
              <a:gd name="connsiteX110" fmla="*/ 1982549 w 3166015"/>
              <a:gd name="connsiteY110" fmla="*/ 1525274 h 1905600"/>
              <a:gd name="connsiteX111" fmla="*/ 1885445 w 3166015"/>
              <a:gd name="connsiteY111" fmla="*/ 1517182 h 1905600"/>
              <a:gd name="connsiteX112" fmla="*/ 1853076 w 3166015"/>
              <a:gd name="connsiteY112" fmla="*/ 1509090 h 1905600"/>
              <a:gd name="connsiteX113" fmla="*/ 1788340 w 3166015"/>
              <a:gd name="connsiteY113" fmla="*/ 1500998 h 1905600"/>
              <a:gd name="connsiteX114" fmla="*/ 1602223 w 3166015"/>
              <a:gd name="connsiteY114" fmla="*/ 1509090 h 1905600"/>
              <a:gd name="connsiteX115" fmla="*/ 1497027 w 3166015"/>
              <a:gd name="connsiteY115" fmla="*/ 1533366 h 1905600"/>
              <a:gd name="connsiteX116" fmla="*/ 1472751 w 3166015"/>
              <a:gd name="connsiteY116" fmla="*/ 1541458 h 1905600"/>
              <a:gd name="connsiteX117" fmla="*/ 1448475 w 3166015"/>
              <a:gd name="connsiteY117" fmla="*/ 1533366 h 1905600"/>
              <a:gd name="connsiteX118" fmla="*/ 1440383 w 3166015"/>
              <a:gd name="connsiteY118" fmla="*/ 1509090 h 1905600"/>
              <a:gd name="connsiteX119" fmla="*/ 1448475 w 3166015"/>
              <a:gd name="connsiteY119" fmla="*/ 1347249 h 1905600"/>
              <a:gd name="connsiteX120" fmla="*/ 1464659 w 3166015"/>
              <a:gd name="connsiteY120" fmla="*/ 1298697 h 1905600"/>
              <a:gd name="connsiteX121" fmla="*/ 1472751 w 3166015"/>
              <a:gd name="connsiteY121" fmla="*/ 1233961 h 1905600"/>
              <a:gd name="connsiteX122" fmla="*/ 1488935 w 3166015"/>
              <a:gd name="connsiteY122" fmla="*/ 1209685 h 1905600"/>
              <a:gd name="connsiteX123" fmla="*/ 1480843 w 3166015"/>
              <a:gd name="connsiteY123" fmla="*/ 1128764 h 1905600"/>
              <a:gd name="connsiteX124" fmla="*/ 1472751 w 3166015"/>
              <a:gd name="connsiteY124" fmla="*/ 1104488 h 1905600"/>
              <a:gd name="connsiteX125" fmla="*/ 1448475 w 3166015"/>
              <a:gd name="connsiteY125" fmla="*/ 1096396 h 1905600"/>
              <a:gd name="connsiteX126" fmla="*/ 1424199 w 3166015"/>
              <a:gd name="connsiteY126" fmla="*/ 1080212 h 1905600"/>
              <a:gd name="connsiteX127" fmla="*/ 1286634 w 3166015"/>
              <a:gd name="connsiteY127" fmla="*/ 1064028 h 1905600"/>
              <a:gd name="connsiteX128" fmla="*/ 1181437 w 3166015"/>
              <a:gd name="connsiteY128" fmla="*/ 1039752 h 1905600"/>
              <a:gd name="connsiteX129" fmla="*/ 1149069 w 3166015"/>
              <a:gd name="connsiteY129" fmla="*/ 1031660 h 1905600"/>
              <a:gd name="connsiteX130" fmla="*/ 1060057 w 3166015"/>
              <a:gd name="connsiteY130" fmla="*/ 1015476 h 1905600"/>
              <a:gd name="connsiteX131" fmla="*/ 1019597 w 3166015"/>
              <a:gd name="connsiteY131" fmla="*/ 1023568 h 1905600"/>
              <a:gd name="connsiteX132" fmla="*/ 971045 w 3166015"/>
              <a:gd name="connsiteY132" fmla="*/ 1055936 h 1905600"/>
              <a:gd name="connsiteX133" fmla="*/ 946768 w 3166015"/>
              <a:gd name="connsiteY133" fmla="*/ 1064028 h 1905600"/>
              <a:gd name="connsiteX134" fmla="*/ 922492 w 3166015"/>
              <a:gd name="connsiteY134" fmla="*/ 1080212 h 1905600"/>
              <a:gd name="connsiteX135" fmla="*/ 873940 w 3166015"/>
              <a:gd name="connsiteY135" fmla="*/ 1096396 h 1905600"/>
              <a:gd name="connsiteX136" fmla="*/ 865848 w 3166015"/>
              <a:gd name="connsiteY136" fmla="*/ 1120672 h 1905600"/>
              <a:gd name="connsiteX137" fmla="*/ 841572 w 3166015"/>
              <a:gd name="connsiteY137" fmla="*/ 1128764 h 1905600"/>
              <a:gd name="connsiteX138" fmla="*/ 623087 w 3166015"/>
              <a:gd name="connsiteY138" fmla="*/ 1136856 h 1905600"/>
              <a:gd name="connsiteX139" fmla="*/ 574535 w 3166015"/>
              <a:gd name="connsiteY139" fmla="*/ 1153040 h 1905600"/>
              <a:gd name="connsiteX140" fmla="*/ 550259 w 3166015"/>
              <a:gd name="connsiteY140" fmla="*/ 1161132 h 1905600"/>
              <a:gd name="connsiteX141" fmla="*/ 525983 w 3166015"/>
              <a:gd name="connsiteY141" fmla="*/ 1177316 h 1905600"/>
              <a:gd name="connsiteX142" fmla="*/ 509799 w 3166015"/>
              <a:gd name="connsiteY142" fmla="*/ 1225869 h 1905600"/>
              <a:gd name="connsiteX143" fmla="*/ 493614 w 3166015"/>
              <a:gd name="connsiteY143" fmla="*/ 1282513 h 1905600"/>
              <a:gd name="connsiteX144" fmla="*/ 501706 w 3166015"/>
              <a:gd name="connsiteY144" fmla="*/ 1403893 h 1905600"/>
              <a:gd name="connsiteX145" fmla="*/ 509799 w 3166015"/>
              <a:gd name="connsiteY145" fmla="*/ 1428170 h 1905600"/>
              <a:gd name="connsiteX146" fmla="*/ 558351 w 3166015"/>
              <a:gd name="connsiteY146" fmla="*/ 1444354 h 1905600"/>
              <a:gd name="connsiteX147" fmla="*/ 639271 w 3166015"/>
              <a:gd name="connsiteY147" fmla="*/ 1460538 h 1905600"/>
              <a:gd name="connsiteX148" fmla="*/ 712099 w 3166015"/>
              <a:gd name="connsiteY148" fmla="*/ 1476722 h 1905600"/>
              <a:gd name="connsiteX149" fmla="*/ 728283 w 3166015"/>
              <a:gd name="connsiteY149" fmla="*/ 1500998 h 1905600"/>
              <a:gd name="connsiteX150" fmla="*/ 768744 w 3166015"/>
              <a:gd name="connsiteY150" fmla="*/ 1533366 h 1905600"/>
              <a:gd name="connsiteX151" fmla="*/ 801112 w 3166015"/>
              <a:gd name="connsiteY151" fmla="*/ 1606194 h 1905600"/>
              <a:gd name="connsiteX152" fmla="*/ 776836 w 3166015"/>
              <a:gd name="connsiteY152" fmla="*/ 1768035 h 1905600"/>
              <a:gd name="connsiteX153" fmla="*/ 776836 w 3166015"/>
              <a:gd name="connsiteY153" fmla="*/ 1768035 h 1905600"/>
              <a:gd name="connsiteX154" fmla="*/ 768744 w 3166015"/>
              <a:gd name="connsiteY154" fmla="*/ 1808495 h 1905600"/>
              <a:gd name="connsiteX155" fmla="*/ 744468 w 3166015"/>
              <a:gd name="connsiteY155" fmla="*/ 1824679 h 1905600"/>
              <a:gd name="connsiteX156" fmla="*/ 720191 w 3166015"/>
              <a:gd name="connsiteY156" fmla="*/ 1865139 h 1905600"/>
              <a:gd name="connsiteX157" fmla="*/ 671639 w 3166015"/>
              <a:gd name="connsiteY157" fmla="*/ 1881324 h 1905600"/>
              <a:gd name="connsiteX158" fmla="*/ 614995 w 3166015"/>
              <a:gd name="connsiteY158" fmla="*/ 1897508 h 1905600"/>
              <a:gd name="connsiteX159" fmla="*/ 428878 w 3166015"/>
              <a:gd name="connsiteY159" fmla="*/ 1905600 h 1905600"/>
              <a:gd name="connsiteX160" fmla="*/ 307498 w 3166015"/>
              <a:gd name="connsiteY160" fmla="*/ 1897508 h 1905600"/>
              <a:gd name="connsiteX161" fmla="*/ 258945 w 3166015"/>
              <a:gd name="connsiteY161" fmla="*/ 1881324 h 1905600"/>
              <a:gd name="connsiteX162" fmla="*/ 234669 w 3166015"/>
              <a:gd name="connsiteY162" fmla="*/ 1873231 h 1905600"/>
              <a:gd name="connsiteX163" fmla="*/ 210393 w 3166015"/>
              <a:gd name="connsiteY163" fmla="*/ 1857047 h 1905600"/>
              <a:gd name="connsiteX164" fmla="*/ 113289 w 3166015"/>
              <a:gd name="connsiteY164" fmla="*/ 1832771 h 1905600"/>
              <a:gd name="connsiteX165" fmla="*/ 145657 w 3166015"/>
              <a:gd name="connsiteY165"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07498 w 3166015"/>
              <a:gd name="connsiteY22" fmla="*/ 554230 h 1905600"/>
              <a:gd name="connsiteX23" fmla="*/ 356050 w 3166015"/>
              <a:gd name="connsiteY23" fmla="*/ 570414 h 1905600"/>
              <a:gd name="connsiteX24" fmla="*/ 380326 w 3166015"/>
              <a:gd name="connsiteY24" fmla="*/ 578506 h 1905600"/>
              <a:gd name="connsiteX25" fmla="*/ 404602 w 3166015"/>
              <a:gd name="connsiteY25" fmla="*/ 586598 h 1905600"/>
              <a:gd name="connsiteX26" fmla="*/ 509799 w 3166015"/>
              <a:gd name="connsiteY26" fmla="*/ 610874 h 1905600"/>
              <a:gd name="connsiteX27" fmla="*/ 574535 w 3166015"/>
              <a:gd name="connsiteY27" fmla="*/ 618966 h 1905600"/>
              <a:gd name="connsiteX28" fmla="*/ 623087 w 3166015"/>
              <a:gd name="connsiteY28" fmla="*/ 635150 h 1905600"/>
              <a:gd name="connsiteX29" fmla="*/ 647363 w 3166015"/>
              <a:gd name="connsiteY29" fmla="*/ 651334 h 1905600"/>
              <a:gd name="connsiteX30" fmla="*/ 784928 w 3166015"/>
              <a:gd name="connsiteY30" fmla="*/ 667518 h 1905600"/>
              <a:gd name="connsiteX31" fmla="*/ 857756 w 3166015"/>
              <a:gd name="connsiteY31" fmla="*/ 683702 h 1905600"/>
              <a:gd name="connsiteX32" fmla="*/ 922492 w 3166015"/>
              <a:gd name="connsiteY32" fmla="*/ 699886 h 1905600"/>
              <a:gd name="connsiteX33" fmla="*/ 962953 w 3166015"/>
              <a:gd name="connsiteY33" fmla="*/ 707978 h 1905600"/>
              <a:gd name="connsiteX34" fmla="*/ 1027689 w 3166015"/>
              <a:gd name="connsiteY34" fmla="*/ 724162 h 1905600"/>
              <a:gd name="connsiteX35" fmla="*/ 1051965 w 3166015"/>
              <a:gd name="connsiteY35" fmla="*/ 732254 h 1905600"/>
              <a:gd name="connsiteX36" fmla="*/ 1108609 w 3166015"/>
              <a:gd name="connsiteY36" fmla="*/ 740347 h 1905600"/>
              <a:gd name="connsiteX37" fmla="*/ 1157161 w 3166015"/>
              <a:gd name="connsiteY37" fmla="*/ 748439 h 1905600"/>
              <a:gd name="connsiteX38" fmla="*/ 1238082 w 3166015"/>
              <a:gd name="connsiteY38" fmla="*/ 732254 h 1905600"/>
              <a:gd name="connsiteX39" fmla="*/ 1310910 w 3166015"/>
              <a:gd name="connsiteY39" fmla="*/ 699886 h 1905600"/>
              <a:gd name="connsiteX40" fmla="*/ 1367554 w 3166015"/>
              <a:gd name="connsiteY40" fmla="*/ 691794 h 1905600"/>
              <a:gd name="connsiteX41" fmla="*/ 1391830 w 3166015"/>
              <a:gd name="connsiteY41" fmla="*/ 683702 h 1905600"/>
              <a:gd name="connsiteX42" fmla="*/ 1408014 w 3166015"/>
              <a:gd name="connsiteY42" fmla="*/ 659426 h 1905600"/>
              <a:gd name="connsiteX43" fmla="*/ 1424199 w 3166015"/>
              <a:gd name="connsiteY43" fmla="*/ 643242 h 1905600"/>
              <a:gd name="connsiteX44" fmla="*/ 1448475 w 3166015"/>
              <a:gd name="connsiteY44" fmla="*/ 627058 h 1905600"/>
              <a:gd name="connsiteX45" fmla="*/ 1497027 w 3166015"/>
              <a:gd name="connsiteY45" fmla="*/ 586598 h 1905600"/>
              <a:gd name="connsiteX46" fmla="*/ 1513211 w 3166015"/>
              <a:gd name="connsiteY46" fmla="*/ 562322 h 1905600"/>
              <a:gd name="connsiteX47" fmla="*/ 1537487 w 3166015"/>
              <a:gd name="connsiteY47" fmla="*/ 481401 h 1905600"/>
              <a:gd name="connsiteX48" fmla="*/ 1545579 w 3166015"/>
              <a:gd name="connsiteY48" fmla="*/ 206272 h 1905600"/>
              <a:gd name="connsiteX49" fmla="*/ 1553671 w 3166015"/>
              <a:gd name="connsiteY49" fmla="*/ 76800 h 1905600"/>
              <a:gd name="connsiteX50" fmla="*/ 1561763 w 3166015"/>
              <a:gd name="connsiteY50" fmla="*/ 52524 h 1905600"/>
              <a:gd name="connsiteX51" fmla="*/ 1586039 w 3166015"/>
              <a:gd name="connsiteY51" fmla="*/ 44431 h 1905600"/>
              <a:gd name="connsiteX52" fmla="*/ 1683144 w 3166015"/>
              <a:gd name="connsiteY52" fmla="*/ 3971 h 1905600"/>
              <a:gd name="connsiteX53" fmla="*/ 1772156 w 3166015"/>
              <a:gd name="connsiteY53" fmla="*/ 12063 h 1905600"/>
              <a:gd name="connsiteX54" fmla="*/ 1820708 w 3166015"/>
              <a:gd name="connsiteY54" fmla="*/ 28247 h 1905600"/>
              <a:gd name="connsiteX55" fmla="*/ 1844984 w 3166015"/>
              <a:gd name="connsiteY55" fmla="*/ 36339 h 1905600"/>
              <a:gd name="connsiteX56" fmla="*/ 1869260 w 3166015"/>
              <a:gd name="connsiteY56" fmla="*/ 44431 h 1905600"/>
              <a:gd name="connsiteX57" fmla="*/ 1909721 w 3166015"/>
              <a:gd name="connsiteY57" fmla="*/ 52524 h 1905600"/>
              <a:gd name="connsiteX58" fmla="*/ 1966365 w 3166015"/>
              <a:gd name="connsiteY58" fmla="*/ 68708 h 1905600"/>
              <a:gd name="connsiteX59" fmla="*/ 2298138 w 3166015"/>
              <a:gd name="connsiteY59" fmla="*/ 84892 h 1905600"/>
              <a:gd name="connsiteX60" fmla="*/ 2322414 w 3166015"/>
              <a:gd name="connsiteY60" fmla="*/ 92984 h 1905600"/>
              <a:gd name="connsiteX61" fmla="*/ 2362875 w 3166015"/>
              <a:gd name="connsiteY61" fmla="*/ 101076 h 1905600"/>
              <a:gd name="connsiteX62" fmla="*/ 2387151 w 3166015"/>
              <a:gd name="connsiteY62" fmla="*/ 117260 h 1905600"/>
              <a:gd name="connsiteX63" fmla="*/ 2468071 w 3166015"/>
              <a:gd name="connsiteY63" fmla="*/ 133444 h 1905600"/>
              <a:gd name="connsiteX64" fmla="*/ 2524715 w 3166015"/>
              <a:gd name="connsiteY64" fmla="*/ 165812 h 1905600"/>
              <a:gd name="connsiteX65" fmla="*/ 2573268 w 3166015"/>
              <a:gd name="connsiteY65" fmla="*/ 181996 h 1905600"/>
              <a:gd name="connsiteX66" fmla="*/ 2735108 w 3166015"/>
              <a:gd name="connsiteY66" fmla="*/ 222456 h 1905600"/>
              <a:gd name="connsiteX67" fmla="*/ 2840305 w 3166015"/>
              <a:gd name="connsiteY67" fmla="*/ 206272 h 1905600"/>
              <a:gd name="connsiteX68" fmla="*/ 2864581 w 3166015"/>
              <a:gd name="connsiteY68" fmla="*/ 190088 h 1905600"/>
              <a:gd name="connsiteX69" fmla="*/ 2913133 w 3166015"/>
              <a:gd name="connsiteY69" fmla="*/ 173904 h 1905600"/>
              <a:gd name="connsiteX70" fmla="*/ 3002145 w 3166015"/>
              <a:gd name="connsiteY70" fmla="*/ 198180 h 1905600"/>
              <a:gd name="connsiteX71" fmla="*/ 3010237 w 3166015"/>
              <a:gd name="connsiteY71" fmla="*/ 230548 h 1905600"/>
              <a:gd name="connsiteX72" fmla="*/ 3026422 w 3166015"/>
              <a:gd name="connsiteY72" fmla="*/ 279100 h 1905600"/>
              <a:gd name="connsiteX73" fmla="*/ 3034514 w 3166015"/>
              <a:gd name="connsiteY73" fmla="*/ 303377 h 1905600"/>
              <a:gd name="connsiteX74" fmla="*/ 3042606 w 3166015"/>
              <a:gd name="connsiteY74" fmla="*/ 392389 h 1905600"/>
              <a:gd name="connsiteX75" fmla="*/ 3050698 w 3166015"/>
              <a:gd name="connsiteY75" fmla="*/ 449033 h 1905600"/>
              <a:gd name="connsiteX76" fmla="*/ 3066882 w 3166015"/>
              <a:gd name="connsiteY76" fmla="*/ 651334 h 1905600"/>
              <a:gd name="connsiteX77" fmla="*/ 3074974 w 3166015"/>
              <a:gd name="connsiteY77" fmla="*/ 675610 h 1905600"/>
              <a:gd name="connsiteX78" fmla="*/ 3083066 w 3166015"/>
              <a:gd name="connsiteY78" fmla="*/ 869819 h 1905600"/>
              <a:gd name="connsiteX79" fmla="*/ 3091158 w 3166015"/>
              <a:gd name="connsiteY79" fmla="*/ 894095 h 1905600"/>
              <a:gd name="connsiteX80" fmla="*/ 3107342 w 3166015"/>
              <a:gd name="connsiteY80" fmla="*/ 950739 h 1905600"/>
              <a:gd name="connsiteX81" fmla="*/ 3115434 w 3166015"/>
              <a:gd name="connsiteY81" fmla="*/ 1015476 h 1905600"/>
              <a:gd name="connsiteX82" fmla="*/ 3123526 w 3166015"/>
              <a:gd name="connsiteY82" fmla="*/ 1039752 h 1905600"/>
              <a:gd name="connsiteX83" fmla="*/ 3131618 w 3166015"/>
              <a:gd name="connsiteY83" fmla="*/ 1072120 h 1905600"/>
              <a:gd name="connsiteX84" fmla="*/ 3147802 w 3166015"/>
              <a:gd name="connsiteY84" fmla="*/ 1120672 h 1905600"/>
              <a:gd name="connsiteX85" fmla="*/ 3147802 w 3166015"/>
              <a:gd name="connsiteY85" fmla="*/ 1541458 h 1905600"/>
              <a:gd name="connsiteX86" fmla="*/ 3123526 w 3166015"/>
              <a:gd name="connsiteY86" fmla="*/ 1606194 h 1905600"/>
              <a:gd name="connsiteX87" fmla="*/ 3115434 w 3166015"/>
              <a:gd name="connsiteY87" fmla="*/ 1630470 h 1905600"/>
              <a:gd name="connsiteX88" fmla="*/ 3091158 w 3166015"/>
              <a:gd name="connsiteY88" fmla="*/ 1638562 h 1905600"/>
              <a:gd name="connsiteX89" fmla="*/ 3074974 w 3166015"/>
              <a:gd name="connsiteY89" fmla="*/ 1654747 h 1905600"/>
              <a:gd name="connsiteX90" fmla="*/ 3026422 w 3166015"/>
              <a:gd name="connsiteY90" fmla="*/ 1670931 h 1905600"/>
              <a:gd name="connsiteX91" fmla="*/ 3010237 w 3166015"/>
              <a:gd name="connsiteY91" fmla="*/ 1687115 h 1905600"/>
              <a:gd name="connsiteX92" fmla="*/ 2905041 w 3166015"/>
              <a:gd name="connsiteY92" fmla="*/ 1703299 h 1905600"/>
              <a:gd name="connsiteX93" fmla="*/ 2807937 w 3166015"/>
              <a:gd name="connsiteY93" fmla="*/ 1695207 h 1905600"/>
              <a:gd name="connsiteX94" fmla="*/ 2735108 w 3166015"/>
              <a:gd name="connsiteY94" fmla="*/ 1654747 h 1905600"/>
              <a:gd name="connsiteX95" fmla="*/ 2686556 w 3166015"/>
              <a:gd name="connsiteY95" fmla="*/ 1638562 h 1905600"/>
              <a:gd name="connsiteX96" fmla="*/ 2662280 w 3166015"/>
              <a:gd name="connsiteY96" fmla="*/ 1630470 h 1905600"/>
              <a:gd name="connsiteX97" fmla="*/ 2638004 w 3166015"/>
              <a:gd name="connsiteY97" fmla="*/ 1614286 h 1905600"/>
              <a:gd name="connsiteX98" fmla="*/ 2605636 w 3166015"/>
              <a:gd name="connsiteY98" fmla="*/ 1606194 h 1905600"/>
              <a:gd name="connsiteX99" fmla="*/ 2581360 w 3166015"/>
              <a:gd name="connsiteY99" fmla="*/ 1598102 h 1905600"/>
              <a:gd name="connsiteX100" fmla="*/ 2548991 w 3166015"/>
              <a:gd name="connsiteY100" fmla="*/ 1590010 h 1905600"/>
              <a:gd name="connsiteX101" fmla="*/ 2500439 w 3166015"/>
              <a:gd name="connsiteY101" fmla="*/ 1573826 h 1905600"/>
              <a:gd name="connsiteX102" fmla="*/ 2468071 w 3166015"/>
              <a:gd name="connsiteY102" fmla="*/ 1565734 h 1905600"/>
              <a:gd name="connsiteX103" fmla="*/ 2419519 w 3166015"/>
              <a:gd name="connsiteY103" fmla="*/ 1549550 h 1905600"/>
              <a:gd name="connsiteX104" fmla="*/ 2395243 w 3166015"/>
              <a:gd name="connsiteY104" fmla="*/ 1525274 h 1905600"/>
              <a:gd name="connsiteX105" fmla="*/ 2338599 w 3166015"/>
              <a:gd name="connsiteY105" fmla="*/ 1509090 h 1905600"/>
              <a:gd name="connsiteX106" fmla="*/ 2168666 w 3166015"/>
              <a:gd name="connsiteY106" fmla="*/ 1484814 h 1905600"/>
              <a:gd name="connsiteX107" fmla="*/ 2136298 w 3166015"/>
              <a:gd name="connsiteY107" fmla="*/ 1492906 h 1905600"/>
              <a:gd name="connsiteX108" fmla="*/ 2087745 w 3166015"/>
              <a:gd name="connsiteY108" fmla="*/ 1509090 h 1905600"/>
              <a:gd name="connsiteX109" fmla="*/ 1982549 w 3166015"/>
              <a:gd name="connsiteY109" fmla="*/ 1525274 h 1905600"/>
              <a:gd name="connsiteX110" fmla="*/ 1885445 w 3166015"/>
              <a:gd name="connsiteY110" fmla="*/ 1517182 h 1905600"/>
              <a:gd name="connsiteX111" fmla="*/ 1853076 w 3166015"/>
              <a:gd name="connsiteY111" fmla="*/ 1509090 h 1905600"/>
              <a:gd name="connsiteX112" fmla="*/ 1788340 w 3166015"/>
              <a:gd name="connsiteY112" fmla="*/ 1500998 h 1905600"/>
              <a:gd name="connsiteX113" fmla="*/ 1602223 w 3166015"/>
              <a:gd name="connsiteY113" fmla="*/ 1509090 h 1905600"/>
              <a:gd name="connsiteX114" fmla="*/ 1497027 w 3166015"/>
              <a:gd name="connsiteY114" fmla="*/ 1533366 h 1905600"/>
              <a:gd name="connsiteX115" fmla="*/ 1472751 w 3166015"/>
              <a:gd name="connsiteY115" fmla="*/ 1541458 h 1905600"/>
              <a:gd name="connsiteX116" fmla="*/ 1448475 w 3166015"/>
              <a:gd name="connsiteY116" fmla="*/ 1533366 h 1905600"/>
              <a:gd name="connsiteX117" fmla="*/ 1440383 w 3166015"/>
              <a:gd name="connsiteY117" fmla="*/ 1509090 h 1905600"/>
              <a:gd name="connsiteX118" fmla="*/ 1448475 w 3166015"/>
              <a:gd name="connsiteY118" fmla="*/ 1347249 h 1905600"/>
              <a:gd name="connsiteX119" fmla="*/ 1464659 w 3166015"/>
              <a:gd name="connsiteY119" fmla="*/ 1298697 h 1905600"/>
              <a:gd name="connsiteX120" fmla="*/ 1472751 w 3166015"/>
              <a:gd name="connsiteY120" fmla="*/ 1233961 h 1905600"/>
              <a:gd name="connsiteX121" fmla="*/ 1488935 w 3166015"/>
              <a:gd name="connsiteY121" fmla="*/ 1209685 h 1905600"/>
              <a:gd name="connsiteX122" fmla="*/ 1480843 w 3166015"/>
              <a:gd name="connsiteY122" fmla="*/ 1128764 h 1905600"/>
              <a:gd name="connsiteX123" fmla="*/ 1472751 w 3166015"/>
              <a:gd name="connsiteY123" fmla="*/ 1104488 h 1905600"/>
              <a:gd name="connsiteX124" fmla="*/ 1448475 w 3166015"/>
              <a:gd name="connsiteY124" fmla="*/ 1096396 h 1905600"/>
              <a:gd name="connsiteX125" fmla="*/ 1424199 w 3166015"/>
              <a:gd name="connsiteY125" fmla="*/ 1080212 h 1905600"/>
              <a:gd name="connsiteX126" fmla="*/ 1286634 w 3166015"/>
              <a:gd name="connsiteY126" fmla="*/ 1064028 h 1905600"/>
              <a:gd name="connsiteX127" fmla="*/ 1181437 w 3166015"/>
              <a:gd name="connsiteY127" fmla="*/ 1039752 h 1905600"/>
              <a:gd name="connsiteX128" fmla="*/ 1149069 w 3166015"/>
              <a:gd name="connsiteY128" fmla="*/ 1031660 h 1905600"/>
              <a:gd name="connsiteX129" fmla="*/ 1060057 w 3166015"/>
              <a:gd name="connsiteY129" fmla="*/ 1015476 h 1905600"/>
              <a:gd name="connsiteX130" fmla="*/ 1019597 w 3166015"/>
              <a:gd name="connsiteY130" fmla="*/ 1023568 h 1905600"/>
              <a:gd name="connsiteX131" fmla="*/ 971045 w 3166015"/>
              <a:gd name="connsiteY131" fmla="*/ 1055936 h 1905600"/>
              <a:gd name="connsiteX132" fmla="*/ 946768 w 3166015"/>
              <a:gd name="connsiteY132" fmla="*/ 1064028 h 1905600"/>
              <a:gd name="connsiteX133" fmla="*/ 922492 w 3166015"/>
              <a:gd name="connsiteY133" fmla="*/ 1080212 h 1905600"/>
              <a:gd name="connsiteX134" fmla="*/ 873940 w 3166015"/>
              <a:gd name="connsiteY134" fmla="*/ 1096396 h 1905600"/>
              <a:gd name="connsiteX135" fmla="*/ 865848 w 3166015"/>
              <a:gd name="connsiteY135" fmla="*/ 1120672 h 1905600"/>
              <a:gd name="connsiteX136" fmla="*/ 841572 w 3166015"/>
              <a:gd name="connsiteY136" fmla="*/ 1128764 h 1905600"/>
              <a:gd name="connsiteX137" fmla="*/ 623087 w 3166015"/>
              <a:gd name="connsiteY137" fmla="*/ 1136856 h 1905600"/>
              <a:gd name="connsiteX138" fmla="*/ 574535 w 3166015"/>
              <a:gd name="connsiteY138" fmla="*/ 1153040 h 1905600"/>
              <a:gd name="connsiteX139" fmla="*/ 550259 w 3166015"/>
              <a:gd name="connsiteY139" fmla="*/ 1161132 h 1905600"/>
              <a:gd name="connsiteX140" fmla="*/ 525983 w 3166015"/>
              <a:gd name="connsiteY140" fmla="*/ 1177316 h 1905600"/>
              <a:gd name="connsiteX141" fmla="*/ 509799 w 3166015"/>
              <a:gd name="connsiteY141" fmla="*/ 1225869 h 1905600"/>
              <a:gd name="connsiteX142" fmla="*/ 493614 w 3166015"/>
              <a:gd name="connsiteY142" fmla="*/ 1282513 h 1905600"/>
              <a:gd name="connsiteX143" fmla="*/ 501706 w 3166015"/>
              <a:gd name="connsiteY143" fmla="*/ 1403893 h 1905600"/>
              <a:gd name="connsiteX144" fmla="*/ 509799 w 3166015"/>
              <a:gd name="connsiteY144" fmla="*/ 1428170 h 1905600"/>
              <a:gd name="connsiteX145" fmla="*/ 558351 w 3166015"/>
              <a:gd name="connsiteY145" fmla="*/ 1444354 h 1905600"/>
              <a:gd name="connsiteX146" fmla="*/ 639271 w 3166015"/>
              <a:gd name="connsiteY146" fmla="*/ 1460538 h 1905600"/>
              <a:gd name="connsiteX147" fmla="*/ 712099 w 3166015"/>
              <a:gd name="connsiteY147" fmla="*/ 1476722 h 1905600"/>
              <a:gd name="connsiteX148" fmla="*/ 728283 w 3166015"/>
              <a:gd name="connsiteY148" fmla="*/ 1500998 h 1905600"/>
              <a:gd name="connsiteX149" fmla="*/ 768744 w 3166015"/>
              <a:gd name="connsiteY149" fmla="*/ 1533366 h 1905600"/>
              <a:gd name="connsiteX150" fmla="*/ 801112 w 3166015"/>
              <a:gd name="connsiteY150" fmla="*/ 1606194 h 1905600"/>
              <a:gd name="connsiteX151" fmla="*/ 776836 w 3166015"/>
              <a:gd name="connsiteY151" fmla="*/ 1768035 h 1905600"/>
              <a:gd name="connsiteX152" fmla="*/ 776836 w 3166015"/>
              <a:gd name="connsiteY152" fmla="*/ 1768035 h 1905600"/>
              <a:gd name="connsiteX153" fmla="*/ 768744 w 3166015"/>
              <a:gd name="connsiteY153" fmla="*/ 1808495 h 1905600"/>
              <a:gd name="connsiteX154" fmla="*/ 744468 w 3166015"/>
              <a:gd name="connsiteY154" fmla="*/ 1824679 h 1905600"/>
              <a:gd name="connsiteX155" fmla="*/ 720191 w 3166015"/>
              <a:gd name="connsiteY155" fmla="*/ 1865139 h 1905600"/>
              <a:gd name="connsiteX156" fmla="*/ 671639 w 3166015"/>
              <a:gd name="connsiteY156" fmla="*/ 1881324 h 1905600"/>
              <a:gd name="connsiteX157" fmla="*/ 614995 w 3166015"/>
              <a:gd name="connsiteY157" fmla="*/ 1897508 h 1905600"/>
              <a:gd name="connsiteX158" fmla="*/ 428878 w 3166015"/>
              <a:gd name="connsiteY158" fmla="*/ 1905600 h 1905600"/>
              <a:gd name="connsiteX159" fmla="*/ 307498 w 3166015"/>
              <a:gd name="connsiteY159" fmla="*/ 1897508 h 1905600"/>
              <a:gd name="connsiteX160" fmla="*/ 258945 w 3166015"/>
              <a:gd name="connsiteY160" fmla="*/ 1881324 h 1905600"/>
              <a:gd name="connsiteX161" fmla="*/ 234669 w 3166015"/>
              <a:gd name="connsiteY161" fmla="*/ 1873231 h 1905600"/>
              <a:gd name="connsiteX162" fmla="*/ 210393 w 3166015"/>
              <a:gd name="connsiteY162" fmla="*/ 1857047 h 1905600"/>
              <a:gd name="connsiteX163" fmla="*/ 113289 w 3166015"/>
              <a:gd name="connsiteY163" fmla="*/ 1832771 h 1905600"/>
              <a:gd name="connsiteX164" fmla="*/ 145657 w 3166015"/>
              <a:gd name="connsiteY164"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380326 w 3166015"/>
              <a:gd name="connsiteY23" fmla="*/ 578506 h 1905600"/>
              <a:gd name="connsiteX24" fmla="*/ 404602 w 3166015"/>
              <a:gd name="connsiteY24" fmla="*/ 586598 h 1905600"/>
              <a:gd name="connsiteX25" fmla="*/ 509799 w 3166015"/>
              <a:gd name="connsiteY25" fmla="*/ 610874 h 1905600"/>
              <a:gd name="connsiteX26" fmla="*/ 574535 w 3166015"/>
              <a:gd name="connsiteY26" fmla="*/ 618966 h 1905600"/>
              <a:gd name="connsiteX27" fmla="*/ 623087 w 3166015"/>
              <a:gd name="connsiteY27" fmla="*/ 635150 h 1905600"/>
              <a:gd name="connsiteX28" fmla="*/ 647363 w 3166015"/>
              <a:gd name="connsiteY28" fmla="*/ 651334 h 1905600"/>
              <a:gd name="connsiteX29" fmla="*/ 784928 w 3166015"/>
              <a:gd name="connsiteY29" fmla="*/ 667518 h 1905600"/>
              <a:gd name="connsiteX30" fmla="*/ 857756 w 3166015"/>
              <a:gd name="connsiteY30" fmla="*/ 683702 h 1905600"/>
              <a:gd name="connsiteX31" fmla="*/ 922492 w 3166015"/>
              <a:gd name="connsiteY31" fmla="*/ 699886 h 1905600"/>
              <a:gd name="connsiteX32" fmla="*/ 962953 w 3166015"/>
              <a:gd name="connsiteY32" fmla="*/ 707978 h 1905600"/>
              <a:gd name="connsiteX33" fmla="*/ 1027689 w 3166015"/>
              <a:gd name="connsiteY33" fmla="*/ 724162 h 1905600"/>
              <a:gd name="connsiteX34" fmla="*/ 1051965 w 3166015"/>
              <a:gd name="connsiteY34" fmla="*/ 732254 h 1905600"/>
              <a:gd name="connsiteX35" fmla="*/ 1108609 w 3166015"/>
              <a:gd name="connsiteY35" fmla="*/ 740347 h 1905600"/>
              <a:gd name="connsiteX36" fmla="*/ 1157161 w 3166015"/>
              <a:gd name="connsiteY36" fmla="*/ 748439 h 1905600"/>
              <a:gd name="connsiteX37" fmla="*/ 1238082 w 3166015"/>
              <a:gd name="connsiteY37" fmla="*/ 732254 h 1905600"/>
              <a:gd name="connsiteX38" fmla="*/ 1310910 w 3166015"/>
              <a:gd name="connsiteY38" fmla="*/ 699886 h 1905600"/>
              <a:gd name="connsiteX39" fmla="*/ 1367554 w 3166015"/>
              <a:gd name="connsiteY39" fmla="*/ 691794 h 1905600"/>
              <a:gd name="connsiteX40" fmla="*/ 1391830 w 3166015"/>
              <a:gd name="connsiteY40" fmla="*/ 683702 h 1905600"/>
              <a:gd name="connsiteX41" fmla="*/ 1408014 w 3166015"/>
              <a:gd name="connsiteY41" fmla="*/ 659426 h 1905600"/>
              <a:gd name="connsiteX42" fmla="*/ 1424199 w 3166015"/>
              <a:gd name="connsiteY42" fmla="*/ 643242 h 1905600"/>
              <a:gd name="connsiteX43" fmla="*/ 1448475 w 3166015"/>
              <a:gd name="connsiteY43" fmla="*/ 627058 h 1905600"/>
              <a:gd name="connsiteX44" fmla="*/ 1497027 w 3166015"/>
              <a:gd name="connsiteY44" fmla="*/ 586598 h 1905600"/>
              <a:gd name="connsiteX45" fmla="*/ 1513211 w 3166015"/>
              <a:gd name="connsiteY45" fmla="*/ 562322 h 1905600"/>
              <a:gd name="connsiteX46" fmla="*/ 1537487 w 3166015"/>
              <a:gd name="connsiteY46" fmla="*/ 481401 h 1905600"/>
              <a:gd name="connsiteX47" fmla="*/ 1545579 w 3166015"/>
              <a:gd name="connsiteY47" fmla="*/ 206272 h 1905600"/>
              <a:gd name="connsiteX48" fmla="*/ 1553671 w 3166015"/>
              <a:gd name="connsiteY48" fmla="*/ 76800 h 1905600"/>
              <a:gd name="connsiteX49" fmla="*/ 1561763 w 3166015"/>
              <a:gd name="connsiteY49" fmla="*/ 52524 h 1905600"/>
              <a:gd name="connsiteX50" fmla="*/ 1586039 w 3166015"/>
              <a:gd name="connsiteY50" fmla="*/ 44431 h 1905600"/>
              <a:gd name="connsiteX51" fmla="*/ 1683144 w 3166015"/>
              <a:gd name="connsiteY51" fmla="*/ 3971 h 1905600"/>
              <a:gd name="connsiteX52" fmla="*/ 1772156 w 3166015"/>
              <a:gd name="connsiteY52" fmla="*/ 12063 h 1905600"/>
              <a:gd name="connsiteX53" fmla="*/ 1820708 w 3166015"/>
              <a:gd name="connsiteY53" fmla="*/ 28247 h 1905600"/>
              <a:gd name="connsiteX54" fmla="*/ 1844984 w 3166015"/>
              <a:gd name="connsiteY54" fmla="*/ 36339 h 1905600"/>
              <a:gd name="connsiteX55" fmla="*/ 1869260 w 3166015"/>
              <a:gd name="connsiteY55" fmla="*/ 44431 h 1905600"/>
              <a:gd name="connsiteX56" fmla="*/ 1909721 w 3166015"/>
              <a:gd name="connsiteY56" fmla="*/ 52524 h 1905600"/>
              <a:gd name="connsiteX57" fmla="*/ 1966365 w 3166015"/>
              <a:gd name="connsiteY57" fmla="*/ 68708 h 1905600"/>
              <a:gd name="connsiteX58" fmla="*/ 2298138 w 3166015"/>
              <a:gd name="connsiteY58" fmla="*/ 84892 h 1905600"/>
              <a:gd name="connsiteX59" fmla="*/ 2322414 w 3166015"/>
              <a:gd name="connsiteY59" fmla="*/ 92984 h 1905600"/>
              <a:gd name="connsiteX60" fmla="*/ 2362875 w 3166015"/>
              <a:gd name="connsiteY60" fmla="*/ 101076 h 1905600"/>
              <a:gd name="connsiteX61" fmla="*/ 2387151 w 3166015"/>
              <a:gd name="connsiteY61" fmla="*/ 117260 h 1905600"/>
              <a:gd name="connsiteX62" fmla="*/ 2468071 w 3166015"/>
              <a:gd name="connsiteY62" fmla="*/ 133444 h 1905600"/>
              <a:gd name="connsiteX63" fmla="*/ 2524715 w 3166015"/>
              <a:gd name="connsiteY63" fmla="*/ 165812 h 1905600"/>
              <a:gd name="connsiteX64" fmla="*/ 2573268 w 3166015"/>
              <a:gd name="connsiteY64" fmla="*/ 181996 h 1905600"/>
              <a:gd name="connsiteX65" fmla="*/ 2735108 w 3166015"/>
              <a:gd name="connsiteY65" fmla="*/ 222456 h 1905600"/>
              <a:gd name="connsiteX66" fmla="*/ 2840305 w 3166015"/>
              <a:gd name="connsiteY66" fmla="*/ 206272 h 1905600"/>
              <a:gd name="connsiteX67" fmla="*/ 2864581 w 3166015"/>
              <a:gd name="connsiteY67" fmla="*/ 190088 h 1905600"/>
              <a:gd name="connsiteX68" fmla="*/ 2913133 w 3166015"/>
              <a:gd name="connsiteY68" fmla="*/ 173904 h 1905600"/>
              <a:gd name="connsiteX69" fmla="*/ 3002145 w 3166015"/>
              <a:gd name="connsiteY69" fmla="*/ 198180 h 1905600"/>
              <a:gd name="connsiteX70" fmla="*/ 3010237 w 3166015"/>
              <a:gd name="connsiteY70" fmla="*/ 230548 h 1905600"/>
              <a:gd name="connsiteX71" fmla="*/ 3026422 w 3166015"/>
              <a:gd name="connsiteY71" fmla="*/ 279100 h 1905600"/>
              <a:gd name="connsiteX72" fmla="*/ 3034514 w 3166015"/>
              <a:gd name="connsiteY72" fmla="*/ 303377 h 1905600"/>
              <a:gd name="connsiteX73" fmla="*/ 3042606 w 3166015"/>
              <a:gd name="connsiteY73" fmla="*/ 392389 h 1905600"/>
              <a:gd name="connsiteX74" fmla="*/ 3050698 w 3166015"/>
              <a:gd name="connsiteY74" fmla="*/ 449033 h 1905600"/>
              <a:gd name="connsiteX75" fmla="*/ 3066882 w 3166015"/>
              <a:gd name="connsiteY75" fmla="*/ 651334 h 1905600"/>
              <a:gd name="connsiteX76" fmla="*/ 3074974 w 3166015"/>
              <a:gd name="connsiteY76" fmla="*/ 675610 h 1905600"/>
              <a:gd name="connsiteX77" fmla="*/ 3083066 w 3166015"/>
              <a:gd name="connsiteY77" fmla="*/ 869819 h 1905600"/>
              <a:gd name="connsiteX78" fmla="*/ 3091158 w 3166015"/>
              <a:gd name="connsiteY78" fmla="*/ 894095 h 1905600"/>
              <a:gd name="connsiteX79" fmla="*/ 3107342 w 3166015"/>
              <a:gd name="connsiteY79" fmla="*/ 950739 h 1905600"/>
              <a:gd name="connsiteX80" fmla="*/ 3115434 w 3166015"/>
              <a:gd name="connsiteY80" fmla="*/ 1015476 h 1905600"/>
              <a:gd name="connsiteX81" fmla="*/ 3123526 w 3166015"/>
              <a:gd name="connsiteY81" fmla="*/ 1039752 h 1905600"/>
              <a:gd name="connsiteX82" fmla="*/ 3131618 w 3166015"/>
              <a:gd name="connsiteY82" fmla="*/ 1072120 h 1905600"/>
              <a:gd name="connsiteX83" fmla="*/ 3147802 w 3166015"/>
              <a:gd name="connsiteY83" fmla="*/ 1120672 h 1905600"/>
              <a:gd name="connsiteX84" fmla="*/ 3147802 w 3166015"/>
              <a:gd name="connsiteY84" fmla="*/ 1541458 h 1905600"/>
              <a:gd name="connsiteX85" fmla="*/ 3123526 w 3166015"/>
              <a:gd name="connsiteY85" fmla="*/ 1606194 h 1905600"/>
              <a:gd name="connsiteX86" fmla="*/ 3115434 w 3166015"/>
              <a:gd name="connsiteY86" fmla="*/ 1630470 h 1905600"/>
              <a:gd name="connsiteX87" fmla="*/ 3091158 w 3166015"/>
              <a:gd name="connsiteY87" fmla="*/ 1638562 h 1905600"/>
              <a:gd name="connsiteX88" fmla="*/ 3074974 w 3166015"/>
              <a:gd name="connsiteY88" fmla="*/ 1654747 h 1905600"/>
              <a:gd name="connsiteX89" fmla="*/ 3026422 w 3166015"/>
              <a:gd name="connsiteY89" fmla="*/ 1670931 h 1905600"/>
              <a:gd name="connsiteX90" fmla="*/ 3010237 w 3166015"/>
              <a:gd name="connsiteY90" fmla="*/ 1687115 h 1905600"/>
              <a:gd name="connsiteX91" fmla="*/ 2905041 w 3166015"/>
              <a:gd name="connsiteY91" fmla="*/ 1703299 h 1905600"/>
              <a:gd name="connsiteX92" fmla="*/ 2807937 w 3166015"/>
              <a:gd name="connsiteY92" fmla="*/ 1695207 h 1905600"/>
              <a:gd name="connsiteX93" fmla="*/ 2735108 w 3166015"/>
              <a:gd name="connsiteY93" fmla="*/ 1654747 h 1905600"/>
              <a:gd name="connsiteX94" fmla="*/ 2686556 w 3166015"/>
              <a:gd name="connsiteY94" fmla="*/ 1638562 h 1905600"/>
              <a:gd name="connsiteX95" fmla="*/ 2662280 w 3166015"/>
              <a:gd name="connsiteY95" fmla="*/ 1630470 h 1905600"/>
              <a:gd name="connsiteX96" fmla="*/ 2638004 w 3166015"/>
              <a:gd name="connsiteY96" fmla="*/ 1614286 h 1905600"/>
              <a:gd name="connsiteX97" fmla="*/ 2605636 w 3166015"/>
              <a:gd name="connsiteY97" fmla="*/ 1606194 h 1905600"/>
              <a:gd name="connsiteX98" fmla="*/ 2581360 w 3166015"/>
              <a:gd name="connsiteY98" fmla="*/ 1598102 h 1905600"/>
              <a:gd name="connsiteX99" fmla="*/ 2548991 w 3166015"/>
              <a:gd name="connsiteY99" fmla="*/ 1590010 h 1905600"/>
              <a:gd name="connsiteX100" fmla="*/ 2500439 w 3166015"/>
              <a:gd name="connsiteY100" fmla="*/ 1573826 h 1905600"/>
              <a:gd name="connsiteX101" fmla="*/ 2468071 w 3166015"/>
              <a:gd name="connsiteY101" fmla="*/ 1565734 h 1905600"/>
              <a:gd name="connsiteX102" fmla="*/ 2419519 w 3166015"/>
              <a:gd name="connsiteY102" fmla="*/ 1549550 h 1905600"/>
              <a:gd name="connsiteX103" fmla="*/ 2395243 w 3166015"/>
              <a:gd name="connsiteY103" fmla="*/ 1525274 h 1905600"/>
              <a:gd name="connsiteX104" fmla="*/ 2338599 w 3166015"/>
              <a:gd name="connsiteY104" fmla="*/ 1509090 h 1905600"/>
              <a:gd name="connsiteX105" fmla="*/ 2168666 w 3166015"/>
              <a:gd name="connsiteY105" fmla="*/ 1484814 h 1905600"/>
              <a:gd name="connsiteX106" fmla="*/ 2136298 w 3166015"/>
              <a:gd name="connsiteY106" fmla="*/ 1492906 h 1905600"/>
              <a:gd name="connsiteX107" fmla="*/ 2087745 w 3166015"/>
              <a:gd name="connsiteY107" fmla="*/ 1509090 h 1905600"/>
              <a:gd name="connsiteX108" fmla="*/ 1982549 w 3166015"/>
              <a:gd name="connsiteY108" fmla="*/ 1525274 h 1905600"/>
              <a:gd name="connsiteX109" fmla="*/ 1885445 w 3166015"/>
              <a:gd name="connsiteY109" fmla="*/ 1517182 h 1905600"/>
              <a:gd name="connsiteX110" fmla="*/ 1853076 w 3166015"/>
              <a:gd name="connsiteY110" fmla="*/ 1509090 h 1905600"/>
              <a:gd name="connsiteX111" fmla="*/ 1788340 w 3166015"/>
              <a:gd name="connsiteY111" fmla="*/ 1500998 h 1905600"/>
              <a:gd name="connsiteX112" fmla="*/ 1602223 w 3166015"/>
              <a:gd name="connsiteY112" fmla="*/ 1509090 h 1905600"/>
              <a:gd name="connsiteX113" fmla="*/ 1497027 w 3166015"/>
              <a:gd name="connsiteY113" fmla="*/ 1533366 h 1905600"/>
              <a:gd name="connsiteX114" fmla="*/ 1472751 w 3166015"/>
              <a:gd name="connsiteY114" fmla="*/ 1541458 h 1905600"/>
              <a:gd name="connsiteX115" fmla="*/ 1448475 w 3166015"/>
              <a:gd name="connsiteY115" fmla="*/ 1533366 h 1905600"/>
              <a:gd name="connsiteX116" fmla="*/ 1440383 w 3166015"/>
              <a:gd name="connsiteY116" fmla="*/ 1509090 h 1905600"/>
              <a:gd name="connsiteX117" fmla="*/ 1448475 w 3166015"/>
              <a:gd name="connsiteY117" fmla="*/ 1347249 h 1905600"/>
              <a:gd name="connsiteX118" fmla="*/ 1464659 w 3166015"/>
              <a:gd name="connsiteY118" fmla="*/ 1298697 h 1905600"/>
              <a:gd name="connsiteX119" fmla="*/ 1472751 w 3166015"/>
              <a:gd name="connsiteY119" fmla="*/ 1233961 h 1905600"/>
              <a:gd name="connsiteX120" fmla="*/ 1488935 w 3166015"/>
              <a:gd name="connsiteY120" fmla="*/ 1209685 h 1905600"/>
              <a:gd name="connsiteX121" fmla="*/ 1480843 w 3166015"/>
              <a:gd name="connsiteY121" fmla="*/ 1128764 h 1905600"/>
              <a:gd name="connsiteX122" fmla="*/ 1472751 w 3166015"/>
              <a:gd name="connsiteY122" fmla="*/ 1104488 h 1905600"/>
              <a:gd name="connsiteX123" fmla="*/ 1448475 w 3166015"/>
              <a:gd name="connsiteY123" fmla="*/ 1096396 h 1905600"/>
              <a:gd name="connsiteX124" fmla="*/ 1424199 w 3166015"/>
              <a:gd name="connsiteY124" fmla="*/ 1080212 h 1905600"/>
              <a:gd name="connsiteX125" fmla="*/ 1286634 w 3166015"/>
              <a:gd name="connsiteY125" fmla="*/ 1064028 h 1905600"/>
              <a:gd name="connsiteX126" fmla="*/ 1181437 w 3166015"/>
              <a:gd name="connsiteY126" fmla="*/ 1039752 h 1905600"/>
              <a:gd name="connsiteX127" fmla="*/ 1149069 w 3166015"/>
              <a:gd name="connsiteY127" fmla="*/ 1031660 h 1905600"/>
              <a:gd name="connsiteX128" fmla="*/ 1060057 w 3166015"/>
              <a:gd name="connsiteY128" fmla="*/ 1015476 h 1905600"/>
              <a:gd name="connsiteX129" fmla="*/ 1019597 w 3166015"/>
              <a:gd name="connsiteY129" fmla="*/ 1023568 h 1905600"/>
              <a:gd name="connsiteX130" fmla="*/ 971045 w 3166015"/>
              <a:gd name="connsiteY130" fmla="*/ 1055936 h 1905600"/>
              <a:gd name="connsiteX131" fmla="*/ 946768 w 3166015"/>
              <a:gd name="connsiteY131" fmla="*/ 1064028 h 1905600"/>
              <a:gd name="connsiteX132" fmla="*/ 922492 w 3166015"/>
              <a:gd name="connsiteY132" fmla="*/ 1080212 h 1905600"/>
              <a:gd name="connsiteX133" fmla="*/ 873940 w 3166015"/>
              <a:gd name="connsiteY133" fmla="*/ 1096396 h 1905600"/>
              <a:gd name="connsiteX134" fmla="*/ 865848 w 3166015"/>
              <a:gd name="connsiteY134" fmla="*/ 1120672 h 1905600"/>
              <a:gd name="connsiteX135" fmla="*/ 841572 w 3166015"/>
              <a:gd name="connsiteY135" fmla="*/ 1128764 h 1905600"/>
              <a:gd name="connsiteX136" fmla="*/ 623087 w 3166015"/>
              <a:gd name="connsiteY136" fmla="*/ 1136856 h 1905600"/>
              <a:gd name="connsiteX137" fmla="*/ 574535 w 3166015"/>
              <a:gd name="connsiteY137" fmla="*/ 1153040 h 1905600"/>
              <a:gd name="connsiteX138" fmla="*/ 550259 w 3166015"/>
              <a:gd name="connsiteY138" fmla="*/ 1161132 h 1905600"/>
              <a:gd name="connsiteX139" fmla="*/ 525983 w 3166015"/>
              <a:gd name="connsiteY139" fmla="*/ 1177316 h 1905600"/>
              <a:gd name="connsiteX140" fmla="*/ 509799 w 3166015"/>
              <a:gd name="connsiteY140" fmla="*/ 1225869 h 1905600"/>
              <a:gd name="connsiteX141" fmla="*/ 493614 w 3166015"/>
              <a:gd name="connsiteY141" fmla="*/ 1282513 h 1905600"/>
              <a:gd name="connsiteX142" fmla="*/ 501706 w 3166015"/>
              <a:gd name="connsiteY142" fmla="*/ 1403893 h 1905600"/>
              <a:gd name="connsiteX143" fmla="*/ 509799 w 3166015"/>
              <a:gd name="connsiteY143" fmla="*/ 1428170 h 1905600"/>
              <a:gd name="connsiteX144" fmla="*/ 558351 w 3166015"/>
              <a:gd name="connsiteY144" fmla="*/ 1444354 h 1905600"/>
              <a:gd name="connsiteX145" fmla="*/ 639271 w 3166015"/>
              <a:gd name="connsiteY145" fmla="*/ 1460538 h 1905600"/>
              <a:gd name="connsiteX146" fmla="*/ 712099 w 3166015"/>
              <a:gd name="connsiteY146" fmla="*/ 1476722 h 1905600"/>
              <a:gd name="connsiteX147" fmla="*/ 728283 w 3166015"/>
              <a:gd name="connsiteY147" fmla="*/ 1500998 h 1905600"/>
              <a:gd name="connsiteX148" fmla="*/ 768744 w 3166015"/>
              <a:gd name="connsiteY148" fmla="*/ 1533366 h 1905600"/>
              <a:gd name="connsiteX149" fmla="*/ 801112 w 3166015"/>
              <a:gd name="connsiteY149" fmla="*/ 1606194 h 1905600"/>
              <a:gd name="connsiteX150" fmla="*/ 776836 w 3166015"/>
              <a:gd name="connsiteY150" fmla="*/ 1768035 h 1905600"/>
              <a:gd name="connsiteX151" fmla="*/ 776836 w 3166015"/>
              <a:gd name="connsiteY151" fmla="*/ 1768035 h 1905600"/>
              <a:gd name="connsiteX152" fmla="*/ 768744 w 3166015"/>
              <a:gd name="connsiteY152" fmla="*/ 1808495 h 1905600"/>
              <a:gd name="connsiteX153" fmla="*/ 744468 w 3166015"/>
              <a:gd name="connsiteY153" fmla="*/ 1824679 h 1905600"/>
              <a:gd name="connsiteX154" fmla="*/ 720191 w 3166015"/>
              <a:gd name="connsiteY154" fmla="*/ 1865139 h 1905600"/>
              <a:gd name="connsiteX155" fmla="*/ 671639 w 3166015"/>
              <a:gd name="connsiteY155" fmla="*/ 1881324 h 1905600"/>
              <a:gd name="connsiteX156" fmla="*/ 614995 w 3166015"/>
              <a:gd name="connsiteY156" fmla="*/ 1897508 h 1905600"/>
              <a:gd name="connsiteX157" fmla="*/ 428878 w 3166015"/>
              <a:gd name="connsiteY157" fmla="*/ 1905600 h 1905600"/>
              <a:gd name="connsiteX158" fmla="*/ 307498 w 3166015"/>
              <a:gd name="connsiteY158" fmla="*/ 1897508 h 1905600"/>
              <a:gd name="connsiteX159" fmla="*/ 258945 w 3166015"/>
              <a:gd name="connsiteY159" fmla="*/ 1881324 h 1905600"/>
              <a:gd name="connsiteX160" fmla="*/ 234669 w 3166015"/>
              <a:gd name="connsiteY160" fmla="*/ 1873231 h 1905600"/>
              <a:gd name="connsiteX161" fmla="*/ 210393 w 3166015"/>
              <a:gd name="connsiteY161" fmla="*/ 1857047 h 1905600"/>
              <a:gd name="connsiteX162" fmla="*/ 113289 w 3166015"/>
              <a:gd name="connsiteY162" fmla="*/ 1832771 h 1905600"/>
              <a:gd name="connsiteX163" fmla="*/ 145657 w 3166015"/>
              <a:gd name="connsiteY163"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258945 w 3166015"/>
              <a:gd name="connsiteY22" fmla="*/ 546138 h 1905600"/>
              <a:gd name="connsiteX23" fmla="*/ 356050 w 3166015"/>
              <a:gd name="connsiteY23" fmla="*/ 570414 h 1905600"/>
              <a:gd name="connsiteX24" fmla="*/ 380326 w 3166015"/>
              <a:gd name="connsiteY24" fmla="*/ 578506 h 1905600"/>
              <a:gd name="connsiteX25" fmla="*/ 404602 w 3166015"/>
              <a:gd name="connsiteY25" fmla="*/ 586598 h 1905600"/>
              <a:gd name="connsiteX26" fmla="*/ 509799 w 3166015"/>
              <a:gd name="connsiteY26" fmla="*/ 610874 h 1905600"/>
              <a:gd name="connsiteX27" fmla="*/ 574535 w 3166015"/>
              <a:gd name="connsiteY27" fmla="*/ 618966 h 1905600"/>
              <a:gd name="connsiteX28" fmla="*/ 623087 w 3166015"/>
              <a:gd name="connsiteY28" fmla="*/ 635150 h 1905600"/>
              <a:gd name="connsiteX29" fmla="*/ 647363 w 3166015"/>
              <a:gd name="connsiteY29" fmla="*/ 651334 h 1905600"/>
              <a:gd name="connsiteX30" fmla="*/ 784928 w 3166015"/>
              <a:gd name="connsiteY30" fmla="*/ 667518 h 1905600"/>
              <a:gd name="connsiteX31" fmla="*/ 857756 w 3166015"/>
              <a:gd name="connsiteY31" fmla="*/ 683702 h 1905600"/>
              <a:gd name="connsiteX32" fmla="*/ 922492 w 3166015"/>
              <a:gd name="connsiteY32" fmla="*/ 699886 h 1905600"/>
              <a:gd name="connsiteX33" fmla="*/ 962953 w 3166015"/>
              <a:gd name="connsiteY33" fmla="*/ 707978 h 1905600"/>
              <a:gd name="connsiteX34" fmla="*/ 1027689 w 3166015"/>
              <a:gd name="connsiteY34" fmla="*/ 724162 h 1905600"/>
              <a:gd name="connsiteX35" fmla="*/ 1051965 w 3166015"/>
              <a:gd name="connsiteY35" fmla="*/ 732254 h 1905600"/>
              <a:gd name="connsiteX36" fmla="*/ 1108609 w 3166015"/>
              <a:gd name="connsiteY36" fmla="*/ 740347 h 1905600"/>
              <a:gd name="connsiteX37" fmla="*/ 1157161 w 3166015"/>
              <a:gd name="connsiteY37" fmla="*/ 748439 h 1905600"/>
              <a:gd name="connsiteX38" fmla="*/ 1238082 w 3166015"/>
              <a:gd name="connsiteY38" fmla="*/ 732254 h 1905600"/>
              <a:gd name="connsiteX39" fmla="*/ 1310910 w 3166015"/>
              <a:gd name="connsiteY39" fmla="*/ 699886 h 1905600"/>
              <a:gd name="connsiteX40" fmla="*/ 1367554 w 3166015"/>
              <a:gd name="connsiteY40" fmla="*/ 691794 h 1905600"/>
              <a:gd name="connsiteX41" fmla="*/ 1391830 w 3166015"/>
              <a:gd name="connsiteY41" fmla="*/ 683702 h 1905600"/>
              <a:gd name="connsiteX42" fmla="*/ 1408014 w 3166015"/>
              <a:gd name="connsiteY42" fmla="*/ 659426 h 1905600"/>
              <a:gd name="connsiteX43" fmla="*/ 1424199 w 3166015"/>
              <a:gd name="connsiteY43" fmla="*/ 643242 h 1905600"/>
              <a:gd name="connsiteX44" fmla="*/ 1448475 w 3166015"/>
              <a:gd name="connsiteY44" fmla="*/ 627058 h 1905600"/>
              <a:gd name="connsiteX45" fmla="*/ 1497027 w 3166015"/>
              <a:gd name="connsiteY45" fmla="*/ 586598 h 1905600"/>
              <a:gd name="connsiteX46" fmla="*/ 1513211 w 3166015"/>
              <a:gd name="connsiteY46" fmla="*/ 562322 h 1905600"/>
              <a:gd name="connsiteX47" fmla="*/ 1537487 w 3166015"/>
              <a:gd name="connsiteY47" fmla="*/ 481401 h 1905600"/>
              <a:gd name="connsiteX48" fmla="*/ 1545579 w 3166015"/>
              <a:gd name="connsiteY48" fmla="*/ 206272 h 1905600"/>
              <a:gd name="connsiteX49" fmla="*/ 1553671 w 3166015"/>
              <a:gd name="connsiteY49" fmla="*/ 76800 h 1905600"/>
              <a:gd name="connsiteX50" fmla="*/ 1561763 w 3166015"/>
              <a:gd name="connsiteY50" fmla="*/ 52524 h 1905600"/>
              <a:gd name="connsiteX51" fmla="*/ 1586039 w 3166015"/>
              <a:gd name="connsiteY51" fmla="*/ 44431 h 1905600"/>
              <a:gd name="connsiteX52" fmla="*/ 1683144 w 3166015"/>
              <a:gd name="connsiteY52" fmla="*/ 3971 h 1905600"/>
              <a:gd name="connsiteX53" fmla="*/ 1772156 w 3166015"/>
              <a:gd name="connsiteY53" fmla="*/ 12063 h 1905600"/>
              <a:gd name="connsiteX54" fmla="*/ 1820708 w 3166015"/>
              <a:gd name="connsiteY54" fmla="*/ 28247 h 1905600"/>
              <a:gd name="connsiteX55" fmla="*/ 1844984 w 3166015"/>
              <a:gd name="connsiteY55" fmla="*/ 36339 h 1905600"/>
              <a:gd name="connsiteX56" fmla="*/ 1869260 w 3166015"/>
              <a:gd name="connsiteY56" fmla="*/ 44431 h 1905600"/>
              <a:gd name="connsiteX57" fmla="*/ 1909721 w 3166015"/>
              <a:gd name="connsiteY57" fmla="*/ 52524 h 1905600"/>
              <a:gd name="connsiteX58" fmla="*/ 1966365 w 3166015"/>
              <a:gd name="connsiteY58" fmla="*/ 68708 h 1905600"/>
              <a:gd name="connsiteX59" fmla="*/ 2298138 w 3166015"/>
              <a:gd name="connsiteY59" fmla="*/ 84892 h 1905600"/>
              <a:gd name="connsiteX60" fmla="*/ 2322414 w 3166015"/>
              <a:gd name="connsiteY60" fmla="*/ 92984 h 1905600"/>
              <a:gd name="connsiteX61" fmla="*/ 2362875 w 3166015"/>
              <a:gd name="connsiteY61" fmla="*/ 101076 h 1905600"/>
              <a:gd name="connsiteX62" fmla="*/ 2387151 w 3166015"/>
              <a:gd name="connsiteY62" fmla="*/ 117260 h 1905600"/>
              <a:gd name="connsiteX63" fmla="*/ 2468071 w 3166015"/>
              <a:gd name="connsiteY63" fmla="*/ 133444 h 1905600"/>
              <a:gd name="connsiteX64" fmla="*/ 2524715 w 3166015"/>
              <a:gd name="connsiteY64" fmla="*/ 165812 h 1905600"/>
              <a:gd name="connsiteX65" fmla="*/ 2573268 w 3166015"/>
              <a:gd name="connsiteY65" fmla="*/ 181996 h 1905600"/>
              <a:gd name="connsiteX66" fmla="*/ 2735108 w 3166015"/>
              <a:gd name="connsiteY66" fmla="*/ 222456 h 1905600"/>
              <a:gd name="connsiteX67" fmla="*/ 2840305 w 3166015"/>
              <a:gd name="connsiteY67" fmla="*/ 206272 h 1905600"/>
              <a:gd name="connsiteX68" fmla="*/ 2864581 w 3166015"/>
              <a:gd name="connsiteY68" fmla="*/ 190088 h 1905600"/>
              <a:gd name="connsiteX69" fmla="*/ 2913133 w 3166015"/>
              <a:gd name="connsiteY69" fmla="*/ 173904 h 1905600"/>
              <a:gd name="connsiteX70" fmla="*/ 3002145 w 3166015"/>
              <a:gd name="connsiteY70" fmla="*/ 198180 h 1905600"/>
              <a:gd name="connsiteX71" fmla="*/ 3010237 w 3166015"/>
              <a:gd name="connsiteY71" fmla="*/ 230548 h 1905600"/>
              <a:gd name="connsiteX72" fmla="*/ 3026422 w 3166015"/>
              <a:gd name="connsiteY72" fmla="*/ 279100 h 1905600"/>
              <a:gd name="connsiteX73" fmla="*/ 3034514 w 3166015"/>
              <a:gd name="connsiteY73" fmla="*/ 303377 h 1905600"/>
              <a:gd name="connsiteX74" fmla="*/ 3042606 w 3166015"/>
              <a:gd name="connsiteY74" fmla="*/ 392389 h 1905600"/>
              <a:gd name="connsiteX75" fmla="*/ 3050698 w 3166015"/>
              <a:gd name="connsiteY75" fmla="*/ 449033 h 1905600"/>
              <a:gd name="connsiteX76" fmla="*/ 3066882 w 3166015"/>
              <a:gd name="connsiteY76" fmla="*/ 651334 h 1905600"/>
              <a:gd name="connsiteX77" fmla="*/ 3074974 w 3166015"/>
              <a:gd name="connsiteY77" fmla="*/ 675610 h 1905600"/>
              <a:gd name="connsiteX78" fmla="*/ 3083066 w 3166015"/>
              <a:gd name="connsiteY78" fmla="*/ 869819 h 1905600"/>
              <a:gd name="connsiteX79" fmla="*/ 3091158 w 3166015"/>
              <a:gd name="connsiteY79" fmla="*/ 894095 h 1905600"/>
              <a:gd name="connsiteX80" fmla="*/ 3107342 w 3166015"/>
              <a:gd name="connsiteY80" fmla="*/ 950739 h 1905600"/>
              <a:gd name="connsiteX81" fmla="*/ 3115434 w 3166015"/>
              <a:gd name="connsiteY81" fmla="*/ 1015476 h 1905600"/>
              <a:gd name="connsiteX82" fmla="*/ 3123526 w 3166015"/>
              <a:gd name="connsiteY82" fmla="*/ 1039752 h 1905600"/>
              <a:gd name="connsiteX83" fmla="*/ 3131618 w 3166015"/>
              <a:gd name="connsiteY83" fmla="*/ 1072120 h 1905600"/>
              <a:gd name="connsiteX84" fmla="*/ 3147802 w 3166015"/>
              <a:gd name="connsiteY84" fmla="*/ 1120672 h 1905600"/>
              <a:gd name="connsiteX85" fmla="*/ 3147802 w 3166015"/>
              <a:gd name="connsiteY85" fmla="*/ 1541458 h 1905600"/>
              <a:gd name="connsiteX86" fmla="*/ 3123526 w 3166015"/>
              <a:gd name="connsiteY86" fmla="*/ 1606194 h 1905600"/>
              <a:gd name="connsiteX87" fmla="*/ 3115434 w 3166015"/>
              <a:gd name="connsiteY87" fmla="*/ 1630470 h 1905600"/>
              <a:gd name="connsiteX88" fmla="*/ 3091158 w 3166015"/>
              <a:gd name="connsiteY88" fmla="*/ 1638562 h 1905600"/>
              <a:gd name="connsiteX89" fmla="*/ 3074974 w 3166015"/>
              <a:gd name="connsiteY89" fmla="*/ 1654747 h 1905600"/>
              <a:gd name="connsiteX90" fmla="*/ 3026422 w 3166015"/>
              <a:gd name="connsiteY90" fmla="*/ 1670931 h 1905600"/>
              <a:gd name="connsiteX91" fmla="*/ 3010237 w 3166015"/>
              <a:gd name="connsiteY91" fmla="*/ 1687115 h 1905600"/>
              <a:gd name="connsiteX92" fmla="*/ 2905041 w 3166015"/>
              <a:gd name="connsiteY92" fmla="*/ 1703299 h 1905600"/>
              <a:gd name="connsiteX93" fmla="*/ 2807937 w 3166015"/>
              <a:gd name="connsiteY93" fmla="*/ 1695207 h 1905600"/>
              <a:gd name="connsiteX94" fmla="*/ 2735108 w 3166015"/>
              <a:gd name="connsiteY94" fmla="*/ 1654747 h 1905600"/>
              <a:gd name="connsiteX95" fmla="*/ 2686556 w 3166015"/>
              <a:gd name="connsiteY95" fmla="*/ 1638562 h 1905600"/>
              <a:gd name="connsiteX96" fmla="*/ 2662280 w 3166015"/>
              <a:gd name="connsiteY96" fmla="*/ 1630470 h 1905600"/>
              <a:gd name="connsiteX97" fmla="*/ 2638004 w 3166015"/>
              <a:gd name="connsiteY97" fmla="*/ 1614286 h 1905600"/>
              <a:gd name="connsiteX98" fmla="*/ 2605636 w 3166015"/>
              <a:gd name="connsiteY98" fmla="*/ 1606194 h 1905600"/>
              <a:gd name="connsiteX99" fmla="*/ 2581360 w 3166015"/>
              <a:gd name="connsiteY99" fmla="*/ 1598102 h 1905600"/>
              <a:gd name="connsiteX100" fmla="*/ 2548991 w 3166015"/>
              <a:gd name="connsiteY100" fmla="*/ 1590010 h 1905600"/>
              <a:gd name="connsiteX101" fmla="*/ 2500439 w 3166015"/>
              <a:gd name="connsiteY101" fmla="*/ 1573826 h 1905600"/>
              <a:gd name="connsiteX102" fmla="*/ 2468071 w 3166015"/>
              <a:gd name="connsiteY102" fmla="*/ 1565734 h 1905600"/>
              <a:gd name="connsiteX103" fmla="*/ 2419519 w 3166015"/>
              <a:gd name="connsiteY103" fmla="*/ 1549550 h 1905600"/>
              <a:gd name="connsiteX104" fmla="*/ 2395243 w 3166015"/>
              <a:gd name="connsiteY104" fmla="*/ 1525274 h 1905600"/>
              <a:gd name="connsiteX105" fmla="*/ 2338599 w 3166015"/>
              <a:gd name="connsiteY105" fmla="*/ 1509090 h 1905600"/>
              <a:gd name="connsiteX106" fmla="*/ 2168666 w 3166015"/>
              <a:gd name="connsiteY106" fmla="*/ 1484814 h 1905600"/>
              <a:gd name="connsiteX107" fmla="*/ 2136298 w 3166015"/>
              <a:gd name="connsiteY107" fmla="*/ 1492906 h 1905600"/>
              <a:gd name="connsiteX108" fmla="*/ 2087745 w 3166015"/>
              <a:gd name="connsiteY108" fmla="*/ 1509090 h 1905600"/>
              <a:gd name="connsiteX109" fmla="*/ 1982549 w 3166015"/>
              <a:gd name="connsiteY109" fmla="*/ 1525274 h 1905600"/>
              <a:gd name="connsiteX110" fmla="*/ 1885445 w 3166015"/>
              <a:gd name="connsiteY110" fmla="*/ 1517182 h 1905600"/>
              <a:gd name="connsiteX111" fmla="*/ 1853076 w 3166015"/>
              <a:gd name="connsiteY111" fmla="*/ 1509090 h 1905600"/>
              <a:gd name="connsiteX112" fmla="*/ 1788340 w 3166015"/>
              <a:gd name="connsiteY112" fmla="*/ 1500998 h 1905600"/>
              <a:gd name="connsiteX113" fmla="*/ 1602223 w 3166015"/>
              <a:gd name="connsiteY113" fmla="*/ 1509090 h 1905600"/>
              <a:gd name="connsiteX114" fmla="*/ 1497027 w 3166015"/>
              <a:gd name="connsiteY114" fmla="*/ 1533366 h 1905600"/>
              <a:gd name="connsiteX115" fmla="*/ 1472751 w 3166015"/>
              <a:gd name="connsiteY115" fmla="*/ 1541458 h 1905600"/>
              <a:gd name="connsiteX116" fmla="*/ 1448475 w 3166015"/>
              <a:gd name="connsiteY116" fmla="*/ 1533366 h 1905600"/>
              <a:gd name="connsiteX117" fmla="*/ 1440383 w 3166015"/>
              <a:gd name="connsiteY117" fmla="*/ 1509090 h 1905600"/>
              <a:gd name="connsiteX118" fmla="*/ 1448475 w 3166015"/>
              <a:gd name="connsiteY118" fmla="*/ 1347249 h 1905600"/>
              <a:gd name="connsiteX119" fmla="*/ 1464659 w 3166015"/>
              <a:gd name="connsiteY119" fmla="*/ 1298697 h 1905600"/>
              <a:gd name="connsiteX120" fmla="*/ 1472751 w 3166015"/>
              <a:gd name="connsiteY120" fmla="*/ 1233961 h 1905600"/>
              <a:gd name="connsiteX121" fmla="*/ 1488935 w 3166015"/>
              <a:gd name="connsiteY121" fmla="*/ 1209685 h 1905600"/>
              <a:gd name="connsiteX122" fmla="*/ 1480843 w 3166015"/>
              <a:gd name="connsiteY122" fmla="*/ 1128764 h 1905600"/>
              <a:gd name="connsiteX123" fmla="*/ 1472751 w 3166015"/>
              <a:gd name="connsiteY123" fmla="*/ 1104488 h 1905600"/>
              <a:gd name="connsiteX124" fmla="*/ 1448475 w 3166015"/>
              <a:gd name="connsiteY124" fmla="*/ 1096396 h 1905600"/>
              <a:gd name="connsiteX125" fmla="*/ 1424199 w 3166015"/>
              <a:gd name="connsiteY125" fmla="*/ 1080212 h 1905600"/>
              <a:gd name="connsiteX126" fmla="*/ 1286634 w 3166015"/>
              <a:gd name="connsiteY126" fmla="*/ 1064028 h 1905600"/>
              <a:gd name="connsiteX127" fmla="*/ 1181437 w 3166015"/>
              <a:gd name="connsiteY127" fmla="*/ 1039752 h 1905600"/>
              <a:gd name="connsiteX128" fmla="*/ 1149069 w 3166015"/>
              <a:gd name="connsiteY128" fmla="*/ 1031660 h 1905600"/>
              <a:gd name="connsiteX129" fmla="*/ 1060057 w 3166015"/>
              <a:gd name="connsiteY129" fmla="*/ 1015476 h 1905600"/>
              <a:gd name="connsiteX130" fmla="*/ 1019597 w 3166015"/>
              <a:gd name="connsiteY130" fmla="*/ 1023568 h 1905600"/>
              <a:gd name="connsiteX131" fmla="*/ 971045 w 3166015"/>
              <a:gd name="connsiteY131" fmla="*/ 1055936 h 1905600"/>
              <a:gd name="connsiteX132" fmla="*/ 946768 w 3166015"/>
              <a:gd name="connsiteY132" fmla="*/ 1064028 h 1905600"/>
              <a:gd name="connsiteX133" fmla="*/ 922492 w 3166015"/>
              <a:gd name="connsiteY133" fmla="*/ 1080212 h 1905600"/>
              <a:gd name="connsiteX134" fmla="*/ 873940 w 3166015"/>
              <a:gd name="connsiteY134" fmla="*/ 1096396 h 1905600"/>
              <a:gd name="connsiteX135" fmla="*/ 865848 w 3166015"/>
              <a:gd name="connsiteY135" fmla="*/ 1120672 h 1905600"/>
              <a:gd name="connsiteX136" fmla="*/ 841572 w 3166015"/>
              <a:gd name="connsiteY136" fmla="*/ 1128764 h 1905600"/>
              <a:gd name="connsiteX137" fmla="*/ 623087 w 3166015"/>
              <a:gd name="connsiteY137" fmla="*/ 1136856 h 1905600"/>
              <a:gd name="connsiteX138" fmla="*/ 574535 w 3166015"/>
              <a:gd name="connsiteY138" fmla="*/ 1153040 h 1905600"/>
              <a:gd name="connsiteX139" fmla="*/ 550259 w 3166015"/>
              <a:gd name="connsiteY139" fmla="*/ 1161132 h 1905600"/>
              <a:gd name="connsiteX140" fmla="*/ 525983 w 3166015"/>
              <a:gd name="connsiteY140" fmla="*/ 1177316 h 1905600"/>
              <a:gd name="connsiteX141" fmla="*/ 509799 w 3166015"/>
              <a:gd name="connsiteY141" fmla="*/ 1225869 h 1905600"/>
              <a:gd name="connsiteX142" fmla="*/ 493614 w 3166015"/>
              <a:gd name="connsiteY142" fmla="*/ 1282513 h 1905600"/>
              <a:gd name="connsiteX143" fmla="*/ 501706 w 3166015"/>
              <a:gd name="connsiteY143" fmla="*/ 1403893 h 1905600"/>
              <a:gd name="connsiteX144" fmla="*/ 509799 w 3166015"/>
              <a:gd name="connsiteY144" fmla="*/ 1428170 h 1905600"/>
              <a:gd name="connsiteX145" fmla="*/ 558351 w 3166015"/>
              <a:gd name="connsiteY145" fmla="*/ 1444354 h 1905600"/>
              <a:gd name="connsiteX146" fmla="*/ 639271 w 3166015"/>
              <a:gd name="connsiteY146" fmla="*/ 1460538 h 1905600"/>
              <a:gd name="connsiteX147" fmla="*/ 712099 w 3166015"/>
              <a:gd name="connsiteY147" fmla="*/ 1476722 h 1905600"/>
              <a:gd name="connsiteX148" fmla="*/ 728283 w 3166015"/>
              <a:gd name="connsiteY148" fmla="*/ 1500998 h 1905600"/>
              <a:gd name="connsiteX149" fmla="*/ 768744 w 3166015"/>
              <a:gd name="connsiteY149" fmla="*/ 1533366 h 1905600"/>
              <a:gd name="connsiteX150" fmla="*/ 801112 w 3166015"/>
              <a:gd name="connsiteY150" fmla="*/ 1606194 h 1905600"/>
              <a:gd name="connsiteX151" fmla="*/ 776836 w 3166015"/>
              <a:gd name="connsiteY151" fmla="*/ 1768035 h 1905600"/>
              <a:gd name="connsiteX152" fmla="*/ 776836 w 3166015"/>
              <a:gd name="connsiteY152" fmla="*/ 1768035 h 1905600"/>
              <a:gd name="connsiteX153" fmla="*/ 768744 w 3166015"/>
              <a:gd name="connsiteY153" fmla="*/ 1808495 h 1905600"/>
              <a:gd name="connsiteX154" fmla="*/ 744468 w 3166015"/>
              <a:gd name="connsiteY154" fmla="*/ 1824679 h 1905600"/>
              <a:gd name="connsiteX155" fmla="*/ 720191 w 3166015"/>
              <a:gd name="connsiteY155" fmla="*/ 1865139 h 1905600"/>
              <a:gd name="connsiteX156" fmla="*/ 671639 w 3166015"/>
              <a:gd name="connsiteY156" fmla="*/ 1881324 h 1905600"/>
              <a:gd name="connsiteX157" fmla="*/ 614995 w 3166015"/>
              <a:gd name="connsiteY157" fmla="*/ 1897508 h 1905600"/>
              <a:gd name="connsiteX158" fmla="*/ 428878 w 3166015"/>
              <a:gd name="connsiteY158" fmla="*/ 1905600 h 1905600"/>
              <a:gd name="connsiteX159" fmla="*/ 307498 w 3166015"/>
              <a:gd name="connsiteY159" fmla="*/ 1897508 h 1905600"/>
              <a:gd name="connsiteX160" fmla="*/ 258945 w 3166015"/>
              <a:gd name="connsiteY160" fmla="*/ 1881324 h 1905600"/>
              <a:gd name="connsiteX161" fmla="*/ 234669 w 3166015"/>
              <a:gd name="connsiteY161" fmla="*/ 1873231 h 1905600"/>
              <a:gd name="connsiteX162" fmla="*/ 210393 w 3166015"/>
              <a:gd name="connsiteY162" fmla="*/ 1857047 h 1905600"/>
              <a:gd name="connsiteX163" fmla="*/ 113289 w 3166015"/>
              <a:gd name="connsiteY163" fmla="*/ 1832771 h 1905600"/>
              <a:gd name="connsiteX164" fmla="*/ 145657 w 3166015"/>
              <a:gd name="connsiteY164"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380326 w 3166015"/>
              <a:gd name="connsiteY23" fmla="*/ 578506 h 1905600"/>
              <a:gd name="connsiteX24" fmla="*/ 404602 w 3166015"/>
              <a:gd name="connsiteY24" fmla="*/ 586598 h 1905600"/>
              <a:gd name="connsiteX25" fmla="*/ 509799 w 3166015"/>
              <a:gd name="connsiteY25" fmla="*/ 610874 h 1905600"/>
              <a:gd name="connsiteX26" fmla="*/ 574535 w 3166015"/>
              <a:gd name="connsiteY26" fmla="*/ 618966 h 1905600"/>
              <a:gd name="connsiteX27" fmla="*/ 623087 w 3166015"/>
              <a:gd name="connsiteY27" fmla="*/ 635150 h 1905600"/>
              <a:gd name="connsiteX28" fmla="*/ 647363 w 3166015"/>
              <a:gd name="connsiteY28" fmla="*/ 651334 h 1905600"/>
              <a:gd name="connsiteX29" fmla="*/ 784928 w 3166015"/>
              <a:gd name="connsiteY29" fmla="*/ 667518 h 1905600"/>
              <a:gd name="connsiteX30" fmla="*/ 857756 w 3166015"/>
              <a:gd name="connsiteY30" fmla="*/ 683702 h 1905600"/>
              <a:gd name="connsiteX31" fmla="*/ 922492 w 3166015"/>
              <a:gd name="connsiteY31" fmla="*/ 699886 h 1905600"/>
              <a:gd name="connsiteX32" fmla="*/ 962953 w 3166015"/>
              <a:gd name="connsiteY32" fmla="*/ 707978 h 1905600"/>
              <a:gd name="connsiteX33" fmla="*/ 1027689 w 3166015"/>
              <a:gd name="connsiteY33" fmla="*/ 724162 h 1905600"/>
              <a:gd name="connsiteX34" fmla="*/ 1051965 w 3166015"/>
              <a:gd name="connsiteY34" fmla="*/ 732254 h 1905600"/>
              <a:gd name="connsiteX35" fmla="*/ 1108609 w 3166015"/>
              <a:gd name="connsiteY35" fmla="*/ 740347 h 1905600"/>
              <a:gd name="connsiteX36" fmla="*/ 1157161 w 3166015"/>
              <a:gd name="connsiteY36" fmla="*/ 748439 h 1905600"/>
              <a:gd name="connsiteX37" fmla="*/ 1238082 w 3166015"/>
              <a:gd name="connsiteY37" fmla="*/ 732254 h 1905600"/>
              <a:gd name="connsiteX38" fmla="*/ 1310910 w 3166015"/>
              <a:gd name="connsiteY38" fmla="*/ 699886 h 1905600"/>
              <a:gd name="connsiteX39" fmla="*/ 1367554 w 3166015"/>
              <a:gd name="connsiteY39" fmla="*/ 691794 h 1905600"/>
              <a:gd name="connsiteX40" fmla="*/ 1391830 w 3166015"/>
              <a:gd name="connsiteY40" fmla="*/ 683702 h 1905600"/>
              <a:gd name="connsiteX41" fmla="*/ 1408014 w 3166015"/>
              <a:gd name="connsiteY41" fmla="*/ 659426 h 1905600"/>
              <a:gd name="connsiteX42" fmla="*/ 1424199 w 3166015"/>
              <a:gd name="connsiteY42" fmla="*/ 643242 h 1905600"/>
              <a:gd name="connsiteX43" fmla="*/ 1448475 w 3166015"/>
              <a:gd name="connsiteY43" fmla="*/ 627058 h 1905600"/>
              <a:gd name="connsiteX44" fmla="*/ 1497027 w 3166015"/>
              <a:gd name="connsiteY44" fmla="*/ 586598 h 1905600"/>
              <a:gd name="connsiteX45" fmla="*/ 1513211 w 3166015"/>
              <a:gd name="connsiteY45" fmla="*/ 562322 h 1905600"/>
              <a:gd name="connsiteX46" fmla="*/ 1537487 w 3166015"/>
              <a:gd name="connsiteY46" fmla="*/ 481401 h 1905600"/>
              <a:gd name="connsiteX47" fmla="*/ 1545579 w 3166015"/>
              <a:gd name="connsiteY47" fmla="*/ 206272 h 1905600"/>
              <a:gd name="connsiteX48" fmla="*/ 1553671 w 3166015"/>
              <a:gd name="connsiteY48" fmla="*/ 76800 h 1905600"/>
              <a:gd name="connsiteX49" fmla="*/ 1561763 w 3166015"/>
              <a:gd name="connsiteY49" fmla="*/ 52524 h 1905600"/>
              <a:gd name="connsiteX50" fmla="*/ 1586039 w 3166015"/>
              <a:gd name="connsiteY50" fmla="*/ 44431 h 1905600"/>
              <a:gd name="connsiteX51" fmla="*/ 1683144 w 3166015"/>
              <a:gd name="connsiteY51" fmla="*/ 3971 h 1905600"/>
              <a:gd name="connsiteX52" fmla="*/ 1772156 w 3166015"/>
              <a:gd name="connsiteY52" fmla="*/ 12063 h 1905600"/>
              <a:gd name="connsiteX53" fmla="*/ 1820708 w 3166015"/>
              <a:gd name="connsiteY53" fmla="*/ 28247 h 1905600"/>
              <a:gd name="connsiteX54" fmla="*/ 1844984 w 3166015"/>
              <a:gd name="connsiteY54" fmla="*/ 36339 h 1905600"/>
              <a:gd name="connsiteX55" fmla="*/ 1869260 w 3166015"/>
              <a:gd name="connsiteY55" fmla="*/ 44431 h 1905600"/>
              <a:gd name="connsiteX56" fmla="*/ 1909721 w 3166015"/>
              <a:gd name="connsiteY56" fmla="*/ 52524 h 1905600"/>
              <a:gd name="connsiteX57" fmla="*/ 1966365 w 3166015"/>
              <a:gd name="connsiteY57" fmla="*/ 68708 h 1905600"/>
              <a:gd name="connsiteX58" fmla="*/ 2298138 w 3166015"/>
              <a:gd name="connsiteY58" fmla="*/ 84892 h 1905600"/>
              <a:gd name="connsiteX59" fmla="*/ 2322414 w 3166015"/>
              <a:gd name="connsiteY59" fmla="*/ 92984 h 1905600"/>
              <a:gd name="connsiteX60" fmla="*/ 2362875 w 3166015"/>
              <a:gd name="connsiteY60" fmla="*/ 101076 h 1905600"/>
              <a:gd name="connsiteX61" fmla="*/ 2387151 w 3166015"/>
              <a:gd name="connsiteY61" fmla="*/ 117260 h 1905600"/>
              <a:gd name="connsiteX62" fmla="*/ 2468071 w 3166015"/>
              <a:gd name="connsiteY62" fmla="*/ 133444 h 1905600"/>
              <a:gd name="connsiteX63" fmla="*/ 2524715 w 3166015"/>
              <a:gd name="connsiteY63" fmla="*/ 165812 h 1905600"/>
              <a:gd name="connsiteX64" fmla="*/ 2573268 w 3166015"/>
              <a:gd name="connsiteY64" fmla="*/ 181996 h 1905600"/>
              <a:gd name="connsiteX65" fmla="*/ 2735108 w 3166015"/>
              <a:gd name="connsiteY65" fmla="*/ 222456 h 1905600"/>
              <a:gd name="connsiteX66" fmla="*/ 2840305 w 3166015"/>
              <a:gd name="connsiteY66" fmla="*/ 206272 h 1905600"/>
              <a:gd name="connsiteX67" fmla="*/ 2864581 w 3166015"/>
              <a:gd name="connsiteY67" fmla="*/ 190088 h 1905600"/>
              <a:gd name="connsiteX68" fmla="*/ 2913133 w 3166015"/>
              <a:gd name="connsiteY68" fmla="*/ 173904 h 1905600"/>
              <a:gd name="connsiteX69" fmla="*/ 3002145 w 3166015"/>
              <a:gd name="connsiteY69" fmla="*/ 198180 h 1905600"/>
              <a:gd name="connsiteX70" fmla="*/ 3010237 w 3166015"/>
              <a:gd name="connsiteY70" fmla="*/ 230548 h 1905600"/>
              <a:gd name="connsiteX71" fmla="*/ 3026422 w 3166015"/>
              <a:gd name="connsiteY71" fmla="*/ 279100 h 1905600"/>
              <a:gd name="connsiteX72" fmla="*/ 3034514 w 3166015"/>
              <a:gd name="connsiteY72" fmla="*/ 303377 h 1905600"/>
              <a:gd name="connsiteX73" fmla="*/ 3042606 w 3166015"/>
              <a:gd name="connsiteY73" fmla="*/ 392389 h 1905600"/>
              <a:gd name="connsiteX74" fmla="*/ 3050698 w 3166015"/>
              <a:gd name="connsiteY74" fmla="*/ 449033 h 1905600"/>
              <a:gd name="connsiteX75" fmla="*/ 3066882 w 3166015"/>
              <a:gd name="connsiteY75" fmla="*/ 651334 h 1905600"/>
              <a:gd name="connsiteX76" fmla="*/ 3074974 w 3166015"/>
              <a:gd name="connsiteY76" fmla="*/ 675610 h 1905600"/>
              <a:gd name="connsiteX77" fmla="*/ 3083066 w 3166015"/>
              <a:gd name="connsiteY77" fmla="*/ 869819 h 1905600"/>
              <a:gd name="connsiteX78" fmla="*/ 3091158 w 3166015"/>
              <a:gd name="connsiteY78" fmla="*/ 894095 h 1905600"/>
              <a:gd name="connsiteX79" fmla="*/ 3107342 w 3166015"/>
              <a:gd name="connsiteY79" fmla="*/ 950739 h 1905600"/>
              <a:gd name="connsiteX80" fmla="*/ 3115434 w 3166015"/>
              <a:gd name="connsiteY80" fmla="*/ 1015476 h 1905600"/>
              <a:gd name="connsiteX81" fmla="*/ 3123526 w 3166015"/>
              <a:gd name="connsiteY81" fmla="*/ 1039752 h 1905600"/>
              <a:gd name="connsiteX82" fmla="*/ 3131618 w 3166015"/>
              <a:gd name="connsiteY82" fmla="*/ 1072120 h 1905600"/>
              <a:gd name="connsiteX83" fmla="*/ 3147802 w 3166015"/>
              <a:gd name="connsiteY83" fmla="*/ 1120672 h 1905600"/>
              <a:gd name="connsiteX84" fmla="*/ 3147802 w 3166015"/>
              <a:gd name="connsiteY84" fmla="*/ 1541458 h 1905600"/>
              <a:gd name="connsiteX85" fmla="*/ 3123526 w 3166015"/>
              <a:gd name="connsiteY85" fmla="*/ 1606194 h 1905600"/>
              <a:gd name="connsiteX86" fmla="*/ 3115434 w 3166015"/>
              <a:gd name="connsiteY86" fmla="*/ 1630470 h 1905600"/>
              <a:gd name="connsiteX87" fmla="*/ 3091158 w 3166015"/>
              <a:gd name="connsiteY87" fmla="*/ 1638562 h 1905600"/>
              <a:gd name="connsiteX88" fmla="*/ 3074974 w 3166015"/>
              <a:gd name="connsiteY88" fmla="*/ 1654747 h 1905600"/>
              <a:gd name="connsiteX89" fmla="*/ 3026422 w 3166015"/>
              <a:gd name="connsiteY89" fmla="*/ 1670931 h 1905600"/>
              <a:gd name="connsiteX90" fmla="*/ 3010237 w 3166015"/>
              <a:gd name="connsiteY90" fmla="*/ 1687115 h 1905600"/>
              <a:gd name="connsiteX91" fmla="*/ 2905041 w 3166015"/>
              <a:gd name="connsiteY91" fmla="*/ 1703299 h 1905600"/>
              <a:gd name="connsiteX92" fmla="*/ 2807937 w 3166015"/>
              <a:gd name="connsiteY92" fmla="*/ 1695207 h 1905600"/>
              <a:gd name="connsiteX93" fmla="*/ 2735108 w 3166015"/>
              <a:gd name="connsiteY93" fmla="*/ 1654747 h 1905600"/>
              <a:gd name="connsiteX94" fmla="*/ 2686556 w 3166015"/>
              <a:gd name="connsiteY94" fmla="*/ 1638562 h 1905600"/>
              <a:gd name="connsiteX95" fmla="*/ 2662280 w 3166015"/>
              <a:gd name="connsiteY95" fmla="*/ 1630470 h 1905600"/>
              <a:gd name="connsiteX96" fmla="*/ 2638004 w 3166015"/>
              <a:gd name="connsiteY96" fmla="*/ 1614286 h 1905600"/>
              <a:gd name="connsiteX97" fmla="*/ 2605636 w 3166015"/>
              <a:gd name="connsiteY97" fmla="*/ 1606194 h 1905600"/>
              <a:gd name="connsiteX98" fmla="*/ 2581360 w 3166015"/>
              <a:gd name="connsiteY98" fmla="*/ 1598102 h 1905600"/>
              <a:gd name="connsiteX99" fmla="*/ 2548991 w 3166015"/>
              <a:gd name="connsiteY99" fmla="*/ 1590010 h 1905600"/>
              <a:gd name="connsiteX100" fmla="*/ 2500439 w 3166015"/>
              <a:gd name="connsiteY100" fmla="*/ 1573826 h 1905600"/>
              <a:gd name="connsiteX101" fmla="*/ 2468071 w 3166015"/>
              <a:gd name="connsiteY101" fmla="*/ 1565734 h 1905600"/>
              <a:gd name="connsiteX102" fmla="*/ 2419519 w 3166015"/>
              <a:gd name="connsiteY102" fmla="*/ 1549550 h 1905600"/>
              <a:gd name="connsiteX103" fmla="*/ 2395243 w 3166015"/>
              <a:gd name="connsiteY103" fmla="*/ 1525274 h 1905600"/>
              <a:gd name="connsiteX104" fmla="*/ 2338599 w 3166015"/>
              <a:gd name="connsiteY104" fmla="*/ 1509090 h 1905600"/>
              <a:gd name="connsiteX105" fmla="*/ 2168666 w 3166015"/>
              <a:gd name="connsiteY105" fmla="*/ 1484814 h 1905600"/>
              <a:gd name="connsiteX106" fmla="*/ 2136298 w 3166015"/>
              <a:gd name="connsiteY106" fmla="*/ 1492906 h 1905600"/>
              <a:gd name="connsiteX107" fmla="*/ 2087745 w 3166015"/>
              <a:gd name="connsiteY107" fmla="*/ 1509090 h 1905600"/>
              <a:gd name="connsiteX108" fmla="*/ 1982549 w 3166015"/>
              <a:gd name="connsiteY108" fmla="*/ 1525274 h 1905600"/>
              <a:gd name="connsiteX109" fmla="*/ 1885445 w 3166015"/>
              <a:gd name="connsiteY109" fmla="*/ 1517182 h 1905600"/>
              <a:gd name="connsiteX110" fmla="*/ 1853076 w 3166015"/>
              <a:gd name="connsiteY110" fmla="*/ 1509090 h 1905600"/>
              <a:gd name="connsiteX111" fmla="*/ 1788340 w 3166015"/>
              <a:gd name="connsiteY111" fmla="*/ 1500998 h 1905600"/>
              <a:gd name="connsiteX112" fmla="*/ 1602223 w 3166015"/>
              <a:gd name="connsiteY112" fmla="*/ 1509090 h 1905600"/>
              <a:gd name="connsiteX113" fmla="*/ 1497027 w 3166015"/>
              <a:gd name="connsiteY113" fmla="*/ 1533366 h 1905600"/>
              <a:gd name="connsiteX114" fmla="*/ 1472751 w 3166015"/>
              <a:gd name="connsiteY114" fmla="*/ 1541458 h 1905600"/>
              <a:gd name="connsiteX115" fmla="*/ 1448475 w 3166015"/>
              <a:gd name="connsiteY115" fmla="*/ 1533366 h 1905600"/>
              <a:gd name="connsiteX116" fmla="*/ 1440383 w 3166015"/>
              <a:gd name="connsiteY116" fmla="*/ 1509090 h 1905600"/>
              <a:gd name="connsiteX117" fmla="*/ 1448475 w 3166015"/>
              <a:gd name="connsiteY117" fmla="*/ 1347249 h 1905600"/>
              <a:gd name="connsiteX118" fmla="*/ 1464659 w 3166015"/>
              <a:gd name="connsiteY118" fmla="*/ 1298697 h 1905600"/>
              <a:gd name="connsiteX119" fmla="*/ 1472751 w 3166015"/>
              <a:gd name="connsiteY119" fmla="*/ 1233961 h 1905600"/>
              <a:gd name="connsiteX120" fmla="*/ 1488935 w 3166015"/>
              <a:gd name="connsiteY120" fmla="*/ 1209685 h 1905600"/>
              <a:gd name="connsiteX121" fmla="*/ 1480843 w 3166015"/>
              <a:gd name="connsiteY121" fmla="*/ 1128764 h 1905600"/>
              <a:gd name="connsiteX122" fmla="*/ 1472751 w 3166015"/>
              <a:gd name="connsiteY122" fmla="*/ 1104488 h 1905600"/>
              <a:gd name="connsiteX123" fmla="*/ 1448475 w 3166015"/>
              <a:gd name="connsiteY123" fmla="*/ 1096396 h 1905600"/>
              <a:gd name="connsiteX124" fmla="*/ 1424199 w 3166015"/>
              <a:gd name="connsiteY124" fmla="*/ 1080212 h 1905600"/>
              <a:gd name="connsiteX125" fmla="*/ 1286634 w 3166015"/>
              <a:gd name="connsiteY125" fmla="*/ 1064028 h 1905600"/>
              <a:gd name="connsiteX126" fmla="*/ 1181437 w 3166015"/>
              <a:gd name="connsiteY126" fmla="*/ 1039752 h 1905600"/>
              <a:gd name="connsiteX127" fmla="*/ 1149069 w 3166015"/>
              <a:gd name="connsiteY127" fmla="*/ 1031660 h 1905600"/>
              <a:gd name="connsiteX128" fmla="*/ 1060057 w 3166015"/>
              <a:gd name="connsiteY128" fmla="*/ 1015476 h 1905600"/>
              <a:gd name="connsiteX129" fmla="*/ 1019597 w 3166015"/>
              <a:gd name="connsiteY129" fmla="*/ 1023568 h 1905600"/>
              <a:gd name="connsiteX130" fmla="*/ 971045 w 3166015"/>
              <a:gd name="connsiteY130" fmla="*/ 1055936 h 1905600"/>
              <a:gd name="connsiteX131" fmla="*/ 946768 w 3166015"/>
              <a:gd name="connsiteY131" fmla="*/ 1064028 h 1905600"/>
              <a:gd name="connsiteX132" fmla="*/ 922492 w 3166015"/>
              <a:gd name="connsiteY132" fmla="*/ 1080212 h 1905600"/>
              <a:gd name="connsiteX133" fmla="*/ 873940 w 3166015"/>
              <a:gd name="connsiteY133" fmla="*/ 1096396 h 1905600"/>
              <a:gd name="connsiteX134" fmla="*/ 865848 w 3166015"/>
              <a:gd name="connsiteY134" fmla="*/ 1120672 h 1905600"/>
              <a:gd name="connsiteX135" fmla="*/ 841572 w 3166015"/>
              <a:gd name="connsiteY135" fmla="*/ 1128764 h 1905600"/>
              <a:gd name="connsiteX136" fmla="*/ 623087 w 3166015"/>
              <a:gd name="connsiteY136" fmla="*/ 1136856 h 1905600"/>
              <a:gd name="connsiteX137" fmla="*/ 574535 w 3166015"/>
              <a:gd name="connsiteY137" fmla="*/ 1153040 h 1905600"/>
              <a:gd name="connsiteX138" fmla="*/ 550259 w 3166015"/>
              <a:gd name="connsiteY138" fmla="*/ 1161132 h 1905600"/>
              <a:gd name="connsiteX139" fmla="*/ 525983 w 3166015"/>
              <a:gd name="connsiteY139" fmla="*/ 1177316 h 1905600"/>
              <a:gd name="connsiteX140" fmla="*/ 509799 w 3166015"/>
              <a:gd name="connsiteY140" fmla="*/ 1225869 h 1905600"/>
              <a:gd name="connsiteX141" fmla="*/ 493614 w 3166015"/>
              <a:gd name="connsiteY141" fmla="*/ 1282513 h 1905600"/>
              <a:gd name="connsiteX142" fmla="*/ 501706 w 3166015"/>
              <a:gd name="connsiteY142" fmla="*/ 1403893 h 1905600"/>
              <a:gd name="connsiteX143" fmla="*/ 509799 w 3166015"/>
              <a:gd name="connsiteY143" fmla="*/ 1428170 h 1905600"/>
              <a:gd name="connsiteX144" fmla="*/ 558351 w 3166015"/>
              <a:gd name="connsiteY144" fmla="*/ 1444354 h 1905600"/>
              <a:gd name="connsiteX145" fmla="*/ 639271 w 3166015"/>
              <a:gd name="connsiteY145" fmla="*/ 1460538 h 1905600"/>
              <a:gd name="connsiteX146" fmla="*/ 712099 w 3166015"/>
              <a:gd name="connsiteY146" fmla="*/ 1476722 h 1905600"/>
              <a:gd name="connsiteX147" fmla="*/ 728283 w 3166015"/>
              <a:gd name="connsiteY147" fmla="*/ 1500998 h 1905600"/>
              <a:gd name="connsiteX148" fmla="*/ 768744 w 3166015"/>
              <a:gd name="connsiteY148" fmla="*/ 1533366 h 1905600"/>
              <a:gd name="connsiteX149" fmla="*/ 801112 w 3166015"/>
              <a:gd name="connsiteY149" fmla="*/ 1606194 h 1905600"/>
              <a:gd name="connsiteX150" fmla="*/ 776836 w 3166015"/>
              <a:gd name="connsiteY150" fmla="*/ 1768035 h 1905600"/>
              <a:gd name="connsiteX151" fmla="*/ 776836 w 3166015"/>
              <a:gd name="connsiteY151" fmla="*/ 1768035 h 1905600"/>
              <a:gd name="connsiteX152" fmla="*/ 768744 w 3166015"/>
              <a:gd name="connsiteY152" fmla="*/ 1808495 h 1905600"/>
              <a:gd name="connsiteX153" fmla="*/ 744468 w 3166015"/>
              <a:gd name="connsiteY153" fmla="*/ 1824679 h 1905600"/>
              <a:gd name="connsiteX154" fmla="*/ 720191 w 3166015"/>
              <a:gd name="connsiteY154" fmla="*/ 1865139 h 1905600"/>
              <a:gd name="connsiteX155" fmla="*/ 671639 w 3166015"/>
              <a:gd name="connsiteY155" fmla="*/ 1881324 h 1905600"/>
              <a:gd name="connsiteX156" fmla="*/ 614995 w 3166015"/>
              <a:gd name="connsiteY156" fmla="*/ 1897508 h 1905600"/>
              <a:gd name="connsiteX157" fmla="*/ 428878 w 3166015"/>
              <a:gd name="connsiteY157" fmla="*/ 1905600 h 1905600"/>
              <a:gd name="connsiteX158" fmla="*/ 307498 w 3166015"/>
              <a:gd name="connsiteY158" fmla="*/ 1897508 h 1905600"/>
              <a:gd name="connsiteX159" fmla="*/ 258945 w 3166015"/>
              <a:gd name="connsiteY159" fmla="*/ 1881324 h 1905600"/>
              <a:gd name="connsiteX160" fmla="*/ 234669 w 3166015"/>
              <a:gd name="connsiteY160" fmla="*/ 1873231 h 1905600"/>
              <a:gd name="connsiteX161" fmla="*/ 210393 w 3166015"/>
              <a:gd name="connsiteY161" fmla="*/ 1857047 h 1905600"/>
              <a:gd name="connsiteX162" fmla="*/ 113289 w 3166015"/>
              <a:gd name="connsiteY162" fmla="*/ 1832771 h 1905600"/>
              <a:gd name="connsiteX163" fmla="*/ 145657 w 3166015"/>
              <a:gd name="connsiteY163"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09799 w 3166015"/>
              <a:gd name="connsiteY24" fmla="*/ 610874 h 1905600"/>
              <a:gd name="connsiteX25" fmla="*/ 574535 w 3166015"/>
              <a:gd name="connsiteY25" fmla="*/ 618966 h 1905600"/>
              <a:gd name="connsiteX26" fmla="*/ 623087 w 3166015"/>
              <a:gd name="connsiteY26" fmla="*/ 635150 h 1905600"/>
              <a:gd name="connsiteX27" fmla="*/ 647363 w 3166015"/>
              <a:gd name="connsiteY27" fmla="*/ 651334 h 1905600"/>
              <a:gd name="connsiteX28" fmla="*/ 784928 w 3166015"/>
              <a:gd name="connsiteY28" fmla="*/ 667518 h 1905600"/>
              <a:gd name="connsiteX29" fmla="*/ 857756 w 3166015"/>
              <a:gd name="connsiteY29" fmla="*/ 683702 h 1905600"/>
              <a:gd name="connsiteX30" fmla="*/ 922492 w 3166015"/>
              <a:gd name="connsiteY30" fmla="*/ 699886 h 1905600"/>
              <a:gd name="connsiteX31" fmla="*/ 962953 w 3166015"/>
              <a:gd name="connsiteY31" fmla="*/ 707978 h 1905600"/>
              <a:gd name="connsiteX32" fmla="*/ 1027689 w 3166015"/>
              <a:gd name="connsiteY32" fmla="*/ 724162 h 1905600"/>
              <a:gd name="connsiteX33" fmla="*/ 1051965 w 3166015"/>
              <a:gd name="connsiteY33" fmla="*/ 732254 h 1905600"/>
              <a:gd name="connsiteX34" fmla="*/ 1108609 w 3166015"/>
              <a:gd name="connsiteY34" fmla="*/ 740347 h 1905600"/>
              <a:gd name="connsiteX35" fmla="*/ 1157161 w 3166015"/>
              <a:gd name="connsiteY35" fmla="*/ 748439 h 1905600"/>
              <a:gd name="connsiteX36" fmla="*/ 1238082 w 3166015"/>
              <a:gd name="connsiteY36" fmla="*/ 732254 h 1905600"/>
              <a:gd name="connsiteX37" fmla="*/ 1310910 w 3166015"/>
              <a:gd name="connsiteY37" fmla="*/ 699886 h 1905600"/>
              <a:gd name="connsiteX38" fmla="*/ 1367554 w 3166015"/>
              <a:gd name="connsiteY38" fmla="*/ 691794 h 1905600"/>
              <a:gd name="connsiteX39" fmla="*/ 1391830 w 3166015"/>
              <a:gd name="connsiteY39" fmla="*/ 683702 h 1905600"/>
              <a:gd name="connsiteX40" fmla="*/ 1408014 w 3166015"/>
              <a:gd name="connsiteY40" fmla="*/ 659426 h 1905600"/>
              <a:gd name="connsiteX41" fmla="*/ 1424199 w 3166015"/>
              <a:gd name="connsiteY41" fmla="*/ 643242 h 1905600"/>
              <a:gd name="connsiteX42" fmla="*/ 1448475 w 3166015"/>
              <a:gd name="connsiteY42" fmla="*/ 627058 h 1905600"/>
              <a:gd name="connsiteX43" fmla="*/ 1497027 w 3166015"/>
              <a:gd name="connsiteY43" fmla="*/ 586598 h 1905600"/>
              <a:gd name="connsiteX44" fmla="*/ 1513211 w 3166015"/>
              <a:gd name="connsiteY44" fmla="*/ 562322 h 1905600"/>
              <a:gd name="connsiteX45" fmla="*/ 1537487 w 3166015"/>
              <a:gd name="connsiteY45" fmla="*/ 481401 h 1905600"/>
              <a:gd name="connsiteX46" fmla="*/ 1545579 w 3166015"/>
              <a:gd name="connsiteY46" fmla="*/ 206272 h 1905600"/>
              <a:gd name="connsiteX47" fmla="*/ 1553671 w 3166015"/>
              <a:gd name="connsiteY47" fmla="*/ 76800 h 1905600"/>
              <a:gd name="connsiteX48" fmla="*/ 1561763 w 3166015"/>
              <a:gd name="connsiteY48" fmla="*/ 52524 h 1905600"/>
              <a:gd name="connsiteX49" fmla="*/ 1586039 w 3166015"/>
              <a:gd name="connsiteY49" fmla="*/ 44431 h 1905600"/>
              <a:gd name="connsiteX50" fmla="*/ 1683144 w 3166015"/>
              <a:gd name="connsiteY50" fmla="*/ 3971 h 1905600"/>
              <a:gd name="connsiteX51" fmla="*/ 1772156 w 3166015"/>
              <a:gd name="connsiteY51" fmla="*/ 12063 h 1905600"/>
              <a:gd name="connsiteX52" fmla="*/ 1820708 w 3166015"/>
              <a:gd name="connsiteY52" fmla="*/ 28247 h 1905600"/>
              <a:gd name="connsiteX53" fmla="*/ 1844984 w 3166015"/>
              <a:gd name="connsiteY53" fmla="*/ 36339 h 1905600"/>
              <a:gd name="connsiteX54" fmla="*/ 1869260 w 3166015"/>
              <a:gd name="connsiteY54" fmla="*/ 44431 h 1905600"/>
              <a:gd name="connsiteX55" fmla="*/ 1909721 w 3166015"/>
              <a:gd name="connsiteY55" fmla="*/ 52524 h 1905600"/>
              <a:gd name="connsiteX56" fmla="*/ 1966365 w 3166015"/>
              <a:gd name="connsiteY56" fmla="*/ 68708 h 1905600"/>
              <a:gd name="connsiteX57" fmla="*/ 2298138 w 3166015"/>
              <a:gd name="connsiteY57" fmla="*/ 84892 h 1905600"/>
              <a:gd name="connsiteX58" fmla="*/ 2322414 w 3166015"/>
              <a:gd name="connsiteY58" fmla="*/ 92984 h 1905600"/>
              <a:gd name="connsiteX59" fmla="*/ 2362875 w 3166015"/>
              <a:gd name="connsiteY59" fmla="*/ 101076 h 1905600"/>
              <a:gd name="connsiteX60" fmla="*/ 2387151 w 3166015"/>
              <a:gd name="connsiteY60" fmla="*/ 117260 h 1905600"/>
              <a:gd name="connsiteX61" fmla="*/ 2468071 w 3166015"/>
              <a:gd name="connsiteY61" fmla="*/ 133444 h 1905600"/>
              <a:gd name="connsiteX62" fmla="*/ 2524715 w 3166015"/>
              <a:gd name="connsiteY62" fmla="*/ 165812 h 1905600"/>
              <a:gd name="connsiteX63" fmla="*/ 2573268 w 3166015"/>
              <a:gd name="connsiteY63" fmla="*/ 181996 h 1905600"/>
              <a:gd name="connsiteX64" fmla="*/ 2735108 w 3166015"/>
              <a:gd name="connsiteY64" fmla="*/ 222456 h 1905600"/>
              <a:gd name="connsiteX65" fmla="*/ 2840305 w 3166015"/>
              <a:gd name="connsiteY65" fmla="*/ 206272 h 1905600"/>
              <a:gd name="connsiteX66" fmla="*/ 2864581 w 3166015"/>
              <a:gd name="connsiteY66" fmla="*/ 190088 h 1905600"/>
              <a:gd name="connsiteX67" fmla="*/ 2913133 w 3166015"/>
              <a:gd name="connsiteY67" fmla="*/ 173904 h 1905600"/>
              <a:gd name="connsiteX68" fmla="*/ 3002145 w 3166015"/>
              <a:gd name="connsiteY68" fmla="*/ 198180 h 1905600"/>
              <a:gd name="connsiteX69" fmla="*/ 3010237 w 3166015"/>
              <a:gd name="connsiteY69" fmla="*/ 230548 h 1905600"/>
              <a:gd name="connsiteX70" fmla="*/ 3026422 w 3166015"/>
              <a:gd name="connsiteY70" fmla="*/ 279100 h 1905600"/>
              <a:gd name="connsiteX71" fmla="*/ 3034514 w 3166015"/>
              <a:gd name="connsiteY71" fmla="*/ 303377 h 1905600"/>
              <a:gd name="connsiteX72" fmla="*/ 3042606 w 3166015"/>
              <a:gd name="connsiteY72" fmla="*/ 392389 h 1905600"/>
              <a:gd name="connsiteX73" fmla="*/ 3050698 w 3166015"/>
              <a:gd name="connsiteY73" fmla="*/ 449033 h 1905600"/>
              <a:gd name="connsiteX74" fmla="*/ 3066882 w 3166015"/>
              <a:gd name="connsiteY74" fmla="*/ 651334 h 1905600"/>
              <a:gd name="connsiteX75" fmla="*/ 3074974 w 3166015"/>
              <a:gd name="connsiteY75" fmla="*/ 675610 h 1905600"/>
              <a:gd name="connsiteX76" fmla="*/ 3083066 w 3166015"/>
              <a:gd name="connsiteY76" fmla="*/ 869819 h 1905600"/>
              <a:gd name="connsiteX77" fmla="*/ 3091158 w 3166015"/>
              <a:gd name="connsiteY77" fmla="*/ 894095 h 1905600"/>
              <a:gd name="connsiteX78" fmla="*/ 3107342 w 3166015"/>
              <a:gd name="connsiteY78" fmla="*/ 950739 h 1905600"/>
              <a:gd name="connsiteX79" fmla="*/ 3115434 w 3166015"/>
              <a:gd name="connsiteY79" fmla="*/ 1015476 h 1905600"/>
              <a:gd name="connsiteX80" fmla="*/ 3123526 w 3166015"/>
              <a:gd name="connsiteY80" fmla="*/ 1039752 h 1905600"/>
              <a:gd name="connsiteX81" fmla="*/ 3131618 w 3166015"/>
              <a:gd name="connsiteY81" fmla="*/ 1072120 h 1905600"/>
              <a:gd name="connsiteX82" fmla="*/ 3147802 w 3166015"/>
              <a:gd name="connsiteY82" fmla="*/ 1120672 h 1905600"/>
              <a:gd name="connsiteX83" fmla="*/ 3147802 w 3166015"/>
              <a:gd name="connsiteY83" fmla="*/ 1541458 h 1905600"/>
              <a:gd name="connsiteX84" fmla="*/ 3123526 w 3166015"/>
              <a:gd name="connsiteY84" fmla="*/ 1606194 h 1905600"/>
              <a:gd name="connsiteX85" fmla="*/ 3115434 w 3166015"/>
              <a:gd name="connsiteY85" fmla="*/ 1630470 h 1905600"/>
              <a:gd name="connsiteX86" fmla="*/ 3091158 w 3166015"/>
              <a:gd name="connsiteY86" fmla="*/ 1638562 h 1905600"/>
              <a:gd name="connsiteX87" fmla="*/ 3074974 w 3166015"/>
              <a:gd name="connsiteY87" fmla="*/ 1654747 h 1905600"/>
              <a:gd name="connsiteX88" fmla="*/ 3026422 w 3166015"/>
              <a:gd name="connsiteY88" fmla="*/ 1670931 h 1905600"/>
              <a:gd name="connsiteX89" fmla="*/ 3010237 w 3166015"/>
              <a:gd name="connsiteY89" fmla="*/ 1687115 h 1905600"/>
              <a:gd name="connsiteX90" fmla="*/ 2905041 w 3166015"/>
              <a:gd name="connsiteY90" fmla="*/ 1703299 h 1905600"/>
              <a:gd name="connsiteX91" fmla="*/ 2807937 w 3166015"/>
              <a:gd name="connsiteY91" fmla="*/ 1695207 h 1905600"/>
              <a:gd name="connsiteX92" fmla="*/ 2735108 w 3166015"/>
              <a:gd name="connsiteY92" fmla="*/ 1654747 h 1905600"/>
              <a:gd name="connsiteX93" fmla="*/ 2686556 w 3166015"/>
              <a:gd name="connsiteY93" fmla="*/ 1638562 h 1905600"/>
              <a:gd name="connsiteX94" fmla="*/ 2662280 w 3166015"/>
              <a:gd name="connsiteY94" fmla="*/ 1630470 h 1905600"/>
              <a:gd name="connsiteX95" fmla="*/ 2638004 w 3166015"/>
              <a:gd name="connsiteY95" fmla="*/ 1614286 h 1905600"/>
              <a:gd name="connsiteX96" fmla="*/ 2605636 w 3166015"/>
              <a:gd name="connsiteY96" fmla="*/ 1606194 h 1905600"/>
              <a:gd name="connsiteX97" fmla="*/ 2581360 w 3166015"/>
              <a:gd name="connsiteY97" fmla="*/ 1598102 h 1905600"/>
              <a:gd name="connsiteX98" fmla="*/ 2548991 w 3166015"/>
              <a:gd name="connsiteY98" fmla="*/ 1590010 h 1905600"/>
              <a:gd name="connsiteX99" fmla="*/ 2500439 w 3166015"/>
              <a:gd name="connsiteY99" fmla="*/ 1573826 h 1905600"/>
              <a:gd name="connsiteX100" fmla="*/ 2468071 w 3166015"/>
              <a:gd name="connsiteY100" fmla="*/ 1565734 h 1905600"/>
              <a:gd name="connsiteX101" fmla="*/ 2419519 w 3166015"/>
              <a:gd name="connsiteY101" fmla="*/ 1549550 h 1905600"/>
              <a:gd name="connsiteX102" fmla="*/ 2395243 w 3166015"/>
              <a:gd name="connsiteY102" fmla="*/ 1525274 h 1905600"/>
              <a:gd name="connsiteX103" fmla="*/ 2338599 w 3166015"/>
              <a:gd name="connsiteY103" fmla="*/ 1509090 h 1905600"/>
              <a:gd name="connsiteX104" fmla="*/ 2168666 w 3166015"/>
              <a:gd name="connsiteY104" fmla="*/ 1484814 h 1905600"/>
              <a:gd name="connsiteX105" fmla="*/ 2136298 w 3166015"/>
              <a:gd name="connsiteY105" fmla="*/ 1492906 h 1905600"/>
              <a:gd name="connsiteX106" fmla="*/ 2087745 w 3166015"/>
              <a:gd name="connsiteY106" fmla="*/ 1509090 h 1905600"/>
              <a:gd name="connsiteX107" fmla="*/ 1982549 w 3166015"/>
              <a:gd name="connsiteY107" fmla="*/ 1525274 h 1905600"/>
              <a:gd name="connsiteX108" fmla="*/ 1885445 w 3166015"/>
              <a:gd name="connsiteY108" fmla="*/ 1517182 h 1905600"/>
              <a:gd name="connsiteX109" fmla="*/ 1853076 w 3166015"/>
              <a:gd name="connsiteY109" fmla="*/ 1509090 h 1905600"/>
              <a:gd name="connsiteX110" fmla="*/ 1788340 w 3166015"/>
              <a:gd name="connsiteY110" fmla="*/ 1500998 h 1905600"/>
              <a:gd name="connsiteX111" fmla="*/ 1602223 w 3166015"/>
              <a:gd name="connsiteY111" fmla="*/ 1509090 h 1905600"/>
              <a:gd name="connsiteX112" fmla="*/ 1497027 w 3166015"/>
              <a:gd name="connsiteY112" fmla="*/ 1533366 h 1905600"/>
              <a:gd name="connsiteX113" fmla="*/ 1472751 w 3166015"/>
              <a:gd name="connsiteY113" fmla="*/ 1541458 h 1905600"/>
              <a:gd name="connsiteX114" fmla="*/ 1448475 w 3166015"/>
              <a:gd name="connsiteY114" fmla="*/ 1533366 h 1905600"/>
              <a:gd name="connsiteX115" fmla="*/ 1440383 w 3166015"/>
              <a:gd name="connsiteY115" fmla="*/ 1509090 h 1905600"/>
              <a:gd name="connsiteX116" fmla="*/ 1448475 w 3166015"/>
              <a:gd name="connsiteY116" fmla="*/ 1347249 h 1905600"/>
              <a:gd name="connsiteX117" fmla="*/ 1464659 w 3166015"/>
              <a:gd name="connsiteY117" fmla="*/ 1298697 h 1905600"/>
              <a:gd name="connsiteX118" fmla="*/ 1472751 w 3166015"/>
              <a:gd name="connsiteY118" fmla="*/ 1233961 h 1905600"/>
              <a:gd name="connsiteX119" fmla="*/ 1488935 w 3166015"/>
              <a:gd name="connsiteY119" fmla="*/ 1209685 h 1905600"/>
              <a:gd name="connsiteX120" fmla="*/ 1480843 w 3166015"/>
              <a:gd name="connsiteY120" fmla="*/ 1128764 h 1905600"/>
              <a:gd name="connsiteX121" fmla="*/ 1472751 w 3166015"/>
              <a:gd name="connsiteY121" fmla="*/ 1104488 h 1905600"/>
              <a:gd name="connsiteX122" fmla="*/ 1448475 w 3166015"/>
              <a:gd name="connsiteY122" fmla="*/ 1096396 h 1905600"/>
              <a:gd name="connsiteX123" fmla="*/ 1424199 w 3166015"/>
              <a:gd name="connsiteY123" fmla="*/ 1080212 h 1905600"/>
              <a:gd name="connsiteX124" fmla="*/ 1286634 w 3166015"/>
              <a:gd name="connsiteY124" fmla="*/ 1064028 h 1905600"/>
              <a:gd name="connsiteX125" fmla="*/ 1181437 w 3166015"/>
              <a:gd name="connsiteY125" fmla="*/ 1039752 h 1905600"/>
              <a:gd name="connsiteX126" fmla="*/ 1149069 w 3166015"/>
              <a:gd name="connsiteY126" fmla="*/ 1031660 h 1905600"/>
              <a:gd name="connsiteX127" fmla="*/ 1060057 w 3166015"/>
              <a:gd name="connsiteY127" fmla="*/ 1015476 h 1905600"/>
              <a:gd name="connsiteX128" fmla="*/ 1019597 w 3166015"/>
              <a:gd name="connsiteY128" fmla="*/ 1023568 h 1905600"/>
              <a:gd name="connsiteX129" fmla="*/ 971045 w 3166015"/>
              <a:gd name="connsiteY129" fmla="*/ 1055936 h 1905600"/>
              <a:gd name="connsiteX130" fmla="*/ 946768 w 3166015"/>
              <a:gd name="connsiteY130" fmla="*/ 1064028 h 1905600"/>
              <a:gd name="connsiteX131" fmla="*/ 922492 w 3166015"/>
              <a:gd name="connsiteY131" fmla="*/ 1080212 h 1905600"/>
              <a:gd name="connsiteX132" fmla="*/ 873940 w 3166015"/>
              <a:gd name="connsiteY132" fmla="*/ 1096396 h 1905600"/>
              <a:gd name="connsiteX133" fmla="*/ 865848 w 3166015"/>
              <a:gd name="connsiteY133" fmla="*/ 1120672 h 1905600"/>
              <a:gd name="connsiteX134" fmla="*/ 841572 w 3166015"/>
              <a:gd name="connsiteY134" fmla="*/ 1128764 h 1905600"/>
              <a:gd name="connsiteX135" fmla="*/ 623087 w 3166015"/>
              <a:gd name="connsiteY135" fmla="*/ 1136856 h 1905600"/>
              <a:gd name="connsiteX136" fmla="*/ 574535 w 3166015"/>
              <a:gd name="connsiteY136" fmla="*/ 1153040 h 1905600"/>
              <a:gd name="connsiteX137" fmla="*/ 550259 w 3166015"/>
              <a:gd name="connsiteY137" fmla="*/ 1161132 h 1905600"/>
              <a:gd name="connsiteX138" fmla="*/ 525983 w 3166015"/>
              <a:gd name="connsiteY138" fmla="*/ 1177316 h 1905600"/>
              <a:gd name="connsiteX139" fmla="*/ 509799 w 3166015"/>
              <a:gd name="connsiteY139" fmla="*/ 1225869 h 1905600"/>
              <a:gd name="connsiteX140" fmla="*/ 493614 w 3166015"/>
              <a:gd name="connsiteY140" fmla="*/ 1282513 h 1905600"/>
              <a:gd name="connsiteX141" fmla="*/ 501706 w 3166015"/>
              <a:gd name="connsiteY141" fmla="*/ 1403893 h 1905600"/>
              <a:gd name="connsiteX142" fmla="*/ 509799 w 3166015"/>
              <a:gd name="connsiteY142" fmla="*/ 1428170 h 1905600"/>
              <a:gd name="connsiteX143" fmla="*/ 558351 w 3166015"/>
              <a:gd name="connsiteY143" fmla="*/ 1444354 h 1905600"/>
              <a:gd name="connsiteX144" fmla="*/ 639271 w 3166015"/>
              <a:gd name="connsiteY144" fmla="*/ 1460538 h 1905600"/>
              <a:gd name="connsiteX145" fmla="*/ 712099 w 3166015"/>
              <a:gd name="connsiteY145" fmla="*/ 1476722 h 1905600"/>
              <a:gd name="connsiteX146" fmla="*/ 728283 w 3166015"/>
              <a:gd name="connsiteY146" fmla="*/ 1500998 h 1905600"/>
              <a:gd name="connsiteX147" fmla="*/ 768744 w 3166015"/>
              <a:gd name="connsiteY147" fmla="*/ 1533366 h 1905600"/>
              <a:gd name="connsiteX148" fmla="*/ 801112 w 3166015"/>
              <a:gd name="connsiteY148" fmla="*/ 1606194 h 1905600"/>
              <a:gd name="connsiteX149" fmla="*/ 776836 w 3166015"/>
              <a:gd name="connsiteY149" fmla="*/ 1768035 h 1905600"/>
              <a:gd name="connsiteX150" fmla="*/ 776836 w 3166015"/>
              <a:gd name="connsiteY150" fmla="*/ 1768035 h 1905600"/>
              <a:gd name="connsiteX151" fmla="*/ 768744 w 3166015"/>
              <a:gd name="connsiteY151" fmla="*/ 1808495 h 1905600"/>
              <a:gd name="connsiteX152" fmla="*/ 744468 w 3166015"/>
              <a:gd name="connsiteY152" fmla="*/ 1824679 h 1905600"/>
              <a:gd name="connsiteX153" fmla="*/ 720191 w 3166015"/>
              <a:gd name="connsiteY153" fmla="*/ 1865139 h 1905600"/>
              <a:gd name="connsiteX154" fmla="*/ 671639 w 3166015"/>
              <a:gd name="connsiteY154" fmla="*/ 1881324 h 1905600"/>
              <a:gd name="connsiteX155" fmla="*/ 614995 w 3166015"/>
              <a:gd name="connsiteY155" fmla="*/ 1897508 h 1905600"/>
              <a:gd name="connsiteX156" fmla="*/ 428878 w 3166015"/>
              <a:gd name="connsiteY156" fmla="*/ 1905600 h 1905600"/>
              <a:gd name="connsiteX157" fmla="*/ 307498 w 3166015"/>
              <a:gd name="connsiteY157" fmla="*/ 1897508 h 1905600"/>
              <a:gd name="connsiteX158" fmla="*/ 258945 w 3166015"/>
              <a:gd name="connsiteY158" fmla="*/ 1881324 h 1905600"/>
              <a:gd name="connsiteX159" fmla="*/ 234669 w 3166015"/>
              <a:gd name="connsiteY159" fmla="*/ 1873231 h 1905600"/>
              <a:gd name="connsiteX160" fmla="*/ 210393 w 3166015"/>
              <a:gd name="connsiteY160" fmla="*/ 1857047 h 1905600"/>
              <a:gd name="connsiteX161" fmla="*/ 113289 w 3166015"/>
              <a:gd name="connsiteY161" fmla="*/ 1832771 h 1905600"/>
              <a:gd name="connsiteX162" fmla="*/ 145657 w 3166015"/>
              <a:gd name="connsiteY162"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922492 w 3166015"/>
              <a:gd name="connsiteY29" fmla="*/ 699886 h 1905600"/>
              <a:gd name="connsiteX30" fmla="*/ 962953 w 3166015"/>
              <a:gd name="connsiteY30" fmla="*/ 707978 h 1905600"/>
              <a:gd name="connsiteX31" fmla="*/ 1027689 w 3166015"/>
              <a:gd name="connsiteY31" fmla="*/ 724162 h 1905600"/>
              <a:gd name="connsiteX32" fmla="*/ 1051965 w 3166015"/>
              <a:gd name="connsiteY32" fmla="*/ 732254 h 1905600"/>
              <a:gd name="connsiteX33" fmla="*/ 1108609 w 3166015"/>
              <a:gd name="connsiteY33" fmla="*/ 740347 h 1905600"/>
              <a:gd name="connsiteX34" fmla="*/ 1157161 w 3166015"/>
              <a:gd name="connsiteY34" fmla="*/ 748439 h 1905600"/>
              <a:gd name="connsiteX35" fmla="*/ 1238082 w 3166015"/>
              <a:gd name="connsiteY35" fmla="*/ 732254 h 1905600"/>
              <a:gd name="connsiteX36" fmla="*/ 1310910 w 3166015"/>
              <a:gd name="connsiteY36" fmla="*/ 699886 h 1905600"/>
              <a:gd name="connsiteX37" fmla="*/ 1367554 w 3166015"/>
              <a:gd name="connsiteY37" fmla="*/ 691794 h 1905600"/>
              <a:gd name="connsiteX38" fmla="*/ 1391830 w 3166015"/>
              <a:gd name="connsiteY38" fmla="*/ 683702 h 1905600"/>
              <a:gd name="connsiteX39" fmla="*/ 1408014 w 3166015"/>
              <a:gd name="connsiteY39" fmla="*/ 659426 h 1905600"/>
              <a:gd name="connsiteX40" fmla="*/ 1424199 w 3166015"/>
              <a:gd name="connsiteY40" fmla="*/ 643242 h 1905600"/>
              <a:gd name="connsiteX41" fmla="*/ 1448475 w 3166015"/>
              <a:gd name="connsiteY41" fmla="*/ 627058 h 1905600"/>
              <a:gd name="connsiteX42" fmla="*/ 1497027 w 3166015"/>
              <a:gd name="connsiteY42" fmla="*/ 586598 h 1905600"/>
              <a:gd name="connsiteX43" fmla="*/ 1513211 w 3166015"/>
              <a:gd name="connsiteY43" fmla="*/ 562322 h 1905600"/>
              <a:gd name="connsiteX44" fmla="*/ 1537487 w 3166015"/>
              <a:gd name="connsiteY44" fmla="*/ 481401 h 1905600"/>
              <a:gd name="connsiteX45" fmla="*/ 1545579 w 3166015"/>
              <a:gd name="connsiteY45" fmla="*/ 206272 h 1905600"/>
              <a:gd name="connsiteX46" fmla="*/ 1553671 w 3166015"/>
              <a:gd name="connsiteY46" fmla="*/ 76800 h 1905600"/>
              <a:gd name="connsiteX47" fmla="*/ 1561763 w 3166015"/>
              <a:gd name="connsiteY47" fmla="*/ 52524 h 1905600"/>
              <a:gd name="connsiteX48" fmla="*/ 1586039 w 3166015"/>
              <a:gd name="connsiteY48" fmla="*/ 44431 h 1905600"/>
              <a:gd name="connsiteX49" fmla="*/ 1683144 w 3166015"/>
              <a:gd name="connsiteY49" fmla="*/ 3971 h 1905600"/>
              <a:gd name="connsiteX50" fmla="*/ 1772156 w 3166015"/>
              <a:gd name="connsiteY50" fmla="*/ 12063 h 1905600"/>
              <a:gd name="connsiteX51" fmla="*/ 1820708 w 3166015"/>
              <a:gd name="connsiteY51" fmla="*/ 28247 h 1905600"/>
              <a:gd name="connsiteX52" fmla="*/ 1844984 w 3166015"/>
              <a:gd name="connsiteY52" fmla="*/ 36339 h 1905600"/>
              <a:gd name="connsiteX53" fmla="*/ 1869260 w 3166015"/>
              <a:gd name="connsiteY53" fmla="*/ 44431 h 1905600"/>
              <a:gd name="connsiteX54" fmla="*/ 1909721 w 3166015"/>
              <a:gd name="connsiteY54" fmla="*/ 52524 h 1905600"/>
              <a:gd name="connsiteX55" fmla="*/ 1966365 w 3166015"/>
              <a:gd name="connsiteY55" fmla="*/ 68708 h 1905600"/>
              <a:gd name="connsiteX56" fmla="*/ 2298138 w 3166015"/>
              <a:gd name="connsiteY56" fmla="*/ 84892 h 1905600"/>
              <a:gd name="connsiteX57" fmla="*/ 2322414 w 3166015"/>
              <a:gd name="connsiteY57" fmla="*/ 92984 h 1905600"/>
              <a:gd name="connsiteX58" fmla="*/ 2362875 w 3166015"/>
              <a:gd name="connsiteY58" fmla="*/ 101076 h 1905600"/>
              <a:gd name="connsiteX59" fmla="*/ 2387151 w 3166015"/>
              <a:gd name="connsiteY59" fmla="*/ 117260 h 1905600"/>
              <a:gd name="connsiteX60" fmla="*/ 2468071 w 3166015"/>
              <a:gd name="connsiteY60" fmla="*/ 133444 h 1905600"/>
              <a:gd name="connsiteX61" fmla="*/ 2524715 w 3166015"/>
              <a:gd name="connsiteY61" fmla="*/ 165812 h 1905600"/>
              <a:gd name="connsiteX62" fmla="*/ 2573268 w 3166015"/>
              <a:gd name="connsiteY62" fmla="*/ 181996 h 1905600"/>
              <a:gd name="connsiteX63" fmla="*/ 2735108 w 3166015"/>
              <a:gd name="connsiteY63" fmla="*/ 222456 h 1905600"/>
              <a:gd name="connsiteX64" fmla="*/ 2840305 w 3166015"/>
              <a:gd name="connsiteY64" fmla="*/ 206272 h 1905600"/>
              <a:gd name="connsiteX65" fmla="*/ 2864581 w 3166015"/>
              <a:gd name="connsiteY65" fmla="*/ 190088 h 1905600"/>
              <a:gd name="connsiteX66" fmla="*/ 2913133 w 3166015"/>
              <a:gd name="connsiteY66" fmla="*/ 173904 h 1905600"/>
              <a:gd name="connsiteX67" fmla="*/ 3002145 w 3166015"/>
              <a:gd name="connsiteY67" fmla="*/ 198180 h 1905600"/>
              <a:gd name="connsiteX68" fmla="*/ 3010237 w 3166015"/>
              <a:gd name="connsiteY68" fmla="*/ 230548 h 1905600"/>
              <a:gd name="connsiteX69" fmla="*/ 3026422 w 3166015"/>
              <a:gd name="connsiteY69" fmla="*/ 279100 h 1905600"/>
              <a:gd name="connsiteX70" fmla="*/ 3034514 w 3166015"/>
              <a:gd name="connsiteY70" fmla="*/ 303377 h 1905600"/>
              <a:gd name="connsiteX71" fmla="*/ 3042606 w 3166015"/>
              <a:gd name="connsiteY71" fmla="*/ 392389 h 1905600"/>
              <a:gd name="connsiteX72" fmla="*/ 3050698 w 3166015"/>
              <a:gd name="connsiteY72" fmla="*/ 449033 h 1905600"/>
              <a:gd name="connsiteX73" fmla="*/ 3066882 w 3166015"/>
              <a:gd name="connsiteY73" fmla="*/ 651334 h 1905600"/>
              <a:gd name="connsiteX74" fmla="*/ 3074974 w 3166015"/>
              <a:gd name="connsiteY74" fmla="*/ 675610 h 1905600"/>
              <a:gd name="connsiteX75" fmla="*/ 3083066 w 3166015"/>
              <a:gd name="connsiteY75" fmla="*/ 869819 h 1905600"/>
              <a:gd name="connsiteX76" fmla="*/ 3091158 w 3166015"/>
              <a:gd name="connsiteY76" fmla="*/ 894095 h 1905600"/>
              <a:gd name="connsiteX77" fmla="*/ 3107342 w 3166015"/>
              <a:gd name="connsiteY77" fmla="*/ 950739 h 1905600"/>
              <a:gd name="connsiteX78" fmla="*/ 3115434 w 3166015"/>
              <a:gd name="connsiteY78" fmla="*/ 1015476 h 1905600"/>
              <a:gd name="connsiteX79" fmla="*/ 3123526 w 3166015"/>
              <a:gd name="connsiteY79" fmla="*/ 1039752 h 1905600"/>
              <a:gd name="connsiteX80" fmla="*/ 3131618 w 3166015"/>
              <a:gd name="connsiteY80" fmla="*/ 1072120 h 1905600"/>
              <a:gd name="connsiteX81" fmla="*/ 3147802 w 3166015"/>
              <a:gd name="connsiteY81" fmla="*/ 1120672 h 1905600"/>
              <a:gd name="connsiteX82" fmla="*/ 3147802 w 3166015"/>
              <a:gd name="connsiteY82" fmla="*/ 1541458 h 1905600"/>
              <a:gd name="connsiteX83" fmla="*/ 3123526 w 3166015"/>
              <a:gd name="connsiteY83" fmla="*/ 1606194 h 1905600"/>
              <a:gd name="connsiteX84" fmla="*/ 3115434 w 3166015"/>
              <a:gd name="connsiteY84" fmla="*/ 1630470 h 1905600"/>
              <a:gd name="connsiteX85" fmla="*/ 3091158 w 3166015"/>
              <a:gd name="connsiteY85" fmla="*/ 1638562 h 1905600"/>
              <a:gd name="connsiteX86" fmla="*/ 3074974 w 3166015"/>
              <a:gd name="connsiteY86" fmla="*/ 1654747 h 1905600"/>
              <a:gd name="connsiteX87" fmla="*/ 3026422 w 3166015"/>
              <a:gd name="connsiteY87" fmla="*/ 1670931 h 1905600"/>
              <a:gd name="connsiteX88" fmla="*/ 3010237 w 3166015"/>
              <a:gd name="connsiteY88" fmla="*/ 1687115 h 1905600"/>
              <a:gd name="connsiteX89" fmla="*/ 2905041 w 3166015"/>
              <a:gd name="connsiteY89" fmla="*/ 1703299 h 1905600"/>
              <a:gd name="connsiteX90" fmla="*/ 2807937 w 3166015"/>
              <a:gd name="connsiteY90" fmla="*/ 1695207 h 1905600"/>
              <a:gd name="connsiteX91" fmla="*/ 2735108 w 3166015"/>
              <a:gd name="connsiteY91" fmla="*/ 1654747 h 1905600"/>
              <a:gd name="connsiteX92" fmla="*/ 2686556 w 3166015"/>
              <a:gd name="connsiteY92" fmla="*/ 1638562 h 1905600"/>
              <a:gd name="connsiteX93" fmla="*/ 2662280 w 3166015"/>
              <a:gd name="connsiteY93" fmla="*/ 1630470 h 1905600"/>
              <a:gd name="connsiteX94" fmla="*/ 2638004 w 3166015"/>
              <a:gd name="connsiteY94" fmla="*/ 1614286 h 1905600"/>
              <a:gd name="connsiteX95" fmla="*/ 2605636 w 3166015"/>
              <a:gd name="connsiteY95" fmla="*/ 1606194 h 1905600"/>
              <a:gd name="connsiteX96" fmla="*/ 2581360 w 3166015"/>
              <a:gd name="connsiteY96" fmla="*/ 1598102 h 1905600"/>
              <a:gd name="connsiteX97" fmla="*/ 2548991 w 3166015"/>
              <a:gd name="connsiteY97" fmla="*/ 1590010 h 1905600"/>
              <a:gd name="connsiteX98" fmla="*/ 2500439 w 3166015"/>
              <a:gd name="connsiteY98" fmla="*/ 1573826 h 1905600"/>
              <a:gd name="connsiteX99" fmla="*/ 2468071 w 3166015"/>
              <a:gd name="connsiteY99" fmla="*/ 1565734 h 1905600"/>
              <a:gd name="connsiteX100" fmla="*/ 2419519 w 3166015"/>
              <a:gd name="connsiteY100" fmla="*/ 1549550 h 1905600"/>
              <a:gd name="connsiteX101" fmla="*/ 2395243 w 3166015"/>
              <a:gd name="connsiteY101" fmla="*/ 1525274 h 1905600"/>
              <a:gd name="connsiteX102" fmla="*/ 2338599 w 3166015"/>
              <a:gd name="connsiteY102" fmla="*/ 1509090 h 1905600"/>
              <a:gd name="connsiteX103" fmla="*/ 2168666 w 3166015"/>
              <a:gd name="connsiteY103" fmla="*/ 1484814 h 1905600"/>
              <a:gd name="connsiteX104" fmla="*/ 2136298 w 3166015"/>
              <a:gd name="connsiteY104" fmla="*/ 1492906 h 1905600"/>
              <a:gd name="connsiteX105" fmla="*/ 2087745 w 3166015"/>
              <a:gd name="connsiteY105" fmla="*/ 1509090 h 1905600"/>
              <a:gd name="connsiteX106" fmla="*/ 1982549 w 3166015"/>
              <a:gd name="connsiteY106" fmla="*/ 1525274 h 1905600"/>
              <a:gd name="connsiteX107" fmla="*/ 1885445 w 3166015"/>
              <a:gd name="connsiteY107" fmla="*/ 1517182 h 1905600"/>
              <a:gd name="connsiteX108" fmla="*/ 1853076 w 3166015"/>
              <a:gd name="connsiteY108" fmla="*/ 1509090 h 1905600"/>
              <a:gd name="connsiteX109" fmla="*/ 1788340 w 3166015"/>
              <a:gd name="connsiteY109" fmla="*/ 1500998 h 1905600"/>
              <a:gd name="connsiteX110" fmla="*/ 1602223 w 3166015"/>
              <a:gd name="connsiteY110" fmla="*/ 1509090 h 1905600"/>
              <a:gd name="connsiteX111" fmla="*/ 1497027 w 3166015"/>
              <a:gd name="connsiteY111" fmla="*/ 1533366 h 1905600"/>
              <a:gd name="connsiteX112" fmla="*/ 1472751 w 3166015"/>
              <a:gd name="connsiteY112" fmla="*/ 1541458 h 1905600"/>
              <a:gd name="connsiteX113" fmla="*/ 1448475 w 3166015"/>
              <a:gd name="connsiteY113" fmla="*/ 1533366 h 1905600"/>
              <a:gd name="connsiteX114" fmla="*/ 1440383 w 3166015"/>
              <a:gd name="connsiteY114" fmla="*/ 1509090 h 1905600"/>
              <a:gd name="connsiteX115" fmla="*/ 1448475 w 3166015"/>
              <a:gd name="connsiteY115" fmla="*/ 1347249 h 1905600"/>
              <a:gd name="connsiteX116" fmla="*/ 1464659 w 3166015"/>
              <a:gd name="connsiteY116" fmla="*/ 1298697 h 1905600"/>
              <a:gd name="connsiteX117" fmla="*/ 1472751 w 3166015"/>
              <a:gd name="connsiteY117" fmla="*/ 1233961 h 1905600"/>
              <a:gd name="connsiteX118" fmla="*/ 1488935 w 3166015"/>
              <a:gd name="connsiteY118" fmla="*/ 1209685 h 1905600"/>
              <a:gd name="connsiteX119" fmla="*/ 1480843 w 3166015"/>
              <a:gd name="connsiteY119" fmla="*/ 1128764 h 1905600"/>
              <a:gd name="connsiteX120" fmla="*/ 1472751 w 3166015"/>
              <a:gd name="connsiteY120" fmla="*/ 1104488 h 1905600"/>
              <a:gd name="connsiteX121" fmla="*/ 1448475 w 3166015"/>
              <a:gd name="connsiteY121" fmla="*/ 1096396 h 1905600"/>
              <a:gd name="connsiteX122" fmla="*/ 1424199 w 3166015"/>
              <a:gd name="connsiteY122" fmla="*/ 1080212 h 1905600"/>
              <a:gd name="connsiteX123" fmla="*/ 1286634 w 3166015"/>
              <a:gd name="connsiteY123" fmla="*/ 1064028 h 1905600"/>
              <a:gd name="connsiteX124" fmla="*/ 1181437 w 3166015"/>
              <a:gd name="connsiteY124" fmla="*/ 1039752 h 1905600"/>
              <a:gd name="connsiteX125" fmla="*/ 1149069 w 3166015"/>
              <a:gd name="connsiteY125" fmla="*/ 1031660 h 1905600"/>
              <a:gd name="connsiteX126" fmla="*/ 1060057 w 3166015"/>
              <a:gd name="connsiteY126" fmla="*/ 1015476 h 1905600"/>
              <a:gd name="connsiteX127" fmla="*/ 1019597 w 3166015"/>
              <a:gd name="connsiteY127" fmla="*/ 1023568 h 1905600"/>
              <a:gd name="connsiteX128" fmla="*/ 971045 w 3166015"/>
              <a:gd name="connsiteY128" fmla="*/ 1055936 h 1905600"/>
              <a:gd name="connsiteX129" fmla="*/ 946768 w 3166015"/>
              <a:gd name="connsiteY129" fmla="*/ 1064028 h 1905600"/>
              <a:gd name="connsiteX130" fmla="*/ 922492 w 3166015"/>
              <a:gd name="connsiteY130" fmla="*/ 1080212 h 1905600"/>
              <a:gd name="connsiteX131" fmla="*/ 873940 w 3166015"/>
              <a:gd name="connsiteY131" fmla="*/ 1096396 h 1905600"/>
              <a:gd name="connsiteX132" fmla="*/ 865848 w 3166015"/>
              <a:gd name="connsiteY132" fmla="*/ 1120672 h 1905600"/>
              <a:gd name="connsiteX133" fmla="*/ 841572 w 3166015"/>
              <a:gd name="connsiteY133" fmla="*/ 1128764 h 1905600"/>
              <a:gd name="connsiteX134" fmla="*/ 623087 w 3166015"/>
              <a:gd name="connsiteY134" fmla="*/ 1136856 h 1905600"/>
              <a:gd name="connsiteX135" fmla="*/ 574535 w 3166015"/>
              <a:gd name="connsiteY135" fmla="*/ 1153040 h 1905600"/>
              <a:gd name="connsiteX136" fmla="*/ 550259 w 3166015"/>
              <a:gd name="connsiteY136" fmla="*/ 1161132 h 1905600"/>
              <a:gd name="connsiteX137" fmla="*/ 525983 w 3166015"/>
              <a:gd name="connsiteY137" fmla="*/ 1177316 h 1905600"/>
              <a:gd name="connsiteX138" fmla="*/ 509799 w 3166015"/>
              <a:gd name="connsiteY138" fmla="*/ 1225869 h 1905600"/>
              <a:gd name="connsiteX139" fmla="*/ 493614 w 3166015"/>
              <a:gd name="connsiteY139" fmla="*/ 1282513 h 1905600"/>
              <a:gd name="connsiteX140" fmla="*/ 501706 w 3166015"/>
              <a:gd name="connsiteY140" fmla="*/ 1403893 h 1905600"/>
              <a:gd name="connsiteX141" fmla="*/ 509799 w 3166015"/>
              <a:gd name="connsiteY141" fmla="*/ 1428170 h 1905600"/>
              <a:gd name="connsiteX142" fmla="*/ 558351 w 3166015"/>
              <a:gd name="connsiteY142" fmla="*/ 1444354 h 1905600"/>
              <a:gd name="connsiteX143" fmla="*/ 639271 w 3166015"/>
              <a:gd name="connsiteY143" fmla="*/ 1460538 h 1905600"/>
              <a:gd name="connsiteX144" fmla="*/ 712099 w 3166015"/>
              <a:gd name="connsiteY144" fmla="*/ 1476722 h 1905600"/>
              <a:gd name="connsiteX145" fmla="*/ 728283 w 3166015"/>
              <a:gd name="connsiteY145" fmla="*/ 1500998 h 1905600"/>
              <a:gd name="connsiteX146" fmla="*/ 768744 w 3166015"/>
              <a:gd name="connsiteY146" fmla="*/ 1533366 h 1905600"/>
              <a:gd name="connsiteX147" fmla="*/ 801112 w 3166015"/>
              <a:gd name="connsiteY147" fmla="*/ 1606194 h 1905600"/>
              <a:gd name="connsiteX148" fmla="*/ 776836 w 3166015"/>
              <a:gd name="connsiteY148" fmla="*/ 1768035 h 1905600"/>
              <a:gd name="connsiteX149" fmla="*/ 776836 w 3166015"/>
              <a:gd name="connsiteY149" fmla="*/ 1768035 h 1905600"/>
              <a:gd name="connsiteX150" fmla="*/ 768744 w 3166015"/>
              <a:gd name="connsiteY150" fmla="*/ 1808495 h 1905600"/>
              <a:gd name="connsiteX151" fmla="*/ 744468 w 3166015"/>
              <a:gd name="connsiteY151" fmla="*/ 1824679 h 1905600"/>
              <a:gd name="connsiteX152" fmla="*/ 720191 w 3166015"/>
              <a:gd name="connsiteY152" fmla="*/ 1865139 h 1905600"/>
              <a:gd name="connsiteX153" fmla="*/ 671639 w 3166015"/>
              <a:gd name="connsiteY153" fmla="*/ 1881324 h 1905600"/>
              <a:gd name="connsiteX154" fmla="*/ 614995 w 3166015"/>
              <a:gd name="connsiteY154" fmla="*/ 1897508 h 1905600"/>
              <a:gd name="connsiteX155" fmla="*/ 428878 w 3166015"/>
              <a:gd name="connsiteY155" fmla="*/ 1905600 h 1905600"/>
              <a:gd name="connsiteX156" fmla="*/ 307498 w 3166015"/>
              <a:gd name="connsiteY156" fmla="*/ 1897508 h 1905600"/>
              <a:gd name="connsiteX157" fmla="*/ 258945 w 3166015"/>
              <a:gd name="connsiteY157" fmla="*/ 1881324 h 1905600"/>
              <a:gd name="connsiteX158" fmla="*/ 234669 w 3166015"/>
              <a:gd name="connsiteY158" fmla="*/ 1873231 h 1905600"/>
              <a:gd name="connsiteX159" fmla="*/ 210393 w 3166015"/>
              <a:gd name="connsiteY159" fmla="*/ 1857047 h 1905600"/>
              <a:gd name="connsiteX160" fmla="*/ 113289 w 3166015"/>
              <a:gd name="connsiteY160" fmla="*/ 1832771 h 1905600"/>
              <a:gd name="connsiteX161" fmla="*/ 145657 w 3166015"/>
              <a:gd name="connsiteY161"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922492 w 3166015"/>
              <a:gd name="connsiteY29" fmla="*/ 699886 h 1905600"/>
              <a:gd name="connsiteX30" fmla="*/ 1027689 w 3166015"/>
              <a:gd name="connsiteY30" fmla="*/ 724162 h 1905600"/>
              <a:gd name="connsiteX31" fmla="*/ 1051965 w 3166015"/>
              <a:gd name="connsiteY31" fmla="*/ 732254 h 1905600"/>
              <a:gd name="connsiteX32" fmla="*/ 1108609 w 3166015"/>
              <a:gd name="connsiteY32" fmla="*/ 740347 h 1905600"/>
              <a:gd name="connsiteX33" fmla="*/ 1157161 w 3166015"/>
              <a:gd name="connsiteY33" fmla="*/ 748439 h 1905600"/>
              <a:gd name="connsiteX34" fmla="*/ 1238082 w 3166015"/>
              <a:gd name="connsiteY34" fmla="*/ 732254 h 1905600"/>
              <a:gd name="connsiteX35" fmla="*/ 1310910 w 3166015"/>
              <a:gd name="connsiteY35" fmla="*/ 699886 h 1905600"/>
              <a:gd name="connsiteX36" fmla="*/ 1367554 w 3166015"/>
              <a:gd name="connsiteY36" fmla="*/ 691794 h 1905600"/>
              <a:gd name="connsiteX37" fmla="*/ 1391830 w 3166015"/>
              <a:gd name="connsiteY37" fmla="*/ 683702 h 1905600"/>
              <a:gd name="connsiteX38" fmla="*/ 1408014 w 3166015"/>
              <a:gd name="connsiteY38" fmla="*/ 659426 h 1905600"/>
              <a:gd name="connsiteX39" fmla="*/ 1424199 w 3166015"/>
              <a:gd name="connsiteY39" fmla="*/ 643242 h 1905600"/>
              <a:gd name="connsiteX40" fmla="*/ 1448475 w 3166015"/>
              <a:gd name="connsiteY40" fmla="*/ 627058 h 1905600"/>
              <a:gd name="connsiteX41" fmla="*/ 1497027 w 3166015"/>
              <a:gd name="connsiteY41" fmla="*/ 586598 h 1905600"/>
              <a:gd name="connsiteX42" fmla="*/ 1513211 w 3166015"/>
              <a:gd name="connsiteY42" fmla="*/ 562322 h 1905600"/>
              <a:gd name="connsiteX43" fmla="*/ 1537487 w 3166015"/>
              <a:gd name="connsiteY43" fmla="*/ 481401 h 1905600"/>
              <a:gd name="connsiteX44" fmla="*/ 1545579 w 3166015"/>
              <a:gd name="connsiteY44" fmla="*/ 206272 h 1905600"/>
              <a:gd name="connsiteX45" fmla="*/ 1553671 w 3166015"/>
              <a:gd name="connsiteY45" fmla="*/ 76800 h 1905600"/>
              <a:gd name="connsiteX46" fmla="*/ 1561763 w 3166015"/>
              <a:gd name="connsiteY46" fmla="*/ 52524 h 1905600"/>
              <a:gd name="connsiteX47" fmla="*/ 1586039 w 3166015"/>
              <a:gd name="connsiteY47" fmla="*/ 44431 h 1905600"/>
              <a:gd name="connsiteX48" fmla="*/ 1683144 w 3166015"/>
              <a:gd name="connsiteY48" fmla="*/ 3971 h 1905600"/>
              <a:gd name="connsiteX49" fmla="*/ 1772156 w 3166015"/>
              <a:gd name="connsiteY49" fmla="*/ 12063 h 1905600"/>
              <a:gd name="connsiteX50" fmla="*/ 1820708 w 3166015"/>
              <a:gd name="connsiteY50" fmla="*/ 28247 h 1905600"/>
              <a:gd name="connsiteX51" fmla="*/ 1844984 w 3166015"/>
              <a:gd name="connsiteY51" fmla="*/ 36339 h 1905600"/>
              <a:gd name="connsiteX52" fmla="*/ 1869260 w 3166015"/>
              <a:gd name="connsiteY52" fmla="*/ 44431 h 1905600"/>
              <a:gd name="connsiteX53" fmla="*/ 1909721 w 3166015"/>
              <a:gd name="connsiteY53" fmla="*/ 52524 h 1905600"/>
              <a:gd name="connsiteX54" fmla="*/ 1966365 w 3166015"/>
              <a:gd name="connsiteY54" fmla="*/ 68708 h 1905600"/>
              <a:gd name="connsiteX55" fmla="*/ 2298138 w 3166015"/>
              <a:gd name="connsiteY55" fmla="*/ 84892 h 1905600"/>
              <a:gd name="connsiteX56" fmla="*/ 2322414 w 3166015"/>
              <a:gd name="connsiteY56" fmla="*/ 92984 h 1905600"/>
              <a:gd name="connsiteX57" fmla="*/ 2362875 w 3166015"/>
              <a:gd name="connsiteY57" fmla="*/ 101076 h 1905600"/>
              <a:gd name="connsiteX58" fmla="*/ 2387151 w 3166015"/>
              <a:gd name="connsiteY58" fmla="*/ 117260 h 1905600"/>
              <a:gd name="connsiteX59" fmla="*/ 2468071 w 3166015"/>
              <a:gd name="connsiteY59" fmla="*/ 133444 h 1905600"/>
              <a:gd name="connsiteX60" fmla="*/ 2524715 w 3166015"/>
              <a:gd name="connsiteY60" fmla="*/ 165812 h 1905600"/>
              <a:gd name="connsiteX61" fmla="*/ 2573268 w 3166015"/>
              <a:gd name="connsiteY61" fmla="*/ 181996 h 1905600"/>
              <a:gd name="connsiteX62" fmla="*/ 2735108 w 3166015"/>
              <a:gd name="connsiteY62" fmla="*/ 222456 h 1905600"/>
              <a:gd name="connsiteX63" fmla="*/ 2840305 w 3166015"/>
              <a:gd name="connsiteY63" fmla="*/ 206272 h 1905600"/>
              <a:gd name="connsiteX64" fmla="*/ 2864581 w 3166015"/>
              <a:gd name="connsiteY64" fmla="*/ 190088 h 1905600"/>
              <a:gd name="connsiteX65" fmla="*/ 2913133 w 3166015"/>
              <a:gd name="connsiteY65" fmla="*/ 173904 h 1905600"/>
              <a:gd name="connsiteX66" fmla="*/ 3002145 w 3166015"/>
              <a:gd name="connsiteY66" fmla="*/ 198180 h 1905600"/>
              <a:gd name="connsiteX67" fmla="*/ 3010237 w 3166015"/>
              <a:gd name="connsiteY67" fmla="*/ 230548 h 1905600"/>
              <a:gd name="connsiteX68" fmla="*/ 3026422 w 3166015"/>
              <a:gd name="connsiteY68" fmla="*/ 279100 h 1905600"/>
              <a:gd name="connsiteX69" fmla="*/ 3034514 w 3166015"/>
              <a:gd name="connsiteY69" fmla="*/ 303377 h 1905600"/>
              <a:gd name="connsiteX70" fmla="*/ 3042606 w 3166015"/>
              <a:gd name="connsiteY70" fmla="*/ 392389 h 1905600"/>
              <a:gd name="connsiteX71" fmla="*/ 3050698 w 3166015"/>
              <a:gd name="connsiteY71" fmla="*/ 449033 h 1905600"/>
              <a:gd name="connsiteX72" fmla="*/ 3066882 w 3166015"/>
              <a:gd name="connsiteY72" fmla="*/ 651334 h 1905600"/>
              <a:gd name="connsiteX73" fmla="*/ 3074974 w 3166015"/>
              <a:gd name="connsiteY73" fmla="*/ 675610 h 1905600"/>
              <a:gd name="connsiteX74" fmla="*/ 3083066 w 3166015"/>
              <a:gd name="connsiteY74" fmla="*/ 869819 h 1905600"/>
              <a:gd name="connsiteX75" fmla="*/ 3091158 w 3166015"/>
              <a:gd name="connsiteY75" fmla="*/ 894095 h 1905600"/>
              <a:gd name="connsiteX76" fmla="*/ 3107342 w 3166015"/>
              <a:gd name="connsiteY76" fmla="*/ 950739 h 1905600"/>
              <a:gd name="connsiteX77" fmla="*/ 3115434 w 3166015"/>
              <a:gd name="connsiteY77" fmla="*/ 1015476 h 1905600"/>
              <a:gd name="connsiteX78" fmla="*/ 3123526 w 3166015"/>
              <a:gd name="connsiteY78" fmla="*/ 1039752 h 1905600"/>
              <a:gd name="connsiteX79" fmla="*/ 3131618 w 3166015"/>
              <a:gd name="connsiteY79" fmla="*/ 1072120 h 1905600"/>
              <a:gd name="connsiteX80" fmla="*/ 3147802 w 3166015"/>
              <a:gd name="connsiteY80" fmla="*/ 1120672 h 1905600"/>
              <a:gd name="connsiteX81" fmla="*/ 3147802 w 3166015"/>
              <a:gd name="connsiteY81" fmla="*/ 1541458 h 1905600"/>
              <a:gd name="connsiteX82" fmla="*/ 3123526 w 3166015"/>
              <a:gd name="connsiteY82" fmla="*/ 1606194 h 1905600"/>
              <a:gd name="connsiteX83" fmla="*/ 3115434 w 3166015"/>
              <a:gd name="connsiteY83" fmla="*/ 1630470 h 1905600"/>
              <a:gd name="connsiteX84" fmla="*/ 3091158 w 3166015"/>
              <a:gd name="connsiteY84" fmla="*/ 1638562 h 1905600"/>
              <a:gd name="connsiteX85" fmla="*/ 3074974 w 3166015"/>
              <a:gd name="connsiteY85" fmla="*/ 1654747 h 1905600"/>
              <a:gd name="connsiteX86" fmla="*/ 3026422 w 3166015"/>
              <a:gd name="connsiteY86" fmla="*/ 1670931 h 1905600"/>
              <a:gd name="connsiteX87" fmla="*/ 3010237 w 3166015"/>
              <a:gd name="connsiteY87" fmla="*/ 1687115 h 1905600"/>
              <a:gd name="connsiteX88" fmla="*/ 2905041 w 3166015"/>
              <a:gd name="connsiteY88" fmla="*/ 1703299 h 1905600"/>
              <a:gd name="connsiteX89" fmla="*/ 2807937 w 3166015"/>
              <a:gd name="connsiteY89" fmla="*/ 1695207 h 1905600"/>
              <a:gd name="connsiteX90" fmla="*/ 2735108 w 3166015"/>
              <a:gd name="connsiteY90" fmla="*/ 1654747 h 1905600"/>
              <a:gd name="connsiteX91" fmla="*/ 2686556 w 3166015"/>
              <a:gd name="connsiteY91" fmla="*/ 1638562 h 1905600"/>
              <a:gd name="connsiteX92" fmla="*/ 2662280 w 3166015"/>
              <a:gd name="connsiteY92" fmla="*/ 1630470 h 1905600"/>
              <a:gd name="connsiteX93" fmla="*/ 2638004 w 3166015"/>
              <a:gd name="connsiteY93" fmla="*/ 1614286 h 1905600"/>
              <a:gd name="connsiteX94" fmla="*/ 2605636 w 3166015"/>
              <a:gd name="connsiteY94" fmla="*/ 1606194 h 1905600"/>
              <a:gd name="connsiteX95" fmla="*/ 2581360 w 3166015"/>
              <a:gd name="connsiteY95" fmla="*/ 1598102 h 1905600"/>
              <a:gd name="connsiteX96" fmla="*/ 2548991 w 3166015"/>
              <a:gd name="connsiteY96" fmla="*/ 1590010 h 1905600"/>
              <a:gd name="connsiteX97" fmla="*/ 2500439 w 3166015"/>
              <a:gd name="connsiteY97" fmla="*/ 1573826 h 1905600"/>
              <a:gd name="connsiteX98" fmla="*/ 2468071 w 3166015"/>
              <a:gd name="connsiteY98" fmla="*/ 1565734 h 1905600"/>
              <a:gd name="connsiteX99" fmla="*/ 2419519 w 3166015"/>
              <a:gd name="connsiteY99" fmla="*/ 1549550 h 1905600"/>
              <a:gd name="connsiteX100" fmla="*/ 2395243 w 3166015"/>
              <a:gd name="connsiteY100" fmla="*/ 1525274 h 1905600"/>
              <a:gd name="connsiteX101" fmla="*/ 2338599 w 3166015"/>
              <a:gd name="connsiteY101" fmla="*/ 1509090 h 1905600"/>
              <a:gd name="connsiteX102" fmla="*/ 2168666 w 3166015"/>
              <a:gd name="connsiteY102" fmla="*/ 1484814 h 1905600"/>
              <a:gd name="connsiteX103" fmla="*/ 2136298 w 3166015"/>
              <a:gd name="connsiteY103" fmla="*/ 1492906 h 1905600"/>
              <a:gd name="connsiteX104" fmla="*/ 2087745 w 3166015"/>
              <a:gd name="connsiteY104" fmla="*/ 1509090 h 1905600"/>
              <a:gd name="connsiteX105" fmla="*/ 1982549 w 3166015"/>
              <a:gd name="connsiteY105" fmla="*/ 1525274 h 1905600"/>
              <a:gd name="connsiteX106" fmla="*/ 1885445 w 3166015"/>
              <a:gd name="connsiteY106" fmla="*/ 1517182 h 1905600"/>
              <a:gd name="connsiteX107" fmla="*/ 1853076 w 3166015"/>
              <a:gd name="connsiteY107" fmla="*/ 1509090 h 1905600"/>
              <a:gd name="connsiteX108" fmla="*/ 1788340 w 3166015"/>
              <a:gd name="connsiteY108" fmla="*/ 1500998 h 1905600"/>
              <a:gd name="connsiteX109" fmla="*/ 1602223 w 3166015"/>
              <a:gd name="connsiteY109" fmla="*/ 1509090 h 1905600"/>
              <a:gd name="connsiteX110" fmla="*/ 1497027 w 3166015"/>
              <a:gd name="connsiteY110" fmla="*/ 1533366 h 1905600"/>
              <a:gd name="connsiteX111" fmla="*/ 1472751 w 3166015"/>
              <a:gd name="connsiteY111" fmla="*/ 1541458 h 1905600"/>
              <a:gd name="connsiteX112" fmla="*/ 1448475 w 3166015"/>
              <a:gd name="connsiteY112" fmla="*/ 1533366 h 1905600"/>
              <a:gd name="connsiteX113" fmla="*/ 1440383 w 3166015"/>
              <a:gd name="connsiteY113" fmla="*/ 1509090 h 1905600"/>
              <a:gd name="connsiteX114" fmla="*/ 1448475 w 3166015"/>
              <a:gd name="connsiteY114" fmla="*/ 1347249 h 1905600"/>
              <a:gd name="connsiteX115" fmla="*/ 1464659 w 3166015"/>
              <a:gd name="connsiteY115" fmla="*/ 1298697 h 1905600"/>
              <a:gd name="connsiteX116" fmla="*/ 1472751 w 3166015"/>
              <a:gd name="connsiteY116" fmla="*/ 1233961 h 1905600"/>
              <a:gd name="connsiteX117" fmla="*/ 1488935 w 3166015"/>
              <a:gd name="connsiteY117" fmla="*/ 1209685 h 1905600"/>
              <a:gd name="connsiteX118" fmla="*/ 1480843 w 3166015"/>
              <a:gd name="connsiteY118" fmla="*/ 1128764 h 1905600"/>
              <a:gd name="connsiteX119" fmla="*/ 1472751 w 3166015"/>
              <a:gd name="connsiteY119" fmla="*/ 1104488 h 1905600"/>
              <a:gd name="connsiteX120" fmla="*/ 1448475 w 3166015"/>
              <a:gd name="connsiteY120" fmla="*/ 1096396 h 1905600"/>
              <a:gd name="connsiteX121" fmla="*/ 1424199 w 3166015"/>
              <a:gd name="connsiteY121" fmla="*/ 1080212 h 1905600"/>
              <a:gd name="connsiteX122" fmla="*/ 1286634 w 3166015"/>
              <a:gd name="connsiteY122" fmla="*/ 1064028 h 1905600"/>
              <a:gd name="connsiteX123" fmla="*/ 1181437 w 3166015"/>
              <a:gd name="connsiteY123" fmla="*/ 1039752 h 1905600"/>
              <a:gd name="connsiteX124" fmla="*/ 1149069 w 3166015"/>
              <a:gd name="connsiteY124" fmla="*/ 1031660 h 1905600"/>
              <a:gd name="connsiteX125" fmla="*/ 1060057 w 3166015"/>
              <a:gd name="connsiteY125" fmla="*/ 1015476 h 1905600"/>
              <a:gd name="connsiteX126" fmla="*/ 1019597 w 3166015"/>
              <a:gd name="connsiteY126" fmla="*/ 1023568 h 1905600"/>
              <a:gd name="connsiteX127" fmla="*/ 971045 w 3166015"/>
              <a:gd name="connsiteY127" fmla="*/ 1055936 h 1905600"/>
              <a:gd name="connsiteX128" fmla="*/ 946768 w 3166015"/>
              <a:gd name="connsiteY128" fmla="*/ 1064028 h 1905600"/>
              <a:gd name="connsiteX129" fmla="*/ 922492 w 3166015"/>
              <a:gd name="connsiteY129" fmla="*/ 1080212 h 1905600"/>
              <a:gd name="connsiteX130" fmla="*/ 873940 w 3166015"/>
              <a:gd name="connsiteY130" fmla="*/ 1096396 h 1905600"/>
              <a:gd name="connsiteX131" fmla="*/ 865848 w 3166015"/>
              <a:gd name="connsiteY131" fmla="*/ 1120672 h 1905600"/>
              <a:gd name="connsiteX132" fmla="*/ 841572 w 3166015"/>
              <a:gd name="connsiteY132" fmla="*/ 1128764 h 1905600"/>
              <a:gd name="connsiteX133" fmla="*/ 623087 w 3166015"/>
              <a:gd name="connsiteY133" fmla="*/ 1136856 h 1905600"/>
              <a:gd name="connsiteX134" fmla="*/ 574535 w 3166015"/>
              <a:gd name="connsiteY134" fmla="*/ 1153040 h 1905600"/>
              <a:gd name="connsiteX135" fmla="*/ 550259 w 3166015"/>
              <a:gd name="connsiteY135" fmla="*/ 1161132 h 1905600"/>
              <a:gd name="connsiteX136" fmla="*/ 525983 w 3166015"/>
              <a:gd name="connsiteY136" fmla="*/ 1177316 h 1905600"/>
              <a:gd name="connsiteX137" fmla="*/ 509799 w 3166015"/>
              <a:gd name="connsiteY137" fmla="*/ 1225869 h 1905600"/>
              <a:gd name="connsiteX138" fmla="*/ 493614 w 3166015"/>
              <a:gd name="connsiteY138" fmla="*/ 1282513 h 1905600"/>
              <a:gd name="connsiteX139" fmla="*/ 501706 w 3166015"/>
              <a:gd name="connsiteY139" fmla="*/ 1403893 h 1905600"/>
              <a:gd name="connsiteX140" fmla="*/ 509799 w 3166015"/>
              <a:gd name="connsiteY140" fmla="*/ 1428170 h 1905600"/>
              <a:gd name="connsiteX141" fmla="*/ 558351 w 3166015"/>
              <a:gd name="connsiteY141" fmla="*/ 1444354 h 1905600"/>
              <a:gd name="connsiteX142" fmla="*/ 639271 w 3166015"/>
              <a:gd name="connsiteY142" fmla="*/ 1460538 h 1905600"/>
              <a:gd name="connsiteX143" fmla="*/ 712099 w 3166015"/>
              <a:gd name="connsiteY143" fmla="*/ 1476722 h 1905600"/>
              <a:gd name="connsiteX144" fmla="*/ 728283 w 3166015"/>
              <a:gd name="connsiteY144" fmla="*/ 1500998 h 1905600"/>
              <a:gd name="connsiteX145" fmla="*/ 768744 w 3166015"/>
              <a:gd name="connsiteY145" fmla="*/ 1533366 h 1905600"/>
              <a:gd name="connsiteX146" fmla="*/ 801112 w 3166015"/>
              <a:gd name="connsiteY146" fmla="*/ 1606194 h 1905600"/>
              <a:gd name="connsiteX147" fmla="*/ 776836 w 3166015"/>
              <a:gd name="connsiteY147" fmla="*/ 1768035 h 1905600"/>
              <a:gd name="connsiteX148" fmla="*/ 776836 w 3166015"/>
              <a:gd name="connsiteY148" fmla="*/ 1768035 h 1905600"/>
              <a:gd name="connsiteX149" fmla="*/ 768744 w 3166015"/>
              <a:gd name="connsiteY149" fmla="*/ 1808495 h 1905600"/>
              <a:gd name="connsiteX150" fmla="*/ 744468 w 3166015"/>
              <a:gd name="connsiteY150" fmla="*/ 1824679 h 1905600"/>
              <a:gd name="connsiteX151" fmla="*/ 720191 w 3166015"/>
              <a:gd name="connsiteY151" fmla="*/ 1865139 h 1905600"/>
              <a:gd name="connsiteX152" fmla="*/ 671639 w 3166015"/>
              <a:gd name="connsiteY152" fmla="*/ 1881324 h 1905600"/>
              <a:gd name="connsiteX153" fmla="*/ 614995 w 3166015"/>
              <a:gd name="connsiteY153" fmla="*/ 1897508 h 1905600"/>
              <a:gd name="connsiteX154" fmla="*/ 428878 w 3166015"/>
              <a:gd name="connsiteY154" fmla="*/ 1905600 h 1905600"/>
              <a:gd name="connsiteX155" fmla="*/ 307498 w 3166015"/>
              <a:gd name="connsiteY155" fmla="*/ 1897508 h 1905600"/>
              <a:gd name="connsiteX156" fmla="*/ 258945 w 3166015"/>
              <a:gd name="connsiteY156" fmla="*/ 1881324 h 1905600"/>
              <a:gd name="connsiteX157" fmla="*/ 234669 w 3166015"/>
              <a:gd name="connsiteY157" fmla="*/ 1873231 h 1905600"/>
              <a:gd name="connsiteX158" fmla="*/ 210393 w 3166015"/>
              <a:gd name="connsiteY158" fmla="*/ 1857047 h 1905600"/>
              <a:gd name="connsiteX159" fmla="*/ 113289 w 3166015"/>
              <a:gd name="connsiteY159" fmla="*/ 1832771 h 1905600"/>
              <a:gd name="connsiteX160" fmla="*/ 145657 w 3166015"/>
              <a:gd name="connsiteY160"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922492 w 3166015"/>
              <a:gd name="connsiteY29" fmla="*/ 699886 h 1905600"/>
              <a:gd name="connsiteX30" fmla="*/ 1027689 w 3166015"/>
              <a:gd name="connsiteY30" fmla="*/ 724162 h 1905600"/>
              <a:gd name="connsiteX31" fmla="*/ 1051965 w 3166015"/>
              <a:gd name="connsiteY31" fmla="*/ 732254 h 1905600"/>
              <a:gd name="connsiteX32" fmla="*/ 1108609 w 3166015"/>
              <a:gd name="connsiteY32" fmla="*/ 740347 h 1905600"/>
              <a:gd name="connsiteX33" fmla="*/ 1157161 w 3166015"/>
              <a:gd name="connsiteY33" fmla="*/ 748439 h 1905600"/>
              <a:gd name="connsiteX34" fmla="*/ 1310910 w 3166015"/>
              <a:gd name="connsiteY34" fmla="*/ 699886 h 1905600"/>
              <a:gd name="connsiteX35" fmla="*/ 1367554 w 3166015"/>
              <a:gd name="connsiteY35" fmla="*/ 691794 h 1905600"/>
              <a:gd name="connsiteX36" fmla="*/ 1391830 w 3166015"/>
              <a:gd name="connsiteY36" fmla="*/ 683702 h 1905600"/>
              <a:gd name="connsiteX37" fmla="*/ 1408014 w 3166015"/>
              <a:gd name="connsiteY37" fmla="*/ 659426 h 1905600"/>
              <a:gd name="connsiteX38" fmla="*/ 1424199 w 3166015"/>
              <a:gd name="connsiteY38" fmla="*/ 643242 h 1905600"/>
              <a:gd name="connsiteX39" fmla="*/ 1448475 w 3166015"/>
              <a:gd name="connsiteY39" fmla="*/ 627058 h 1905600"/>
              <a:gd name="connsiteX40" fmla="*/ 1497027 w 3166015"/>
              <a:gd name="connsiteY40" fmla="*/ 586598 h 1905600"/>
              <a:gd name="connsiteX41" fmla="*/ 1513211 w 3166015"/>
              <a:gd name="connsiteY41" fmla="*/ 562322 h 1905600"/>
              <a:gd name="connsiteX42" fmla="*/ 1537487 w 3166015"/>
              <a:gd name="connsiteY42" fmla="*/ 481401 h 1905600"/>
              <a:gd name="connsiteX43" fmla="*/ 1545579 w 3166015"/>
              <a:gd name="connsiteY43" fmla="*/ 206272 h 1905600"/>
              <a:gd name="connsiteX44" fmla="*/ 1553671 w 3166015"/>
              <a:gd name="connsiteY44" fmla="*/ 76800 h 1905600"/>
              <a:gd name="connsiteX45" fmla="*/ 1561763 w 3166015"/>
              <a:gd name="connsiteY45" fmla="*/ 52524 h 1905600"/>
              <a:gd name="connsiteX46" fmla="*/ 1586039 w 3166015"/>
              <a:gd name="connsiteY46" fmla="*/ 44431 h 1905600"/>
              <a:gd name="connsiteX47" fmla="*/ 1683144 w 3166015"/>
              <a:gd name="connsiteY47" fmla="*/ 3971 h 1905600"/>
              <a:gd name="connsiteX48" fmla="*/ 1772156 w 3166015"/>
              <a:gd name="connsiteY48" fmla="*/ 12063 h 1905600"/>
              <a:gd name="connsiteX49" fmla="*/ 1820708 w 3166015"/>
              <a:gd name="connsiteY49" fmla="*/ 28247 h 1905600"/>
              <a:gd name="connsiteX50" fmla="*/ 1844984 w 3166015"/>
              <a:gd name="connsiteY50" fmla="*/ 36339 h 1905600"/>
              <a:gd name="connsiteX51" fmla="*/ 1869260 w 3166015"/>
              <a:gd name="connsiteY51" fmla="*/ 44431 h 1905600"/>
              <a:gd name="connsiteX52" fmla="*/ 1909721 w 3166015"/>
              <a:gd name="connsiteY52" fmla="*/ 52524 h 1905600"/>
              <a:gd name="connsiteX53" fmla="*/ 1966365 w 3166015"/>
              <a:gd name="connsiteY53" fmla="*/ 68708 h 1905600"/>
              <a:gd name="connsiteX54" fmla="*/ 2298138 w 3166015"/>
              <a:gd name="connsiteY54" fmla="*/ 84892 h 1905600"/>
              <a:gd name="connsiteX55" fmla="*/ 2322414 w 3166015"/>
              <a:gd name="connsiteY55" fmla="*/ 92984 h 1905600"/>
              <a:gd name="connsiteX56" fmla="*/ 2362875 w 3166015"/>
              <a:gd name="connsiteY56" fmla="*/ 101076 h 1905600"/>
              <a:gd name="connsiteX57" fmla="*/ 2387151 w 3166015"/>
              <a:gd name="connsiteY57" fmla="*/ 117260 h 1905600"/>
              <a:gd name="connsiteX58" fmla="*/ 2468071 w 3166015"/>
              <a:gd name="connsiteY58" fmla="*/ 133444 h 1905600"/>
              <a:gd name="connsiteX59" fmla="*/ 2524715 w 3166015"/>
              <a:gd name="connsiteY59" fmla="*/ 165812 h 1905600"/>
              <a:gd name="connsiteX60" fmla="*/ 2573268 w 3166015"/>
              <a:gd name="connsiteY60" fmla="*/ 181996 h 1905600"/>
              <a:gd name="connsiteX61" fmla="*/ 2735108 w 3166015"/>
              <a:gd name="connsiteY61" fmla="*/ 222456 h 1905600"/>
              <a:gd name="connsiteX62" fmla="*/ 2840305 w 3166015"/>
              <a:gd name="connsiteY62" fmla="*/ 206272 h 1905600"/>
              <a:gd name="connsiteX63" fmla="*/ 2864581 w 3166015"/>
              <a:gd name="connsiteY63" fmla="*/ 190088 h 1905600"/>
              <a:gd name="connsiteX64" fmla="*/ 2913133 w 3166015"/>
              <a:gd name="connsiteY64" fmla="*/ 173904 h 1905600"/>
              <a:gd name="connsiteX65" fmla="*/ 3002145 w 3166015"/>
              <a:gd name="connsiteY65" fmla="*/ 198180 h 1905600"/>
              <a:gd name="connsiteX66" fmla="*/ 3010237 w 3166015"/>
              <a:gd name="connsiteY66" fmla="*/ 230548 h 1905600"/>
              <a:gd name="connsiteX67" fmla="*/ 3026422 w 3166015"/>
              <a:gd name="connsiteY67" fmla="*/ 279100 h 1905600"/>
              <a:gd name="connsiteX68" fmla="*/ 3034514 w 3166015"/>
              <a:gd name="connsiteY68" fmla="*/ 303377 h 1905600"/>
              <a:gd name="connsiteX69" fmla="*/ 3042606 w 3166015"/>
              <a:gd name="connsiteY69" fmla="*/ 392389 h 1905600"/>
              <a:gd name="connsiteX70" fmla="*/ 3050698 w 3166015"/>
              <a:gd name="connsiteY70" fmla="*/ 449033 h 1905600"/>
              <a:gd name="connsiteX71" fmla="*/ 3066882 w 3166015"/>
              <a:gd name="connsiteY71" fmla="*/ 651334 h 1905600"/>
              <a:gd name="connsiteX72" fmla="*/ 3074974 w 3166015"/>
              <a:gd name="connsiteY72" fmla="*/ 675610 h 1905600"/>
              <a:gd name="connsiteX73" fmla="*/ 3083066 w 3166015"/>
              <a:gd name="connsiteY73" fmla="*/ 869819 h 1905600"/>
              <a:gd name="connsiteX74" fmla="*/ 3091158 w 3166015"/>
              <a:gd name="connsiteY74" fmla="*/ 894095 h 1905600"/>
              <a:gd name="connsiteX75" fmla="*/ 3107342 w 3166015"/>
              <a:gd name="connsiteY75" fmla="*/ 950739 h 1905600"/>
              <a:gd name="connsiteX76" fmla="*/ 3115434 w 3166015"/>
              <a:gd name="connsiteY76" fmla="*/ 1015476 h 1905600"/>
              <a:gd name="connsiteX77" fmla="*/ 3123526 w 3166015"/>
              <a:gd name="connsiteY77" fmla="*/ 1039752 h 1905600"/>
              <a:gd name="connsiteX78" fmla="*/ 3131618 w 3166015"/>
              <a:gd name="connsiteY78" fmla="*/ 1072120 h 1905600"/>
              <a:gd name="connsiteX79" fmla="*/ 3147802 w 3166015"/>
              <a:gd name="connsiteY79" fmla="*/ 1120672 h 1905600"/>
              <a:gd name="connsiteX80" fmla="*/ 3147802 w 3166015"/>
              <a:gd name="connsiteY80" fmla="*/ 1541458 h 1905600"/>
              <a:gd name="connsiteX81" fmla="*/ 3123526 w 3166015"/>
              <a:gd name="connsiteY81" fmla="*/ 1606194 h 1905600"/>
              <a:gd name="connsiteX82" fmla="*/ 3115434 w 3166015"/>
              <a:gd name="connsiteY82" fmla="*/ 1630470 h 1905600"/>
              <a:gd name="connsiteX83" fmla="*/ 3091158 w 3166015"/>
              <a:gd name="connsiteY83" fmla="*/ 1638562 h 1905600"/>
              <a:gd name="connsiteX84" fmla="*/ 3074974 w 3166015"/>
              <a:gd name="connsiteY84" fmla="*/ 1654747 h 1905600"/>
              <a:gd name="connsiteX85" fmla="*/ 3026422 w 3166015"/>
              <a:gd name="connsiteY85" fmla="*/ 1670931 h 1905600"/>
              <a:gd name="connsiteX86" fmla="*/ 3010237 w 3166015"/>
              <a:gd name="connsiteY86" fmla="*/ 1687115 h 1905600"/>
              <a:gd name="connsiteX87" fmla="*/ 2905041 w 3166015"/>
              <a:gd name="connsiteY87" fmla="*/ 1703299 h 1905600"/>
              <a:gd name="connsiteX88" fmla="*/ 2807937 w 3166015"/>
              <a:gd name="connsiteY88" fmla="*/ 1695207 h 1905600"/>
              <a:gd name="connsiteX89" fmla="*/ 2735108 w 3166015"/>
              <a:gd name="connsiteY89" fmla="*/ 1654747 h 1905600"/>
              <a:gd name="connsiteX90" fmla="*/ 2686556 w 3166015"/>
              <a:gd name="connsiteY90" fmla="*/ 1638562 h 1905600"/>
              <a:gd name="connsiteX91" fmla="*/ 2662280 w 3166015"/>
              <a:gd name="connsiteY91" fmla="*/ 1630470 h 1905600"/>
              <a:gd name="connsiteX92" fmla="*/ 2638004 w 3166015"/>
              <a:gd name="connsiteY92" fmla="*/ 1614286 h 1905600"/>
              <a:gd name="connsiteX93" fmla="*/ 2605636 w 3166015"/>
              <a:gd name="connsiteY93" fmla="*/ 1606194 h 1905600"/>
              <a:gd name="connsiteX94" fmla="*/ 2581360 w 3166015"/>
              <a:gd name="connsiteY94" fmla="*/ 1598102 h 1905600"/>
              <a:gd name="connsiteX95" fmla="*/ 2548991 w 3166015"/>
              <a:gd name="connsiteY95" fmla="*/ 1590010 h 1905600"/>
              <a:gd name="connsiteX96" fmla="*/ 2500439 w 3166015"/>
              <a:gd name="connsiteY96" fmla="*/ 1573826 h 1905600"/>
              <a:gd name="connsiteX97" fmla="*/ 2468071 w 3166015"/>
              <a:gd name="connsiteY97" fmla="*/ 1565734 h 1905600"/>
              <a:gd name="connsiteX98" fmla="*/ 2419519 w 3166015"/>
              <a:gd name="connsiteY98" fmla="*/ 1549550 h 1905600"/>
              <a:gd name="connsiteX99" fmla="*/ 2395243 w 3166015"/>
              <a:gd name="connsiteY99" fmla="*/ 1525274 h 1905600"/>
              <a:gd name="connsiteX100" fmla="*/ 2338599 w 3166015"/>
              <a:gd name="connsiteY100" fmla="*/ 1509090 h 1905600"/>
              <a:gd name="connsiteX101" fmla="*/ 2168666 w 3166015"/>
              <a:gd name="connsiteY101" fmla="*/ 1484814 h 1905600"/>
              <a:gd name="connsiteX102" fmla="*/ 2136298 w 3166015"/>
              <a:gd name="connsiteY102" fmla="*/ 1492906 h 1905600"/>
              <a:gd name="connsiteX103" fmla="*/ 2087745 w 3166015"/>
              <a:gd name="connsiteY103" fmla="*/ 1509090 h 1905600"/>
              <a:gd name="connsiteX104" fmla="*/ 1982549 w 3166015"/>
              <a:gd name="connsiteY104" fmla="*/ 1525274 h 1905600"/>
              <a:gd name="connsiteX105" fmla="*/ 1885445 w 3166015"/>
              <a:gd name="connsiteY105" fmla="*/ 1517182 h 1905600"/>
              <a:gd name="connsiteX106" fmla="*/ 1853076 w 3166015"/>
              <a:gd name="connsiteY106" fmla="*/ 1509090 h 1905600"/>
              <a:gd name="connsiteX107" fmla="*/ 1788340 w 3166015"/>
              <a:gd name="connsiteY107" fmla="*/ 1500998 h 1905600"/>
              <a:gd name="connsiteX108" fmla="*/ 1602223 w 3166015"/>
              <a:gd name="connsiteY108" fmla="*/ 1509090 h 1905600"/>
              <a:gd name="connsiteX109" fmla="*/ 1497027 w 3166015"/>
              <a:gd name="connsiteY109" fmla="*/ 1533366 h 1905600"/>
              <a:gd name="connsiteX110" fmla="*/ 1472751 w 3166015"/>
              <a:gd name="connsiteY110" fmla="*/ 1541458 h 1905600"/>
              <a:gd name="connsiteX111" fmla="*/ 1448475 w 3166015"/>
              <a:gd name="connsiteY111" fmla="*/ 1533366 h 1905600"/>
              <a:gd name="connsiteX112" fmla="*/ 1440383 w 3166015"/>
              <a:gd name="connsiteY112" fmla="*/ 1509090 h 1905600"/>
              <a:gd name="connsiteX113" fmla="*/ 1448475 w 3166015"/>
              <a:gd name="connsiteY113" fmla="*/ 1347249 h 1905600"/>
              <a:gd name="connsiteX114" fmla="*/ 1464659 w 3166015"/>
              <a:gd name="connsiteY114" fmla="*/ 1298697 h 1905600"/>
              <a:gd name="connsiteX115" fmla="*/ 1472751 w 3166015"/>
              <a:gd name="connsiteY115" fmla="*/ 1233961 h 1905600"/>
              <a:gd name="connsiteX116" fmla="*/ 1488935 w 3166015"/>
              <a:gd name="connsiteY116" fmla="*/ 1209685 h 1905600"/>
              <a:gd name="connsiteX117" fmla="*/ 1480843 w 3166015"/>
              <a:gd name="connsiteY117" fmla="*/ 1128764 h 1905600"/>
              <a:gd name="connsiteX118" fmla="*/ 1472751 w 3166015"/>
              <a:gd name="connsiteY118" fmla="*/ 1104488 h 1905600"/>
              <a:gd name="connsiteX119" fmla="*/ 1448475 w 3166015"/>
              <a:gd name="connsiteY119" fmla="*/ 1096396 h 1905600"/>
              <a:gd name="connsiteX120" fmla="*/ 1424199 w 3166015"/>
              <a:gd name="connsiteY120" fmla="*/ 1080212 h 1905600"/>
              <a:gd name="connsiteX121" fmla="*/ 1286634 w 3166015"/>
              <a:gd name="connsiteY121" fmla="*/ 1064028 h 1905600"/>
              <a:gd name="connsiteX122" fmla="*/ 1181437 w 3166015"/>
              <a:gd name="connsiteY122" fmla="*/ 1039752 h 1905600"/>
              <a:gd name="connsiteX123" fmla="*/ 1149069 w 3166015"/>
              <a:gd name="connsiteY123" fmla="*/ 1031660 h 1905600"/>
              <a:gd name="connsiteX124" fmla="*/ 1060057 w 3166015"/>
              <a:gd name="connsiteY124" fmla="*/ 1015476 h 1905600"/>
              <a:gd name="connsiteX125" fmla="*/ 1019597 w 3166015"/>
              <a:gd name="connsiteY125" fmla="*/ 1023568 h 1905600"/>
              <a:gd name="connsiteX126" fmla="*/ 971045 w 3166015"/>
              <a:gd name="connsiteY126" fmla="*/ 1055936 h 1905600"/>
              <a:gd name="connsiteX127" fmla="*/ 946768 w 3166015"/>
              <a:gd name="connsiteY127" fmla="*/ 1064028 h 1905600"/>
              <a:gd name="connsiteX128" fmla="*/ 922492 w 3166015"/>
              <a:gd name="connsiteY128" fmla="*/ 1080212 h 1905600"/>
              <a:gd name="connsiteX129" fmla="*/ 873940 w 3166015"/>
              <a:gd name="connsiteY129" fmla="*/ 1096396 h 1905600"/>
              <a:gd name="connsiteX130" fmla="*/ 865848 w 3166015"/>
              <a:gd name="connsiteY130" fmla="*/ 1120672 h 1905600"/>
              <a:gd name="connsiteX131" fmla="*/ 841572 w 3166015"/>
              <a:gd name="connsiteY131" fmla="*/ 1128764 h 1905600"/>
              <a:gd name="connsiteX132" fmla="*/ 623087 w 3166015"/>
              <a:gd name="connsiteY132" fmla="*/ 1136856 h 1905600"/>
              <a:gd name="connsiteX133" fmla="*/ 574535 w 3166015"/>
              <a:gd name="connsiteY133" fmla="*/ 1153040 h 1905600"/>
              <a:gd name="connsiteX134" fmla="*/ 550259 w 3166015"/>
              <a:gd name="connsiteY134" fmla="*/ 1161132 h 1905600"/>
              <a:gd name="connsiteX135" fmla="*/ 525983 w 3166015"/>
              <a:gd name="connsiteY135" fmla="*/ 1177316 h 1905600"/>
              <a:gd name="connsiteX136" fmla="*/ 509799 w 3166015"/>
              <a:gd name="connsiteY136" fmla="*/ 1225869 h 1905600"/>
              <a:gd name="connsiteX137" fmla="*/ 493614 w 3166015"/>
              <a:gd name="connsiteY137" fmla="*/ 1282513 h 1905600"/>
              <a:gd name="connsiteX138" fmla="*/ 501706 w 3166015"/>
              <a:gd name="connsiteY138" fmla="*/ 1403893 h 1905600"/>
              <a:gd name="connsiteX139" fmla="*/ 509799 w 3166015"/>
              <a:gd name="connsiteY139" fmla="*/ 1428170 h 1905600"/>
              <a:gd name="connsiteX140" fmla="*/ 558351 w 3166015"/>
              <a:gd name="connsiteY140" fmla="*/ 1444354 h 1905600"/>
              <a:gd name="connsiteX141" fmla="*/ 639271 w 3166015"/>
              <a:gd name="connsiteY141" fmla="*/ 1460538 h 1905600"/>
              <a:gd name="connsiteX142" fmla="*/ 712099 w 3166015"/>
              <a:gd name="connsiteY142" fmla="*/ 1476722 h 1905600"/>
              <a:gd name="connsiteX143" fmla="*/ 728283 w 3166015"/>
              <a:gd name="connsiteY143" fmla="*/ 1500998 h 1905600"/>
              <a:gd name="connsiteX144" fmla="*/ 768744 w 3166015"/>
              <a:gd name="connsiteY144" fmla="*/ 1533366 h 1905600"/>
              <a:gd name="connsiteX145" fmla="*/ 801112 w 3166015"/>
              <a:gd name="connsiteY145" fmla="*/ 1606194 h 1905600"/>
              <a:gd name="connsiteX146" fmla="*/ 776836 w 3166015"/>
              <a:gd name="connsiteY146" fmla="*/ 1768035 h 1905600"/>
              <a:gd name="connsiteX147" fmla="*/ 776836 w 3166015"/>
              <a:gd name="connsiteY147" fmla="*/ 1768035 h 1905600"/>
              <a:gd name="connsiteX148" fmla="*/ 768744 w 3166015"/>
              <a:gd name="connsiteY148" fmla="*/ 1808495 h 1905600"/>
              <a:gd name="connsiteX149" fmla="*/ 744468 w 3166015"/>
              <a:gd name="connsiteY149" fmla="*/ 1824679 h 1905600"/>
              <a:gd name="connsiteX150" fmla="*/ 720191 w 3166015"/>
              <a:gd name="connsiteY150" fmla="*/ 1865139 h 1905600"/>
              <a:gd name="connsiteX151" fmla="*/ 671639 w 3166015"/>
              <a:gd name="connsiteY151" fmla="*/ 1881324 h 1905600"/>
              <a:gd name="connsiteX152" fmla="*/ 614995 w 3166015"/>
              <a:gd name="connsiteY152" fmla="*/ 1897508 h 1905600"/>
              <a:gd name="connsiteX153" fmla="*/ 428878 w 3166015"/>
              <a:gd name="connsiteY153" fmla="*/ 1905600 h 1905600"/>
              <a:gd name="connsiteX154" fmla="*/ 307498 w 3166015"/>
              <a:gd name="connsiteY154" fmla="*/ 1897508 h 1905600"/>
              <a:gd name="connsiteX155" fmla="*/ 258945 w 3166015"/>
              <a:gd name="connsiteY155" fmla="*/ 1881324 h 1905600"/>
              <a:gd name="connsiteX156" fmla="*/ 234669 w 3166015"/>
              <a:gd name="connsiteY156" fmla="*/ 1873231 h 1905600"/>
              <a:gd name="connsiteX157" fmla="*/ 210393 w 3166015"/>
              <a:gd name="connsiteY157" fmla="*/ 1857047 h 1905600"/>
              <a:gd name="connsiteX158" fmla="*/ 113289 w 3166015"/>
              <a:gd name="connsiteY158" fmla="*/ 1832771 h 1905600"/>
              <a:gd name="connsiteX159" fmla="*/ 145657 w 3166015"/>
              <a:gd name="connsiteY159"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922492 w 3166015"/>
              <a:gd name="connsiteY29" fmla="*/ 699886 h 1905600"/>
              <a:gd name="connsiteX30" fmla="*/ 1027689 w 3166015"/>
              <a:gd name="connsiteY30" fmla="*/ 724162 h 1905600"/>
              <a:gd name="connsiteX31" fmla="*/ 1051965 w 3166015"/>
              <a:gd name="connsiteY31" fmla="*/ 732254 h 1905600"/>
              <a:gd name="connsiteX32" fmla="*/ 1108609 w 3166015"/>
              <a:gd name="connsiteY32" fmla="*/ 740347 h 1905600"/>
              <a:gd name="connsiteX33" fmla="*/ 1157161 w 3166015"/>
              <a:gd name="connsiteY33" fmla="*/ 748439 h 1905600"/>
              <a:gd name="connsiteX34" fmla="*/ 1310910 w 3166015"/>
              <a:gd name="connsiteY34" fmla="*/ 699886 h 1905600"/>
              <a:gd name="connsiteX35" fmla="*/ 1367554 w 3166015"/>
              <a:gd name="connsiteY35" fmla="*/ 691794 h 1905600"/>
              <a:gd name="connsiteX36" fmla="*/ 1391830 w 3166015"/>
              <a:gd name="connsiteY36" fmla="*/ 683702 h 1905600"/>
              <a:gd name="connsiteX37" fmla="*/ 1424199 w 3166015"/>
              <a:gd name="connsiteY37" fmla="*/ 643242 h 1905600"/>
              <a:gd name="connsiteX38" fmla="*/ 1448475 w 3166015"/>
              <a:gd name="connsiteY38" fmla="*/ 627058 h 1905600"/>
              <a:gd name="connsiteX39" fmla="*/ 1497027 w 3166015"/>
              <a:gd name="connsiteY39" fmla="*/ 586598 h 1905600"/>
              <a:gd name="connsiteX40" fmla="*/ 1513211 w 3166015"/>
              <a:gd name="connsiteY40" fmla="*/ 562322 h 1905600"/>
              <a:gd name="connsiteX41" fmla="*/ 1537487 w 3166015"/>
              <a:gd name="connsiteY41" fmla="*/ 481401 h 1905600"/>
              <a:gd name="connsiteX42" fmla="*/ 1545579 w 3166015"/>
              <a:gd name="connsiteY42" fmla="*/ 206272 h 1905600"/>
              <a:gd name="connsiteX43" fmla="*/ 1553671 w 3166015"/>
              <a:gd name="connsiteY43" fmla="*/ 76800 h 1905600"/>
              <a:gd name="connsiteX44" fmla="*/ 1561763 w 3166015"/>
              <a:gd name="connsiteY44" fmla="*/ 52524 h 1905600"/>
              <a:gd name="connsiteX45" fmla="*/ 1586039 w 3166015"/>
              <a:gd name="connsiteY45" fmla="*/ 44431 h 1905600"/>
              <a:gd name="connsiteX46" fmla="*/ 1683144 w 3166015"/>
              <a:gd name="connsiteY46" fmla="*/ 3971 h 1905600"/>
              <a:gd name="connsiteX47" fmla="*/ 1772156 w 3166015"/>
              <a:gd name="connsiteY47" fmla="*/ 12063 h 1905600"/>
              <a:gd name="connsiteX48" fmla="*/ 1820708 w 3166015"/>
              <a:gd name="connsiteY48" fmla="*/ 28247 h 1905600"/>
              <a:gd name="connsiteX49" fmla="*/ 1844984 w 3166015"/>
              <a:gd name="connsiteY49" fmla="*/ 36339 h 1905600"/>
              <a:gd name="connsiteX50" fmla="*/ 1869260 w 3166015"/>
              <a:gd name="connsiteY50" fmla="*/ 44431 h 1905600"/>
              <a:gd name="connsiteX51" fmla="*/ 1909721 w 3166015"/>
              <a:gd name="connsiteY51" fmla="*/ 52524 h 1905600"/>
              <a:gd name="connsiteX52" fmla="*/ 1966365 w 3166015"/>
              <a:gd name="connsiteY52" fmla="*/ 68708 h 1905600"/>
              <a:gd name="connsiteX53" fmla="*/ 2298138 w 3166015"/>
              <a:gd name="connsiteY53" fmla="*/ 84892 h 1905600"/>
              <a:gd name="connsiteX54" fmla="*/ 2322414 w 3166015"/>
              <a:gd name="connsiteY54" fmla="*/ 92984 h 1905600"/>
              <a:gd name="connsiteX55" fmla="*/ 2362875 w 3166015"/>
              <a:gd name="connsiteY55" fmla="*/ 101076 h 1905600"/>
              <a:gd name="connsiteX56" fmla="*/ 2387151 w 3166015"/>
              <a:gd name="connsiteY56" fmla="*/ 117260 h 1905600"/>
              <a:gd name="connsiteX57" fmla="*/ 2468071 w 3166015"/>
              <a:gd name="connsiteY57" fmla="*/ 133444 h 1905600"/>
              <a:gd name="connsiteX58" fmla="*/ 2524715 w 3166015"/>
              <a:gd name="connsiteY58" fmla="*/ 165812 h 1905600"/>
              <a:gd name="connsiteX59" fmla="*/ 2573268 w 3166015"/>
              <a:gd name="connsiteY59" fmla="*/ 181996 h 1905600"/>
              <a:gd name="connsiteX60" fmla="*/ 2735108 w 3166015"/>
              <a:gd name="connsiteY60" fmla="*/ 222456 h 1905600"/>
              <a:gd name="connsiteX61" fmla="*/ 2840305 w 3166015"/>
              <a:gd name="connsiteY61" fmla="*/ 206272 h 1905600"/>
              <a:gd name="connsiteX62" fmla="*/ 2864581 w 3166015"/>
              <a:gd name="connsiteY62" fmla="*/ 190088 h 1905600"/>
              <a:gd name="connsiteX63" fmla="*/ 2913133 w 3166015"/>
              <a:gd name="connsiteY63" fmla="*/ 173904 h 1905600"/>
              <a:gd name="connsiteX64" fmla="*/ 3002145 w 3166015"/>
              <a:gd name="connsiteY64" fmla="*/ 198180 h 1905600"/>
              <a:gd name="connsiteX65" fmla="*/ 3010237 w 3166015"/>
              <a:gd name="connsiteY65" fmla="*/ 230548 h 1905600"/>
              <a:gd name="connsiteX66" fmla="*/ 3026422 w 3166015"/>
              <a:gd name="connsiteY66" fmla="*/ 279100 h 1905600"/>
              <a:gd name="connsiteX67" fmla="*/ 3034514 w 3166015"/>
              <a:gd name="connsiteY67" fmla="*/ 303377 h 1905600"/>
              <a:gd name="connsiteX68" fmla="*/ 3042606 w 3166015"/>
              <a:gd name="connsiteY68" fmla="*/ 392389 h 1905600"/>
              <a:gd name="connsiteX69" fmla="*/ 3050698 w 3166015"/>
              <a:gd name="connsiteY69" fmla="*/ 449033 h 1905600"/>
              <a:gd name="connsiteX70" fmla="*/ 3066882 w 3166015"/>
              <a:gd name="connsiteY70" fmla="*/ 651334 h 1905600"/>
              <a:gd name="connsiteX71" fmla="*/ 3074974 w 3166015"/>
              <a:gd name="connsiteY71" fmla="*/ 675610 h 1905600"/>
              <a:gd name="connsiteX72" fmla="*/ 3083066 w 3166015"/>
              <a:gd name="connsiteY72" fmla="*/ 869819 h 1905600"/>
              <a:gd name="connsiteX73" fmla="*/ 3091158 w 3166015"/>
              <a:gd name="connsiteY73" fmla="*/ 894095 h 1905600"/>
              <a:gd name="connsiteX74" fmla="*/ 3107342 w 3166015"/>
              <a:gd name="connsiteY74" fmla="*/ 950739 h 1905600"/>
              <a:gd name="connsiteX75" fmla="*/ 3115434 w 3166015"/>
              <a:gd name="connsiteY75" fmla="*/ 1015476 h 1905600"/>
              <a:gd name="connsiteX76" fmla="*/ 3123526 w 3166015"/>
              <a:gd name="connsiteY76" fmla="*/ 1039752 h 1905600"/>
              <a:gd name="connsiteX77" fmla="*/ 3131618 w 3166015"/>
              <a:gd name="connsiteY77" fmla="*/ 1072120 h 1905600"/>
              <a:gd name="connsiteX78" fmla="*/ 3147802 w 3166015"/>
              <a:gd name="connsiteY78" fmla="*/ 1120672 h 1905600"/>
              <a:gd name="connsiteX79" fmla="*/ 3147802 w 3166015"/>
              <a:gd name="connsiteY79" fmla="*/ 1541458 h 1905600"/>
              <a:gd name="connsiteX80" fmla="*/ 3123526 w 3166015"/>
              <a:gd name="connsiteY80" fmla="*/ 1606194 h 1905600"/>
              <a:gd name="connsiteX81" fmla="*/ 3115434 w 3166015"/>
              <a:gd name="connsiteY81" fmla="*/ 1630470 h 1905600"/>
              <a:gd name="connsiteX82" fmla="*/ 3091158 w 3166015"/>
              <a:gd name="connsiteY82" fmla="*/ 1638562 h 1905600"/>
              <a:gd name="connsiteX83" fmla="*/ 3074974 w 3166015"/>
              <a:gd name="connsiteY83" fmla="*/ 1654747 h 1905600"/>
              <a:gd name="connsiteX84" fmla="*/ 3026422 w 3166015"/>
              <a:gd name="connsiteY84" fmla="*/ 1670931 h 1905600"/>
              <a:gd name="connsiteX85" fmla="*/ 3010237 w 3166015"/>
              <a:gd name="connsiteY85" fmla="*/ 1687115 h 1905600"/>
              <a:gd name="connsiteX86" fmla="*/ 2905041 w 3166015"/>
              <a:gd name="connsiteY86" fmla="*/ 1703299 h 1905600"/>
              <a:gd name="connsiteX87" fmla="*/ 2807937 w 3166015"/>
              <a:gd name="connsiteY87" fmla="*/ 1695207 h 1905600"/>
              <a:gd name="connsiteX88" fmla="*/ 2735108 w 3166015"/>
              <a:gd name="connsiteY88" fmla="*/ 1654747 h 1905600"/>
              <a:gd name="connsiteX89" fmla="*/ 2686556 w 3166015"/>
              <a:gd name="connsiteY89" fmla="*/ 1638562 h 1905600"/>
              <a:gd name="connsiteX90" fmla="*/ 2662280 w 3166015"/>
              <a:gd name="connsiteY90" fmla="*/ 1630470 h 1905600"/>
              <a:gd name="connsiteX91" fmla="*/ 2638004 w 3166015"/>
              <a:gd name="connsiteY91" fmla="*/ 1614286 h 1905600"/>
              <a:gd name="connsiteX92" fmla="*/ 2605636 w 3166015"/>
              <a:gd name="connsiteY92" fmla="*/ 1606194 h 1905600"/>
              <a:gd name="connsiteX93" fmla="*/ 2581360 w 3166015"/>
              <a:gd name="connsiteY93" fmla="*/ 1598102 h 1905600"/>
              <a:gd name="connsiteX94" fmla="*/ 2548991 w 3166015"/>
              <a:gd name="connsiteY94" fmla="*/ 1590010 h 1905600"/>
              <a:gd name="connsiteX95" fmla="*/ 2500439 w 3166015"/>
              <a:gd name="connsiteY95" fmla="*/ 1573826 h 1905600"/>
              <a:gd name="connsiteX96" fmla="*/ 2468071 w 3166015"/>
              <a:gd name="connsiteY96" fmla="*/ 1565734 h 1905600"/>
              <a:gd name="connsiteX97" fmla="*/ 2419519 w 3166015"/>
              <a:gd name="connsiteY97" fmla="*/ 1549550 h 1905600"/>
              <a:gd name="connsiteX98" fmla="*/ 2395243 w 3166015"/>
              <a:gd name="connsiteY98" fmla="*/ 1525274 h 1905600"/>
              <a:gd name="connsiteX99" fmla="*/ 2338599 w 3166015"/>
              <a:gd name="connsiteY99" fmla="*/ 1509090 h 1905600"/>
              <a:gd name="connsiteX100" fmla="*/ 2168666 w 3166015"/>
              <a:gd name="connsiteY100" fmla="*/ 1484814 h 1905600"/>
              <a:gd name="connsiteX101" fmla="*/ 2136298 w 3166015"/>
              <a:gd name="connsiteY101" fmla="*/ 1492906 h 1905600"/>
              <a:gd name="connsiteX102" fmla="*/ 2087745 w 3166015"/>
              <a:gd name="connsiteY102" fmla="*/ 1509090 h 1905600"/>
              <a:gd name="connsiteX103" fmla="*/ 1982549 w 3166015"/>
              <a:gd name="connsiteY103" fmla="*/ 1525274 h 1905600"/>
              <a:gd name="connsiteX104" fmla="*/ 1885445 w 3166015"/>
              <a:gd name="connsiteY104" fmla="*/ 1517182 h 1905600"/>
              <a:gd name="connsiteX105" fmla="*/ 1853076 w 3166015"/>
              <a:gd name="connsiteY105" fmla="*/ 1509090 h 1905600"/>
              <a:gd name="connsiteX106" fmla="*/ 1788340 w 3166015"/>
              <a:gd name="connsiteY106" fmla="*/ 1500998 h 1905600"/>
              <a:gd name="connsiteX107" fmla="*/ 1602223 w 3166015"/>
              <a:gd name="connsiteY107" fmla="*/ 1509090 h 1905600"/>
              <a:gd name="connsiteX108" fmla="*/ 1497027 w 3166015"/>
              <a:gd name="connsiteY108" fmla="*/ 1533366 h 1905600"/>
              <a:gd name="connsiteX109" fmla="*/ 1472751 w 3166015"/>
              <a:gd name="connsiteY109" fmla="*/ 1541458 h 1905600"/>
              <a:gd name="connsiteX110" fmla="*/ 1448475 w 3166015"/>
              <a:gd name="connsiteY110" fmla="*/ 1533366 h 1905600"/>
              <a:gd name="connsiteX111" fmla="*/ 1440383 w 3166015"/>
              <a:gd name="connsiteY111" fmla="*/ 1509090 h 1905600"/>
              <a:gd name="connsiteX112" fmla="*/ 1448475 w 3166015"/>
              <a:gd name="connsiteY112" fmla="*/ 1347249 h 1905600"/>
              <a:gd name="connsiteX113" fmla="*/ 1464659 w 3166015"/>
              <a:gd name="connsiteY113" fmla="*/ 1298697 h 1905600"/>
              <a:gd name="connsiteX114" fmla="*/ 1472751 w 3166015"/>
              <a:gd name="connsiteY114" fmla="*/ 1233961 h 1905600"/>
              <a:gd name="connsiteX115" fmla="*/ 1488935 w 3166015"/>
              <a:gd name="connsiteY115" fmla="*/ 1209685 h 1905600"/>
              <a:gd name="connsiteX116" fmla="*/ 1480843 w 3166015"/>
              <a:gd name="connsiteY116" fmla="*/ 1128764 h 1905600"/>
              <a:gd name="connsiteX117" fmla="*/ 1472751 w 3166015"/>
              <a:gd name="connsiteY117" fmla="*/ 1104488 h 1905600"/>
              <a:gd name="connsiteX118" fmla="*/ 1448475 w 3166015"/>
              <a:gd name="connsiteY118" fmla="*/ 1096396 h 1905600"/>
              <a:gd name="connsiteX119" fmla="*/ 1424199 w 3166015"/>
              <a:gd name="connsiteY119" fmla="*/ 1080212 h 1905600"/>
              <a:gd name="connsiteX120" fmla="*/ 1286634 w 3166015"/>
              <a:gd name="connsiteY120" fmla="*/ 1064028 h 1905600"/>
              <a:gd name="connsiteX121" fmla="*/ 1181437 w 3166015"/>
              <a:gd name="connsiteY121" fmla="*/ 1039752 h 1905600"/>
              <a:gd name="connsiteX122" fmla="*/ 1149069 w 3166015"/>
              <a:gd name="connsiteY122" fmla="*/ 1031660 h 1905600"/>
              <a:gd name="connsiteX123" fmla="*/ 1060057 w 3166015"/>
              <a:gd name="connsiteY123" fmla="*/ 1015476 h 1905600"/>
              <a:gd name="connsiteX124" fmla="*/ 1019597 w 3166015"/>
              <a:gd name="connsiteY124" fmla="*/ 1023568 h 1905600"/>
              <a:gd name="connsiteX125" fmla="*/ 971045 w 3166015"/>
              <a:gd name="connsiteY125" fmla="*/ 1055936 h 1905600"/>
              <a:gd name="connsiteX126" fmla="*/ 946768 w 3166015"/>
              <a:gd name="connsiteY126" fmla="*/ 1064028 h 1905600"/>
              <a:gd name="connsiteX127" fmla="*/ 922492 w 3166015"/>
              <a:gd name="connsiteY127" fmla="*/ 1080212 h 1905600"/>
              <a:gd name="connsiteX128" fmla="*/ 873940 w 3166015"/>
              <a:gd name="connsiteY128" fmla="*/ 1096396 h 1905600"/>
              <a:gd name="connsiteX129" fmla="*/ 865848 w 3166015"/>
              <a:gd name="connsiteY129" fmla="*/ 1120672 h 1905600"/>
              <a:gd name="connsiteX130" fmla="*/ 841572 w 3166015"/>
              <a:gd name="connsiteY130" fmla="*/ 1128764 h 1905600"/>
              <a:gd name="connsiteX131" fmla="*/ 623087 w 3166015"/>
              <a:gd name="connsiteY131" fmla="*/ 1136856 h 1905600"/>
              <a:gd name="connsiteX132" fmla="*/ 574535 w 3166015"/>
              <a:gd name="connsiteY132" fmla="*/ 1153040 h 1905600"/>
              <a:gd name="connsiteX133" fmla="*/ 550259 w 3166015"/>
              <a:gd name="connsiteY133" fmla="*/ 1161132 h 1905600"/>
              <a:gd name="connsiteX134" fmla="*/ 525983 w 3166015"/>
              <a:gd name="connsiteY134" fmla="*/ 1177316 h 1905600"/>
              <a:gd name="connsiteX135" fmla="*/ 509799 w 3166015"/>
              <a:gd name="connsiteY135" fmla="*/ 1225869 h 1905600"/>
              <a:gd name="connsiteX136" fmla="*/ 493614 w 3166015"/>
              <a:gd name="connsiteY136" fmla="*/ 1282513 h 1905600"/>
              <a:gd name="connsiteX137" fmla="*/ 501706 w 3166015"/>
              <a:gd name="connsiteY137" fmla="*/ 1403893 h 1905600"/>
              <a:gd name="connsiteX138" fmla="*/ 509799 w 3166015"/>
              <a:gd name="connsiteY138" fmla="*/ 1428170 h 1905600"/>
              <a:gd name="connsiteX139" fmla="*/ 558351 w 3166015"/>
              <a:gd name="connsiteY139" fmla="*/ 1444354 h 1905600"/>
              <a:gd name="connsiteX140" fmla="*/ 639271 w 3166015"/>
              <a:gd name="connsiteY140" fmla="*/ 1460538 h 1905600"/>
              <a:gd name="connsiteX141" fmla="*/ 712099 w 3166015"/>
              <a:gd name="connsiteY141" fmla="*/ 1476722 h 1905600"/>
              <a:gd name="connsiteX142" fmla="*/ 728283 w 3166015"/>
              <a:gd name="connsiteY142" fmla="*/ 1500998 h 1905600"/>
              <a:gd name="connsiteX143" fmla="*/ 768744 w 3166015"/>
              <a:gd name="connsiteY143" fmla="*/ 1533366 h 1905600"/>
              <a:gd name="connsiteX144" fmla="*/ 801112 w 3166015"/>
              <a:gd name="connsiteY144" fmla="*/ 1606194 h 1905600"/>
              <a:gd name="connsiteX145" fmla="*/ 776836 w 3166015"/>
              <a:gd name="connsiteY145" fmla="*/ 1768035 h 1905600"/>
              <a:gd name="connsiteX146" fmla="*/ 776836 w 3166015"/>
              <a:gd name="connsiteY146" fmla="*/ 1768035 h 1905600"/>
              <a:gd name="connsiteX147" fmla="*/ 768744 w 3166015"/>
              <a:gd name="connsiteY147" fmla="*/ 1808495 h 1905600"/>
              <a:gd name="connsiteX148" fmla="*/ 744468 w 3166015"/>
              <a:gd name="connsiteY148" fmla="*/ 1824679 h 1905600"/>
              <a:gd name="connsiteX149" fmla="*/ 720191 w 3166015"/>
              <a:gd name="connsiteY149" fmla="*/ 1865139 h 1905600"/>
              <a:gd name="connsiteX150" fmla="*/ 671639 w 3166015"/>
              <a:gd name="connsiteY150" fmla="*/ 1881324 h 1905600"/>
              <a:gd name="connsiteX151" fmla="*/ 614995 w 3166015"/>
              <a:gd name="connsiteY151" fmla="*/ 1897508 h 1905600"/>
              <a:gd name="connsiteX152" fmla="*/ 428878 w 3166015"/>
              <a:gd name="connsiteY152" fmla="*/ 1905600 h 1905600"/>
              <a:gd name="connsiteX153" fmla="*/ 307498 w 3166015"/>
              <a:gd name="connsiteY153" fmla="*/ 1897508 h 1905600"/>
              <a:gd name="connsiteX154" fmla="*/ 258945 w 3166015"/>
              <a:gd name="connsiteY154" fmla="*/ 1881324 h 1905600"/>
              <a:gd name="connsiteX155" fmla="*/ 234669 w 3166015"/>
              <a:gd name="connsiteY155" fmla="*/ 1873231 h 1905600"/>
              <a:gd name="connsiteX156" fmla="*/ 210393 w 3166015"/>
              <a:gd name="connsiteY156" fmla="*/ 1857047 h 1905600"/>
              <a:gd name="connsiteX157" fmla="*/ 113289 w 3166015"/>
              <a:gd name="connsiteY157" fmla="*/ 1832771 h 1905600"/>
              <a:gd name="connsiteX158" fmla="*/ 145657 w 3166015"/>
              <a:gd name="connsiteY158"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922492 w 3166015"/>
              <a:gd name="connsiteY29" fmla="*/ 699886 h 1905600"/>
              <a:gd name="connsiteX30" fmla="*/ 1027689 w 3166015"/>
              <a:gd name="connsiteY30" fmla="*/ 724162 h 1905600"/>
              <a:gd name="connsiteX31" fmla="*/ 1051965 w 3166015"/>
              <a:gd name="connsiteY31" fmla="*/ 732254 h 1905600"/>
              <a:gd name="connsiteX32" fmla="*/ 1108609 w 3166015"/>
              <a:gd name="connsiteY32" fmla="*/ 740347 h 1905600"/>
              <a:gd name="connsiteX33" fmla="*/ 1157161 w 3166015"/>
              <a:gd name="connsiteY33" fmla="*/ 748439 h 1905600"/>
              <a:gd name="connsiteX34" fmla="*/ 1310910 w 3166015"/>
              <a:gd name="connsiteY34" fmla="*/ 699886 h 1905600"/>
              <a:gd name="connsiteX35" fmla="*/ 1367554 w 3166015"/>
              <a:gd name="connsiteY35" fmla="*/ 691794 h 1905600"/>
              <a:gd name="connsiteX36" fmla="*/ 1391830 w 3166015"/>
              <a:gd name="connsiteY36" fmla="*/ 683702 h 1905600"/>
              <a:gd name="connsiteX37" fmla="*/ 1448475 w 3166015"/>
              <a:gd name="connsiteY37" fmla="*/ 627058 h 1905600"/>
              <a:gd name="connsiteX38" fmla="*/ 1497027 w 3166015"/>
              <a:gd name="connsiteY38" fmla="*/ 586598 h 1905600"/>
              <a:gd name="connsiteX39" fmla="*/ 1513211 w 3166015"/>
              <a:gd name="connsiteY39" fmla="*/ 562322 h 1905600"/>
              <a:gd name="connsiteX40" fmla="*/ 1537487 w 3166015"/>
              <a:gd name="connsiteY40" fmla="*/ 481401 h 1905600"/>
              <a:gd name="connsiteX41" fmla="*/ 1545579 w 3166015"/>
              <a:gd name="connsiteY41" fmla="*/ 206272 h 1905600"/>
              <a:gd name="connsiteX42" fmla="*/ 1553671 w 3166015"/>
              <a:gd name="connsiteY42" fmla="*/ 76800 h 1905600"/>
              <a:gd name="connsiteX43" fmla="*/ 1561763 w 3166015"/>
              <a:gd name="connsiteY43" fmla="*/ 52524 h 1905600"/>
              <a:gd name="connsiteX44" fmla="*/ 1586039 w 3166015"/>
              <a:gd name="connsiteY44" fmla="*/ 44431 h 1905600"/>
              <a:gd name="connsiteX45" fmla="*/ 1683144 w 3166015"/>
              <a:gd name="connsiteY45" fmla="*/ 3971 h 1905600"/>
              <a:gd name="connsiteX46" fmla="*/ 1772156 w 3166015"/>
              <a:gd name="connsiteY46" fmla="*/ 12063 h 1905600"/>
              <a:gd name="connsiteX47" fmla="*/ 1820708 w 3166015"/>
              <a:gd name="connsiteY47" fmla="*/ 28247 h 1905600"/>
              <a:gd name="connsiteX48" fmla="*/ 1844984 w 3166015"/>
              <a:gd name="connsiteY48" fmla="*/ 36339 h 1905600"/>
              <a:gd name="connsiteX49" fmla="*/ 1869260 w 3166015"/>
              <a:gd name="connsiteY49" fmla="*/ 44431 h 1905600"/>
              <a:gd name="connsiteX50" fmla="*/ 1909721 w 3166015"/>
              <a:gd name="connsiteY50" fmla="*/ 52524 h 1905600"/>
              <a:gd name="connsiteX51" fmla="*/ 1966365 w 3166015"/>
              <a:gd name="connsiteY51" fmla="*/ 68708 h 1905600"/>
              <a:gd name="connsiteX52" fmla="*/ 2298138 w 3166015"/>
              <a:gd name="connsiteY52" fmla="*/ 84892 h 1905600"/>
              <a:gd name="connsiteX53" fmla="*/ 2322414 w 3166015"/>
              <a:gd name="connsiteY53" fmla="*/ 92984 h 1905600"/>
              <a:gd name="connsiteX54" fmla="*/ 2362875 w 3166015"/>
              <a:gd name="connsiteY54" fmla="*/ 101076 h 1905600"/>
              <a:gd name="connsiteX55" fmla="*/ 2387151 w 3166015"/>
              <a:gd name="connsiteY55" fmla="*/ 117260 h 1905600"/>
              <a:gd name="connsiteX56" fmla="*/ 2468071 w 3166015"/>
              <a:gd name="connsiteY56" fmla="*/ 133444 h 1905600"/>
              <a:gd name="connsiteX57" fmla="*/ 2524715 w 3166015"/>
              <a:gd name="connsiteY57" fmla="*/ 165812 h 1905600"/>
              <a:gd name="connsiteX58" fmla="*/ 2573268 w 3166015"/>
              <a:gd name="connsiteY58" fmla="*/ 181996 h 1905600"/>
              <a:gd name="connsiteX59" fmla="*/ 2735108 w 3166015"/>
              <a:gd name="connsiteY59" fmla="*/ 222456 h 1905600"/>
              <a:gd name="connsiteX60" fmla="*/ 2840305 w 3166015"/>
              <a:gd name="connsiteY60" fmla="*/ 206272 h 1905600"/>
              <a:gd name="connsiteX61" fmla="*/ 2864581 w 3166015"/>
              <a:gd name="connsiteY61" fmla="*/ 190088 h 1905600"/>
              <a:gd name="connsiteX62" fmla="*/ 2913133 w 3166015"/>
              <a:gd name="connsiteY62" fmla="*/ 173904 h 1905600"/>
              <a:gd name="connsiteX63" fmla="*/ 3002145 w 3166015"/>
              <a:gd name="connsiteY63" fmla="*/ 198180 h 1905600"/>
              <a:gd name="connsiteX64" fmla="*/ 3010237 w 3166015"/>
              <a:gd name="connsiteY64" fmla="*/ 230548 h 1905600"/>
              <a:gd name="connsiteX65" fmla="*/ 3026422 w 3166015"/>
              <a:gd name="connsiteY65" fmla="*/ 279100 h 1905600"/>
              <a:gd name="connsiteX66" fmla="*/ 3034514 w 3166015"/>
              <a:gd name="connsiteY66" fmla="*/ 303377 h 1905600"/>
              <a:gd name="connsiteX67" fmla="*/ 3042606 w 3166015"/>
              <a:gd name="connsiteY67" fmla="*/ 392389 h 1905600"/>
              <a:gd name="connsiteX68" fmla="*/ 3050698 w 3166015"/>
              <a:gd name="connsiteY68" fmla="*/ 449033 h 1905600"/>
              <a:gd name="connsiteX69" fmla="*/ 3066882 w 3166015"/>
              <a:gd name="connsiteY69" fmla="*/ 651334 h 1905600"/>
              <a:gd name="connsiteX70" fmla="*/ 3074974 w 3166015"/>
              <a:gd name="connsiteY70" fmla="*/ 675610 h 1905600"/>
              <a:gd name="connsiteX71" fmla="*/ 3083066 w 3166015"/>
              <a:gd name="connsiteY71" fmla="*/ 869819 h 1905600"/>
              <a:gd name="connsiteX72" fmla="*/ 3091158 w 3166015"/>
              <a:gd name="connsiteY72" fmla="*/ 894095 h 1905600"/>
              <a:gd name="connsiteX73" fmla="*/ 3107342 w 3166015"/>
              <a:gd name="connsiteY73" fmla="*/ 950739 h 1905600"/>
              <a:gd name="connsiteX74" fmla="*/ 3115434 w 3166015"/>
              <a:gd name="connsiteY74" fmla="*/ 1015476 h 1905600"/>
              <a:gd name="connsiteX75" fmla="*/ 3123526 w 3166015"/>
              <a:gd name="connsiteY75" fmla="*/ 1039752 h 1905600"/>
              <a:gd name="connsiteX76" fmla="*/ 3131618 w 3166015"/>
              <a:gd name="connsiteY76" fmla="*/ 1072120 h 1905600"/>
              <a:gd name="connsiteX77" fmla="*/ 3147802 w 3166015"/>
              <a:gd name="connsiteY77" fmla="*/ 1120672 h 1905600"/>
              <a:gd name="connsiteX78" fmla="*/ 3147802 w 3166015"/>
              <a:gd name="connsiteY78" fmla="*/ 1541458 h 1905600"/>
              <a:gd name="connsiteX79" fmla="*/ 3123526 w 3166015"/>
              <a:gd name="connsiteY79" fmla="*/ 1606194 h 1905600"/>
              <a:gd name="connsiteX80" fmla="*/ 3115434 w 3166015"/>
              <a:gd name="connsiteY80" fmla="*/ 1630470 h 1905600"/>
              <a:gd name="connsiteX81" fmla="*/ 3091158 w 3166015"/>
              <a:gd name="connsiteY81" fmla="*/ 1638562 h 1905600"/>
              <a:gd name="connsiteX82" fmla="*/ 3074974 w 3166015"/>
              <a:gd name="connsiteY82" fmla="*/ 1654747 h 1905600"/>
              <a:gd name="connsiteX83" fmla="*/ 3026422 w 3166015"/>
              <a:gd name="connsiteY83" fmla="*/ 1670931 h 1905600"/>
              <a:gd name="connsiteX84" fmla="*/ 3010237 w 3166015"/>
              <a:gd name="connsiteY84" fmla="*/ 1687115 h 1905600"/>
              <a:gd name="connsiteX85" fmla="*/ 2905041 w 3166015"/>
              <a:gd name="connsiteY85" fmla="*/ 1703299 h 1905600"/>
              <a:gd name="connsiteX86" fmla="*/ 2807937 w 3166015"/>
              <a:gd name="connsiteY86" fmla="*/ 1695207 h 1905600"/>
              <a:gd name="connsiteX87" fmla="*/ 2735108 w 3166015"/>
              <a:gd name="connsiteY87" fmla="*/ 1654747 h 1905600"/>
              <a:gd name="connsiteX88" fmla="*/ 2686556 w 3166015"/>
              <a:gd name="connsiteY88" fmla="*/ 1638562 h 1905600"/>
              <a:gd name="connsiteX89" fmla="*/ 2662280 w 3166015"/>
              <a:gd name="connsiteY89" fmla="*/ 1630470 h 1905600"/>
              <a:gd name="connsiteX90" fmla="*/ 2638004 w 3166015"/>
              <a:gd name="connsiteY90" fmla="*/ 1614286 h 1905600"/>
              <a:gd name="connsiteX91" fmla="*/ 2605636 w 3166015"/>
              <a:gd name="connsiteY91" fmla="*/ 1606194 h 1905600"/>
              <a:gd name="connsiteX92" fmla="*/ 2581360 w 3166015"/>
              <a:gd name="connsiteY92" fmla="*/ 1598102 h 1905600"/>
              <a:gd name="connsiteX93" fmla="*/ 2548991 w 3166015"/>
              <a:gd name="connsiteY93" fmla="*/ 1590010 h 1905600"/>
              <a:gd name="connsiteX94" fmla="*/ 2500439 w 3166015"/>
              <a:gd name="connsiteY94" fmla="*/ 1573826 h 1905600"/>
              <a:gd name="connsiteX95" fmla="*/ 2468071 w 3166015"/>
              <a:gd name="connsiteY95" fmla="*/ 1565734 h 1905600"/>
              <a:gd name="connsiteX96" fmla="*/ 2419519 w 3166015"/>
              <a:gd name="connsiteY96" fmla="*/ 1549550 h 1905600"/>
              <a:gd name="connsiteX97" fmla="*/ 2395243 w 3166015"/>
              <a:gd name="connsiteY97" fmla="*/ 1525274 h 1905600"/>
              <a:gd name="connsiteX98" fmla="*/ 2338599 w 3166015"/>
              <a:gd name="connsiteY98" fmla="*/ 1509090 h 1905600"/>
              <a:gd name="connsiteX99" fmla="*/ 2168666 w 3166015"/>
              <a:gd name="connsiteY99" fmla="*/ 1484814 h 1905600"/>
              <a:gd name="connsiteX100" fmla="*/ 2136298 w 3166015"/>
              <a:gd name="connsiteY100" fmla="*/ 1492906 h 1905600"/>
              <a:gd name="connsiteX101" fmla="*/ 2087745 w 3166015"/>
              <a:gd name="connsiteY101" fmla="*/ 1509090 h 1905600"/>
              <a:gd name="connsiteX102" fmla="*/ 1982549 w 3166015"/>
              <a:gd name="connsiteY102" fmla="*/ 1525274 h 1905600"/>
              <a:gd name="connsiteX103" fmla="*/ 1885445 w 3166015"/>
              <a:gd name="connsiteY103" fmla="*/ 1517182 h 1905600"/>
              <a:gd name="connsiteX104" fmla="*/ 1853076 w 3166015"/>
              <a:gd name="connsiteY104" fmla="*/ 1509090 h 1905600"/>
              <a:gd name="connsiteX105" fmla="*/ 1788340 w 3166015"/>
              <a:gd name="connsiteY105" fmla="*/ 1500998 h 1905600"/>
              <a:gd name="connsiteX106" fmla="*/ 1602223 w 3166015"/>
              <a:gd name="connsiteY106" fmla="*/ 1509090 h 1905600"/>
              <a:gd name="connsiteX107" fmla="*/ 1497027 w 3166015"/>
              <a:gd name="connsiteY107" fmla="*/ 1533366 h 1905600"/>
              <a:gd name="connsiteX108" fmla="*/ 1472751 w 3166015"/>
              <a:gd name="connsiteY108" fmla="*/ 1541458 h 1905600"/>
              <a:gd name="connsiteX109" fmla="*/ 1448475 w 3166015"/>
              <a:gd name="connsiteY109" fmla="*/ 1533366 h 1905600"/>
              <a:gd name="connsiteX110" fmla="*/ 1440383 w 3166015"/>
              <a:gd name="connsiteY110" fmla="*/ 1509090 h 1905600"/>
              <a:gd name="connsiteX111" fmla="*/ 1448475 w 3166015"/>
              <a:gd name="connsiteY111" fmla="*/ 1347249 h 1905600"/>
              <a:gd name="connsiteX112" fmla="*/ 1464659 w 3166015"/>
              <a:gd name="connsiteY112" fmla="*/ 1298697 h 1905600"/>
              <a:gd name="connsiteX113" fmla="*/ 1472751 w 3166015"/>
              <a:gd name="connsiteY113" fmla="*/ 1233961 h 1905600"/>
              <a:gd name="connsiteX114" fmla="*/ 1488935 w 3166015"/>
              <a:gd name="connsiteY114" fmla="*/ 1209685 h 1905600"/>
              <a:gd name="connsiteX115" fmla="*/ 1480843 w 3166015"/>
              <a:gd name="connsiteY115" fmla="*/ 1128764 h 1905600"/>
              <a:gd name="connsiteX116" fmla="*/ 1472751 w 3166015"/>
              <a:gd name="connsiteY116" fmla="*/ 1104488 h 1905600"/>
              <a:gd name="connsiteX117" fmla="*/ 1448475 w 3166015"/>
              <a:gd name="connsiteY117" fmla="*/ 1096396 h 1905600"/>
              <a:gd name="connsiteX118" fmla="*/ 1424199 w 3166015"/>
              <a:gd name="connsiteY118" fmla="*/ 1080212 h 1905600"/>
              <a:gd name="connsiteX119" fmla="*/ 1286634 w 3166015"/>
              <a:gd name="connsiteY119" fmla="*/ 1064028 h 1905600"/>
              <a:gd name="connsiteX120" fmla="*/ 1181437 w 3166015"/>
              <a:gd name="connsiteY120" fmla="*/ 1039752 h 1905600"/>
              <a:gd name="connsiteX121" fmla="*/ 1149069 w 3166015"/>
              <a:gd name="connsiteY121" fmla="*/ 1031660 h 1905600"/>
              <a:gd name="connsiteX122" fmla="*/ 1060057 w 3166015"/>
              <a:gd name="connsiteY122" fmla="*/ 1015476 h 1905600"/>
              <a:gd name="connsiteX123" fmla="*/ 1019597 w 3166015"/>
              <a:gd name="connsiteY123" fmla="*/ 1023568 h 1905600"/>
              <a:gd name="connsiteX124" fmla="*/ 971045 w 3166015"/>
              <a:gd name="connsiteY124" fmla="*/ 1055936 h 1905600"/>
              <a:gd name="connsiteX125" fmla="*/ 946768 w 3166015"/>
              <a:gd name="connsiteY125" fmla="*/ 1064028 h 1905600"/>
              <a:gd name="connsiteX126" fmla="*/ 922492 w 3166015"/>
              <a:gd name="connsiteY126" fmla="*/ 1080212 h 1905600"/>
              <a:gd name="connsiteX127" fmla="*/ 873940 w 3166015"/>
              <a:gd name="connsiteY127" fmla="*/ 1096396 h 1905600"/>
              <a:gd name="connsiteX128" fmla="*/ 865848 w 3166015"/>
              <a:gd name="connsiteY128" fmla="*/ 1120672 h 1905600"/>
              <a:gd name="connsiteX129" fmla="*/ 841572 w 3166015"/>
              <a:gd name="connsiteY129" fmla="*/ 1128764 h 1905600"/>
              <a:gd name="connsiteX130" fmla="*/ 623087 w 3166015"/>
              <a:gd name="connsiteY130" fmla="*/ 1136856 h 1905600"/>
              <a:gd name="connsiteX131" fmla="*/ 574535 w 3166015"/>
              <a:gd name="connsiteY131" fmla="*/ 1153040 h 1905600"/>
              <a:gd name="connsiteX132" fmla="*/ 550259 w 3166015"/>
              <a:gd name="connsiteY132" fmla="*/ 1161132 h 1905600"/>
              <a:gd name="connsiteX133" fmla="*/ 525983 w 3166015"/>
              <a:gd name="connsiteY133" fmla="*/ 1177316 h 1905600"/>
              <a:gd name="connsiteX134" fmla="*/ 509799 w 3166015"/>
              <a:gd name="connsiteY134" fmla="*/ 1225869 h 1905600"/>
              <a:gd name="connsiteX135" fmla="*/ 493614 w 3166015"/>
              <a:gd name="connsiteY135" fmla="*/ 1282513 h 1905600"/>
              <a:gd name="connsiteX136" fmla="*/ 501706 w 3166015"/>
              <a:gd name="connsiteY136" fmla="*/ 1403893 h 1905600"/>
              <a:gd name="connsiteX137" fmla="*/ 509799 w 3166015"/>
              <a:gd name="connsiteY137" fmla="*/ 1428170 h 1905600"/>
              <a:gd name="connsiteX138" fmla="*/ 558351 w 3166015"/>
              <a:gd name="connsiteY138" fmla="*/ 1444354 h 1905600"/>
              <a:gd name="connsiteX139" fmla="*/ 639271 w 3166015"/>
              <a:gd name="connsiteY139" fmla="*/ 1460538 h 1905600"/>
              <a:gd name="connsiteX140" fmla="*/ 712099 w 3166015"/>
              <a:gd name="connsiteY140" fmla="*/ 1476722 h 1905600"/>
              <a:gd name="connsiteX141" fmla="*/ 728283 w 3166015"/>
              <a:gd name="connsiteY141" fmla="*/ 1500998 h 1905600"/>
              <a:gd name="connsiteX142" fmla="*/ 768744 w 3166015"/>
              <a:gd name="connsiteY142" fmla="*/ 1533366 h 1905600"/>
              <a:gd name="connsiteX143" fmla="*/ 801112 w 3166015"/>
              <a:gd name="connsiteY143" fmla="*/ 1606194 h 1905600"/>
              <a:gd name="connsiteX144" fmla="*/ 776836 w 3166015"/>
              <a:gd name="connsiteY144" fmla="*/ 1768035 h 1905600"/>
              <a:gd name="connsiteX145" fmla="*/ 776836 w 3166015"/>
              <a:gd name="connsiteY145" fmla="*/ 1768035 h 1905600"/>
              <a:gd name="connsiteX146" fmla="*/ 768744 w 3166015"/>
              <a:gd name="connsiteY146" fmla="*/ 1808495 h 1905600"/>
              <a:gd name="connsiteX147" fmla="*/ 744468 w 3166015"/>
              <a:gd name="connsiteY147" fmla="*/ 1824679 h 1905600"/>
              <a:gd name="connsiteX148" fmla="*/ 720191 w 3166015"/>
              <a:gd name="connsiteY148" fmla="*/ 1865139 h 1905600"/>
              <a:gd name="connsiteX149" fmla="*/ 671639 w 3166015"/>
              <a:gd name="connsiteY149" fmla="*/ 1881324 h 1905600"/>
              <a:gd name="connsiteX150" fmla="*/ 614995 w 3166015"/>
              <a:gd name="connsiteY150" fmla="*/ 1897508 h 1905600"/>
              <a:gd name="connsiteX151" fmla="*/ 428878 w 3166015"/>
              <a:gd name="connsiteY151" fmla="*/ 1905600 h 1905600"/>
              <a:gd name="connsiteX152" fmla="*/ 307498 w 3166015"/>
              <a:gd name="connsiteY152" fmla="*/ 1897508 h 1905600"/>
              <a:gd name="connsiteX153" fmla="*/ 258945 w 3166015"/>
              <a:gd name="connsiteY153" fmla="*/ 1881324 h 1905600"/>
              <a:gd name="connsiteX154" fmla="*/ 234669 w 3166015"/>
              <a:gd name="connsiteY154" fmla="*/ 1873231 h 1905600"/>
              <a:gd name="connsiteX155" fmla="*/ 210393 w 3166015"/>
              <a:gd name="connsiteY155" fmla="*/ 1857047 h 1905600"/>
              <a:gd name="connsiteX156" fmla="*/ 113289 w 3166015"/>
              <a:gd name="connsiteY156" fmla="*/ 1832771 h 1905600"/>
              <a:gd name="connsiteX157" fmla="*/ 145657 w 3166015"/>
              <a:gd name="connsiteY157"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922492 w 3166015"/>
              <a:gd name="connsiteY29" fmla="*/ 699886 h 1905600"/>
              <a:gd name="connsiteX30" fmla="*/ 1027689 w 3166015"/>
              <a:gd name="connsiteY30" fmla="*/ 724162 h 1905600"/>
              <a:gd name="connsiteX31" fmla="*/ 1051965 w 3166015"/>
              <a:gd name="connsiteY31" fmla="*/ 732254 h 1905600"/>
              <a:gd name="connsiteX32" fmla="*/ 1108609 w 3166015"/>
              <a:gd name="connsiteY32" fmla="*/ 740347 h 1905600"/>
              <a:gd name="connsiteX33" fmla="*/ 1157161 w 3166015"/>
              <a:gd name="connsiteY33" fmla="*/ 748439 h 1905600"/>
              <a:gd name="connsiteX34" fmla="*/ 1310910 w 3166015"/>
              <a:gd name="connsiteY34" fmla="*/ 699886 h 1905600"/>
              <a:gd name="connsiteX35" fmla="*/ 1367554 w 3166015"/>
              <a:gd name="connsiteY35" fmla="*/ 691794 h 1905600"/>
              <a:gd name="connsiteX36" fmla="*/ 1391830 w 3166015"/>
              <a:gd name="connsiteY36" fmla="*/ 683702 h 1905600"/>
              <a:gd name="connsiteX37" fmla="*/ 1448475 w 3166015"/>
              <a:gd name="connsiteY37" fmla="*/ 627058 h 1905600"/>
              <a:gd name="connsiteX38" fmla="*/ 1513211 w 3166015"/>
              <a:gd name="connsiteY38" fmla="*/ 562322 h 1905600"/>
              <a:gd name="connsiteX39" fmla="*/ 1537487 w 3166015"/>
              <a:gd name="connsiteY39" fmla="*/ 481401 h 1905600"/>
              <a:gd name="connsiteX40" fmla="*/ 1545579 w 3166015"/>
              <a:gd name="connsiteY40" fmla="*/ 206272 h 1905600"/>
              <a:gd name="connsiteX41" fmla="*/ 1553671 w 3166015"/>
              <a:gd name="connsiteY41" fmla="*/ 76800 h 1905600"/>
              <a:gd name="connsiteX42" fmla="*/ 1561763 w 3166015"/>
              <a:gd name="connsiteY42" fmla="*/ 52524 h 1905600"/>
              <a:gd name="connsiteX43" fmla="*/ 1586039 w 3166015"/>
              <a:gd name="connsiteY43" fmla="*/ 44431 h 1905600"/>
              <a:gd name="connsiteX44" fmla="*/ 1683144 w 3166015"/>
              <a:gd name="connsiteY44" fmla="*/ 3971 h 1905600"/>
              <a:gd name="connsiteX45" fmla="*/ 1772156 w 3166015"/>
              <a:gd name="connsiteY45" fmla="*/ 12063 h 1905600"/>
              <a:gd name="connsiteX46" fmla="*/ 1820708 w 3166015"/>
              <a:gd name="connsiteY46" fmla="*/ 28247 h 1905600"/>
              <a:gd name="connsiteX47" fmla="*/ 1844984 w 3166015"/>
              <a:gd name="connsiteY47" fmla="*/ 36339 h 1905600"/>
              <a:gd name="connsiteX48" fmla="*/ 1869260 w 3166015"/>
              <a:gd name="connsiteY48" fmla="*/ 44431 h 1905600"/>
              <a:gd name="connsiteX49" fmla="*/ 1909721 w 3166015"/>
              <a:gd name="connsiteY49" fmla="*/ 52524 h 1905600"/>
              <a:gd name="connsiteX50" fmla="*/ 1966365 w 3166015"/>
              <a:gd name="connsiteY50" fmla="*/ 68708 h 1905600"/>
              <a:gd name="connsiteX51" fmla="*/ 2298138 w 3166015"/>
              <a:gd name="connsiteY51" fmla="*/ 84892 h 1905600"/>
              <a:gd name="connsiteX52" fmla="*/ 2322414 w 3166015"/>
              <a:gd name="connsiteY52" fmla="*/ 92984 h 1905600"/>
              <a:gd name="connsiteX53" fmla="*/ 2362875 w 3166015"/>
              <a:gd name="connsiteY53" fmla="*/ 101076 h 1905600"/>
              <a:gd name="connsiteX54" fmla="*/ 2387151 w 3166015"/>
              <a:gd name="connsiteY54" fmla="*/ 117260 h 1905600"/>
              <a:gd name="connsiteX55" fmla="*/ 2468071 w 3166015"/>
              <a:gd name="connsiteY55" fmla="*/ 133444 h 1905600"/>
              <a:gd name="connsiteX56" fmla="*/ 2524715 w 3166015"/>
              <a:gd name="connsiteY56" fmla="*/ 165812 h 1905600"/>
              <a:gd name="connsiteX57" fmla="*/ 2573268 w 3166015"/>
              <a:gd name="connsiteY57" fmla="*/ 181996 h 1905600"/>
              <a:gd name="connsiteX58" fmla="*/ 2735108 w 3166015"/>
              <a:gd name="connsiteY58" fmla="*/ 222456 h 1905600"/>
              <a:gd name="connsiteX59" fmla="*/ 2840305 w 3166015"/>
              <a:gd name="connsiteY59" fmla="*/ 206272 h 1905600"/>
              <a:gd name="connsiteX60" fmla="*/ 2864581 w 3166015"/>
              <a:gd name="connsiteY60" fmla="*/ 190088 h 1905600"/>
              <a:gd name="connsiteX61" fmla="*/ 2913133 w 3166015"/>
              <a:gd name="connsiteY61" fmla="*/ 173904 h 1905600"/>
              <a:gd name="connsiteX62" fmla="*/ 3002145 w 3166015"/>
              <a:gd name="connsiteY62" fmla="*/ 198180 h 1905600"/>
              <a:gd name="connsiteX63" fmla="*/ 3010237 w 3166015"/>
              <a:gd name="connsiteY63" fmla="*/ 230548 h 1905600"/>
              <a:gd name="connsiteX64" fmla="*/ 3026422 w 3166015"/>
              <a:gd name="connsiteY64" fmla="*/ 279100 h 1905600"/>
              <a:gd name="connsiteX65" fmla="*/ 3034514 w 3166015"/>
              <a:gd name="connsiteY65" fmla="*/ 303377 h 1905600"/>
              <a:gd name="connsiteX66" fmla="*/ 3042606 w 3166015"/>
              <a:gd name="connsiteY66" fmla="*/ 392389 h 1905600"/>
              <a:gd name="connsiteX67" fmla="*/ 3050698 w 3166015"/>
              <a:gd name="connsiteY67" fmla="*/ 449033 h 1905600"/>
              <a:gd name="connsiteX68" fmla="*/ 3066882 w 3166015"/>
              <a:gd name="connsiteY68" fmla="*/ 651334 h 1905600"/>
              <a:gd name="connsiteX69" fmla="*/ 3074974 w 3166015"/>
              <a:gd name="connsiteY69" fmla="*/ 675610 h 1905600"/>
              <a:gd name="connsiteX70" fmla="*/ 3083066 w 3166015"/>
              <a:gd name="connsiteY70" fmla="*/ 869819 h 1905600"/>
              <a:gd name="connsiteX71" fmla="*/ 3091158 w 3166015"/>
              <a:gd name="connsiteY71" fmla="*/ 894095 h 1905600"/>
              <a:gd name="connsiteX72" fmla="*/ 3107342 w 3166015"/>
              <a:gd name="connsiteY72" fmla="*/ 950739 h 1905600"/>
              <a:gd name="connsiteX73" fmla="*/ 3115434 w 3166015"/>
              <a:gd name="connsiteY73" fmla="*/ 1015476 h 1905600"/>
              <a:gd name="connsiteX74" fmla="*/ 3123526 w 3166015"/>
              <a:gd name="connsiteY74" fmla="*/ 1039752 h 1905600"/>
              <a:gd name="connsiteX75" fmla="*/ 3131618 w 3166015"/>
              <a:gd name="connsiteY75" fmla="*/ 1072120 h 1905600"/>
              <a:gd name="connsiteX76" fmla="*/ 3147802 w 3166015"/>
              <a:gd name="connsiteY76" fmla="*/ 1120672 h 1905600"/>
              <a:gd name="connsiteX77" fmla="*/ 3147802 w 3166015"/>
              <a:gd name="connsiteY77" fmla="*/ 1541458 h 1905600"/>
              <a:gd name="connsiteX78" fmla="*/ 3123526 w 3166015"/>
              <a:gd name="connsiteY78" fmla="*/ 1606194 h 1905600"/>
              <a:gd name="connsiteX79" fmla="*/ 3115434 w 3166015"/>
              <a:gd name="connsiteY79" fmla="*/ 1630470 h 1905600"/>
              <a:gd name="connsiteX80" fmla="*/ 3091158 w 3166015"/>
              <a:gd name="connsiteY80" fmla="*/ 1638562 h 1905600"/>
              <a:gd name="connsiteX81" fmla="*/ 3074974 w 3166015"/>
              <a:gd name="connsiteY81" fmla="*/ 1654747 h 1905600"/>
              <a:gd name="connsiteX82" fmla="*/ 3026422 w 3166015"/>
              <a:gd name="connsiteY82" fmla="*/ 1670931 h 1905600"/>
              <a:gd name="connsiteX83" fmla="*/ 3010237 w 3166015"/>
              <a:gd name="connsiteY83" fmla="*/ 1687115 h 1905600"/>
              <a:gd name="connsiteX84" fmla="*/ 2905041 w 3166015"/>
              <a:gd name="connsiteY84" fmla="*/ 1703299 h 1905600"/>
              <a:gd name="connsiteX85" fmla="*/ 2807937 w 3166015"/>
              <a:gd name="connsiteY85" fmla="*/ 1695207 h 1905600"/>
              <a:gd name="connsiteX86" fmla="*/ 2735108 w 3166015"/>
              <a:gd name="connsiteY86" fmla="*/ 1654747 h 1905600"/>
              <a:gd name="connsiteX87" fmla="*/ 2686556 w 3166015"/>
              <a:gd name="connsiteY87" fmla="*/ 1638562 h 1905600"/>
              <a:gd name="connsiteX88" fmla="*/ 2662280 w 3166015"/>
              <a:gd name="connsiteY88" fmla="*/ 1630470 h 1905600"/>
              <a:gd name="connsiteX89" fmla="*/ 2638004 w 3166015"/>
              <a:gd name="connsiteY89" fmla="*/ 1614286 h 1905600"/>
              <a:gd name="connsiteX90" fmla="*/ 2605636 w 3166015"/>
              <a:gd name="connsiteY90" fmla="*/ 1606194 h 1905600"/>
              <a:gd name="connsiteX91" fmla="*/ 2581360 w 3166015"/>
              <a:gd name="connsiteY91" fmla="*/ 1598102 h 1905600"/>
              <a:gd name="connsiteX92" fmla="*/ 2548991 w 3166015"/>
              <a:gd name="connsiteY92" fmla="*/ 1590010 h 1905600"/>
              <a:gd name="connsiteX93" fmla="*/ 2500439 w 3166015"/>
              <a:gd name="connsiteY93" fmla="*/ 1573826 h 1905600"/>
              <a:gd name="connsiteX94" fmla="*/ 2468071 w 3166015"/>
              <a:gd name="connsiteY94" fmla="*/ 1565734 h 1905600"/>
              <a:gd name="connsiteX95" fmla="*/ 2419519 w 3166015"/>
              <a:gd name="connsiteY95" fmla="*/ 1549550 h 1905600"/>
              <a:gd name="connsiteX96" fmla="*/ 2395243 w 3166015"/>
              <a:gd name="connsiteY96" fmla="*/ 1525274 h 1905600"/>
              <a:gd name="connsiteX97" fmla="*/ 2338599 w 3166015"/>
              <a:gd name="connsiteY97" fmla="*/ 1509090 h 1905600"/>
              <a:gd name="connsiteX98" fmla="*/ 2168666 w 3166015"/>
              <a:gd name="connsiteY98" fmla="*/ 1484814 h 1905600"/>
              <a:gd name="connsiteX99" fmla="*/ 2136298 w 3166015"/>
              <a:gd name="connsiteY99" fmla="*/ 1492906 h 1905600"/>
              <a:gd name="connsiteX100" fmla="*/ 2087745 w 3166015"/>
              <a:gd name="connsiteY100" fmla="*/ 1509090 h 1905600"/>
              <a:gd name="connsiteX101" fmla="*/ 1982549 w 3166015"/>
              <a:gd name="connsiteY101" fmla="*/ 1525274 h 1905600"/>
              <a:gd name="connsiteX102" fmla="*/ 1885445 w 3166015"/>
              <a:gd name="connsiteY102" fmla="*/ 1517182 h 1905600"/>
              <a:gd name="connsiteX103" fmla="*/ 1853076 w 3166015"/>
              <a:gd name="connsiteY103" fmla="*/ 1509090 h 1905600"/>
              <a:gd name="connsiteX104" fmla="*/ 1788340 w 3166015"/>
              <a:gd name="connsiteY104" fmla="*/ 1500998 h 1905600"/>
              <a:gd name="connsiteX105" fmla="*/ 1602223 w 3166015"/>
              <a:gd name="connsiteY105" fmla="*/ 1509090 h 1905600"/>
              <a:gd name="connsiteX106" fmla="*/ 1497027 w 3166015"/>
              <a:gd name="connsiteY106" fmla="*/ 1533366 h 1905600"/>
              <a:gd name="connsiteX107" fmla="*/ 1472751 w 3166015"/>
              <a:gd name="connsiteY107" fmla="*/ 1541458 h 1905600"/>
              <a:gd name="connsiteX108" fmla="*/ 1448475 w 3166015"/>
              <a:gd name="connsiteY108" fmla="*/ 1533366 h 1905600"/>
              <a:gd name="connsiteX109" fmla="*/ 1440383 w 3166015"/>
              <a:gd name="connsiteY109" fmla="*/ 1509090 h 1905600"/>
              <a:gd name="connsiteX110" fmla="*/ 1448475 w 3166015"/>
              <a:gd name="connsiteY110" fmla="*/ 1347249 h 1905600"/>
              <a:gd name="connsiteX111" fmla="*/ 1464659 w 3166015"/>
              <a:gd name="connsiteY111" fmla="*/ 1298697 h 1905600"/>
              <a:gd name="connsiteX112" fmla="*/ 1472751 w 3166015"/>
              <a:gd name="connsiteY112" fmla="*/ 1233961 h 1905600"/>
              <a:gd name="connsiteX113" fmla="*/ 1488935 w 3166015"/>
              <a:gd name="connsiteY113" fmla="*/ 1209685 h 1905600"/>
              <a:gd name="connsiteX114" fmla="*/ 1480843 w 3166015"/>
              <a:gd name="connsiteY114" fmla="*/ 1128764 h 1905600"/>
              <a:gd name="connsiteX115" fmla="*/ 1472751 w 3166015"/>
              <a:gd name="connsiteY115" fmla="*/ 1104488 h 1905600"/>
              <a:gd name="connsiteX116" fmla="*/ 1448475 w 3166015"/>
              <a:gd name="connsiteY116" fmla="*/ 1096396 h 1905600"/>
              <a:gd name="connsiteX117" fmla="*/ 1424199 w 3166015"/>
              <a:gd name="connsiteY117" fmla="*/ 1080212 h 1905600"/>
              <a:gd name="connsiteX118" fmla="*/ 1286634 w 3166015"/>
              <a:gd name="connsiteY118" fmla="*/ 1064028 h 1905600"/>
              <a:gd name="connsiteX119" fmla="*/ 1181437 w 3166015"/>
              <a:gd name="connsiteY119" fmla="*/ 1039752 h 1905600"/>
              <a:gd name="connsiteX120" fmla="*/ 1149069 w 3166015"/>
              <a:gd name="connsiteY120" fmla="*/ 1031660 h 1905600"/>
              <a:gd name="connsiteX121" fmla="*/ 1060057 w 3166015"/>
              <a:gd name="connsiteY121" fmla="*/ 1015476 h 1905600"/>
              <a:gd name="connsiteX122" fmla="*/ 1019597 w 3166015"/>
              <a:gd name="connsiteY122" fmla="*/ 1023568 h 1905600"/>
              <a:gd name="connsiteX123" fmla="*/ 971045 w 3166015"/>
              <a:gd name="connsiteY123" fmla="*/ 1055936 h 1905600"/>
              <a:gd name="connsiteX124" fmla="*/ 946768 w 3166015"/>
              <a:gd name="connsiteY124" fmla="*/ 1064028 h 1905600"/>
              <a:gd name="connsiteX125" fmla="*/ 922492 w 3166015"/>
              <a:gd name="connsiteY125" fmla="*/ 1080212 h 1905600"/>
              <a:gd name="connsiteX126" fmla="*/ 873940 w 3166015"/>
              <a:gd name="connsiteY126" fmla="*/ 1096396 h 1905600"/>
              <a:gd name="connsiteX127" fmla="*/ 865848 w 3166015"/>
              <a:gd name="connsiteY127" fmla="*/ 1120672 h 1905600"/>
              <a:gd name="connsiteX128" fmla="*/ 841572 w 3166015"/>
              <a:gd name="connsiteY128" fmla="*/ 1128764 h 1905600"/>
              <a:gd name="connsiteX129" fmla="*/ 623087 w 3166015"/>
              <a:gd name="connsiteY129" fmla="*/ 1136856 h 1905600"/>
              <a:gd name="connsiteX130" fmla="*/ 574535 w 3166015"/>
              <a:gd name="connsiteY130" fmla="*/ 1153040 h 1905600"/>
              <a:gd name="connsiteX131" fmla="*/ 550259 w 3166015"/>
              <a:gd name="connsiteY131" fmla="*/ 1161132 h 1905600"/>
              <a:gd name="connsiteX132" fmla="*/ 525983 w 3166015"/>
              <a:gd name="connsiteY132" fmla="*/ 1177316 h 1905600"/>
              <a:gd name="connsiteX133" fmla="*/ 509799 w 3166015"/>
              <a:gd name="connsiteY133" fmla="*/ 1225869 h 1905600"/>
              <a:gd name="connsiteX134" fmla="*/ 493614 w 3166015"/>
              <a:gd name="connsiteY134" fmla="*/ 1282513 h 1905600"/>
              <a:gd name="connsiteX135" fmla="*/ 501706 w 3166015"/>
              <a:gd name="connsiteY135" fmla="*/ 1403893 h 1905600"/>
              <a:gd name="connsiteX136" fmla="*/ 509799 w 3166015"/>
              <a:gd name="connsiteY136" fmla="*/ 1428170 h 1905600"/>
              <a:gd name="connsiteX137" fmla="*/ 558351 w 3166015"/>
              <a:gd name="connsiteY137" fmla="*/ 1444354 h 1905600"/>
              <a:gd name="connsiteX138" fmla="*/ 639271 w 3166015"/>
              <a:gd name="connsiteY138" fmla="*/ 1460538 h 1905600"/>
              <a:gd name="connsiteX139" fmla="*/ 712099 w 3166015"/>
              <a:gd name="connsiteY139" fmla="*/ 1476722 h 1905600"/>
              <a:gd name="connsiteX140" fmla="*/ 728283 w 3166015"/>
              <a:gd name="connsiteY140" fmla="*/ 1500998 h 1905600"/>
              <a:gd name="connsiteX141" fmla="*/ 768744 w 3166015"/>
              <a:gd name="connsiteY141" fmla="*/ 1533366 h 1905600"/>
              <a:gd name="connsiteX142" fmla="*/ 801112 w 3166015"/>
              <a:gd name="connsiteY142" fmla="*/ 1606194 h 1905600"/>
              <a:gd name="connsiteX143" fmla="*/ 776836 w 3166015"/>
              <a:gd name="connsiteY143" fmla="*/ 1768035 h 1905600"/>
              <a:gd name="connsiteX144" fmla="*/ 776836 w 3166015"/>
              <a:gd name="connsiteY144" fmla="*/ 1768035 h 1905600"/>
              <a:gd name="connsiteX145" fmla="*/ 768744 w 3166015"/>
              <a:gd name="connsiteY145" fmla="*/ 1808495 h 1905600"/>
              <a:gd name="connsiteX146" fmla="*/ 744468 w 3166015"/>
              <a:gd name="connsiteY146" fmla="*/ 1824679 h 1905600"/>
              <a:gd name="connsiteX147" fmla="*/ 720191 w 3166015"/>
              <a:gd name="connsiteY147" fmla="*/ 1865139 h 1905600"/>
              <a:gd name="connsiteX148" fmla="*/ 671639 w 3166015"/>
              <a:gd name="connsiteY148" fmla="*/ 1881324 h 1905600"/>
              <a:gd name="connsiteX149" fmla="*/ 614995 w 3166015"/>
              <a:gd name="connsiteY149" fmla="*/ 1897508 h 1905600"/>
              <a:gd name="connsiteX150" fmla="*/ 428878 w 3166015"/>
              <a:gd name="connsiteY150" fmla="*/ 1905600 h 1905600"/>
              <a:gd name="connsiteX151" fmla="*/ 307498 w 3166015"/>
              <a:gd name="connsiteY151" fmla="*/ 1897508 h 1905600"/>
              <a:gd name="connsiteX152" fmla="*/ 258945 w 3166015"/>
              <a:gd name="connsiteY152" fmla="*/ 1881324 h 1905600"/>
              <a:gd name="connsiteX153" fmla="*/ 234669 w 3166015"/>
              <a:gd name="connsiteY153" fmla="*/ 1873231 h 1905600"/>
              <a:gd name="connsiteX154" fmla="*/ 210393 w 3166015"/>
              <a:gd name="connsiteY154" fmla="*/ 1857047 h 1905600"/>
              <a:gd name="connsiteX155" fmla="*/ 113289 w 3166015"/>
              <a:gd name="connsiteY155" fmla="*/ 1832771 h 1905600"/>
              <a:gd name="connsiteX156" fmla="*/ 145657 w 3166015"/>
              <a:gd name="connsiteY156"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922492 w 3166015"/>
              <a:gd name="connsiteY29" fmla="*/ 699886 h 1905600"/>
              <a:gd name="connsiteX30" fmla="*/ 1027689 w 3166015"/>
              <a:gd name="connsiteY30" fmla="*/ 724162 h 1905600"/>
              <a:gd name="connsiteX31" fmla="*/ 1051965 w 3166015"/>
              <a:gd name="connsiteY31" fmla="*/ 732254 h 1905600"/>
              <a:gd name="connsiteX32" fmla="*/ 1108609 w 3166015"/>
              <a:gd name="connsiteY32" fmla="*/ 740347 h 1905600"/>
              <a:gd name="connsiteX33" fmla="*/ 1157161 w 3166015"/>
              <a:gd name="connsiteY33" fmla="*/ 748439 h 1905600"/>
              <a:gd name="connsiteX34" fmla="*/ 1310910 w 3166015"/>
              <a:gd name="connsiteY34" fmla="*/ 699886 h 1905600"/>
              <a:gd name="connsiteX35" fmla="*/ 1367554 w 3166015"/>
              <a:gd name="connsiteY35" fmla="*/ 691794 h 1905600"/>
              <a:gd name="connsiteX36" fmla="*/ 1448475 w 3166015"/>
              <a:gd name="connsiteY36" fmla="*/ 627058 h 1905600"/>
              <a:gd name="connsiteX37" fmla="*/ 1513211 w 3166015"/>
              <a:gd name="connsiteY37" fmla="*/ 562322 h 1905600"/>
              <a:gd name="connsiteX38" fmla="*/ 1537487 w 3166015"/>
              <a:gd name="connsiteY38" fmla="*/ 481401 h 1905600"/>
              <a:gd name="connsiteX39" fmla="*/ 1545579 w 3166015"/>
              <a:gd name="connsiteY39" fmla="*/ 206272 h 1905600"/>
              <a:gd name="connsiteX40" fmla="*/ 1553671 w 3166015"/>
              <a:gd name="connsiteY40" fmla="*/ 76800 h 1905600"/>
              <a:gd name="connsiteX41" fmla="*/ 1561763 w 3166015"/>
              <a:gd name="connsiteY41" fmla="*/ 52524 h 1905600"/>
              <a:gd name="connsiteX42" fmla="*/ 1586039 w 3166015"/>
              <a:gd name="connsiteY42" fmla="*/ 44431 h 1905600"/>
              <a:gd name="connsiteX43" fmla="*/ 1683144 w 3166015"/>
              <a:gd name="connsiteY43" fmla="*/ 3971 h 1905600"/>
              <a:gd name="connsiteX44" fmla="*/ 1772156 w 3166015"/>
              <a:gd name="connsiteY44" fmla="*/ 12063 h 1905600"/>
              <a:gd name="connsiteX45" fmla="*/ 1820708 w 3166015"/>
              <a:gd name="connsiteY45" fmla="*/ 28247 h 1905600"/>
              <a:gd name="connsiteX46" fmla="*/ 1844984 w 3166015"/>
              <a:gd name="connsiteY46" fmla="*/ 36339 h 1905600"/>
              <a:gd name="connsiteX47" fmla="*/ 1869260 w 3166015"/>
              <a:gd name="connsiteY47" fmla="*/ 44431 h 1905600"/>
              <a:gd name="connsiteX48" fmla="*/ 1909721 w 3166015"/>
              <a:gd name="connsiteY48" fmla="*/ 52524 h 1905600"/>
              <a:gd name="connsiteX49" fmla="*/ 1966365 w 3166015"/>
              <a:gd name="connsiteY49" fmla="*/ 68708 h 1905600"/>
              <a:gd name="connsiteX50" fmla="*/ 2298138 w 3166015"/>
              <a:gd name="connsiteY50" fmla="*/ 84892 h 1905600"/>
              <a:gd name="connsiteX51" fmla="*/ 2322414 w 3166015"/>
              <a:gd name="connsiteY51" fmla="*/ 92984 h 1905600"/>
              <a:gd name="connsiteX52" fmla="*/ 2362875 w 3166015"/>
              <a:gd name="connsiteY52" fmla="*/ 101076 h 1905600"/>
              <a:gd name="connsiteX53" fmla="*/ 2387151 w 3166015"/>
              <a:gd name="connsiteY53" fmla="*/ 117260 h 1905600"/>
              <a:gd name="connsiteX54" fmla="*/ 2468071 w 3166015"/>
              <a:gd name="connsiteY54" fmla="*/ 133444 h 1905600"/>
              <a:gd name="connsiteX55" fmla="*/ 2524715 w 3166015"/>
              <a:gd name="connsiteY55" fmla="*/ 165812 h 1905600"/>
              <a:gd name="connsiteX56" fmla="*/ 2573268 w 3166015"/>
              <a:gd name="connsiteY56" fmla="*/ 181996 h 1905600"/>
              <a:gd name="connsiteX57" fmla="*/ 2735108 w 3166015"/>
              <a:gd name="connsiteY57" fmla="*/ 222456 h 1905600"/>
              <a:gd name="connsiteX58" fmla="*/ 2840305 w 3166015"/>
              <a:gd name="connsiteY58" fmla="*/ 206272 h 1905600"/>
              <a:gd name="connsiteX59" fmla="*/ 2864581 w 3166015"/>
              <a:gd name="connsiteY59" fmla="*/ 190088 h 1905600"/>
              <a:gd name="connsiteX60" fmla="*/ 2913133 w 3166015"/>
              <a:gd name="connsiteY60" fmla="*/ 173904 h 1905600"/>
              <a:gd name="connsiteX61" fmla="*/ 3002145 w 3166015"/>
              <a:gd name="connsiteY61" fmla="*/ 198180 h 1905600"/>
              <a:gd name="connsiteX62" fmla="*/ 3010237 w 3166015"/>
              <a:gd name="connsiteY62" fmla="*/ 230548 h 1905600"/>
              <a:gd name="connsiteX63" fmla="*/ 3026422 w 3166015"/>
              <a:gd name="connsiteY63" fmla="*/ 279100 h 1905600"/>
              <a:gd name="connsiteX64" fmla="*/ 3034514 w 3166015"/>
              <a:gd name="connsiteY64" fmla="*/ 303377 h 1905600"/>
              <a:gd name="connsiteX65" fmla="*/ 3042606 w 3166015"/>
              <a:gd name="connsiteY65" fmla="*/ 392389 h 1905600"/>
              <a:gd name="connsiteX66" fmla="*/ 3050698 w 3166015"/>
              <a:gd name="connsiteY66" fmla="*/ 449033 h 1905600"/>
              <a:gd name="connsiteX67" fmla="*/ 3066882 w 3166015"/>
              <a:gd name="connsiteY67" fmla="*/ 651334 h 1905600"/>
              <a:gd name="connsiteX68" fmla="*/ 3074974 w 3166015"/>
              <a:gd name="connsiteY68" fmla="*/ 675610 h 1905600"/>
              <a:gd name="connsiteX69" fmla="*/ 3083066 w 3166015"/>
              <a:gd name="connsiteY69" fmla="*/ 869819 h 1905600"/>
              <a:gd name="connsiteX70" fmla="*/ 3091158 w 3166015"/>
              <a:gd name="connsiteY70" fmla="*/ 894095 h 1905600"/>
              <a:gd name="connsiteX71" fmla="*/ 3107342 w 3166015"/>
              <a:gd name="connsiteY71" fmla="*/ 950739 h 1905600"/>
              <a:gd name="connsiteX72" fmla="*/ 3115434 w 3166015"/>
              <a:gd name="connsiteY72" fmla="*/ 1015476 h 1905600"/>
              <a:gd name="connsiteX73" fmla="*/ 3123526 w 3166015"/>
              <a:gd name="connsiteY73" fmla="*/ 1039752 h 1905600"/>
              <a:gd name="connsiteX74" fmla="*/ 3131618 w 3166015"/>
              <a:gd name="connsiteY74" fmla="*/ 1072120 h 1905600"/>
              <a:gd name="connsiteX75" fmla="*/ 3147802 w 3166015"/>
              <a:gd name="connsiteY75" fmla="*/ 1120672 h 1905600"/>
              <a:gd name="connsiteX76" fmla="*/ 3147802 w 3166015"/>
              <a:gd name="connsiteY76" fmla="*/ 1541458 h 1905600"/>
              <a:gd name="connsiteX77" fmla="*/ 3123526 w 3166015"/>
              <a:gd name="connsiteY77" fmla="*/ 1606194 h 1905600"/>
              <a:gd name="connsiteX78" fmla="*/ 3115434 w 3166015"/>
              <a:gd name="connsiteY78" fmla="*/ 1630470 h 1905600"/>
              <a:gd name="connsiteX79" fmla="*/ 3091158 w 3166015"/>
              <a:gd name="connsiteY79" fmla="*/ 1638562 h 1905600"/>
              <a:gd name="connsiteX80" fmla="*/ 3074974 w 3166015"/>
              <a:gd name="connsiteY80" fmla="*/ 1654747 h 1905600"/>
              <a:gd name="connsiteX81" fmla="*/ 3026422 w 3166015"/>
              <a:gd name="connsiteY81" fmla="*/ 1670931 h 1905600"/>
              <a:gd name="connsiteX82" fmla="*/ 3010237 w 3166015"/>
              <a:gd name="connsiteY82" fmla="*/ 1687115 h 1905600"/>
              <a:gd name="connsiteX83" fmla="*/ 2905041 w 3166015"/>
              <a:gd name="connsiteY83" fmla="*/ 1703299 h 1905600"/>
              <a:gd name="connsiteX84" fmla="*/ 2807937 w 3166015"/>
              <a:gd name="connsiteY84" fmla="*/ 1695207 h 1905600"/>
              <a:gd name="connsiteX85" fmla="*/ 2735108 w 3166015"/>
              <a:gd name="connsiteY85" fmla="*/ 1654747 h 1905600"/>
              <a:gd name="connsiteX86" fmla="*/ 2686556 w 3166015"/>
              <a:gd name="connsiteY86" fmla="*/ 1638562 h 1905600"/>
              <a:gd name="connsiteX87" fmla="*/ 2662280 w 3166015"/>
              <a:gd name="connsiteY87" fmla="*/ 1630470 h 1905600"/>
              <a:gd name="connsiteX88" fmla="*/ 2638004 w 3166015"/>
              <a:gd name="connsiteY88" fmla="*/ 1614286 h 1905600"/>
              <a:gd name="connsiteX89" fmla="*/ 2605636 w 3166015"/>
              <a:gd name="connsiteY89" fmla="*/ 1606194 h 1905600"/>
              <a:gd name="connsiteX90" fmla="*/ 2581360 w 3166015"/>
              <a:gd name="connsiteY90" fmla="*/ 1598102 h 1905600"/>
              <a:gd name="connsiteX91" fmla="*/ 2548991 w 3166015"/>
              <a:gd name="connsiteY91" fmla="*/ 1590010 h 1905600"/>
              <a:gd name="connsiteX92" fmla="*/ 2500439 w 3166015"/>
              <a:gd name="connsiteY92" fmla="*/ 1573826 h 1905600"/>
              <a:gd name="connsiteX93" fmla="*/ 2468071 w 3166015"/>
              <a:gd name="connsiteY93" fmla="*/ 1565734 h 1905600"/>
              <a:gd name="connsiteX94" fmla="*/ 2419519 w 3166015"/>
              <a:gd name="connsiteY94" fmla="*/ 1549550 h 1905600"/>
              <a:gd name="connsiteX95" fmla="*/ 2395243 w 3166015"/>
              <a:gd name="connsiteY95" fmla="*/ 1525274 h 1905600"/>
              <a:gd name="connsiteX96" fmla="*/ 2338599 w 3166015"/>
              <a:gd name="connsiteY96" fmla="*/ 1509090 h 1905600"/>
              <a:gd name="connsiteX97" fmla="*/ 2168666 w 3166015"/>
              <a:gd name="connsiteY97" fmla="*/ 1484814 h 1905600"/>
              <a:gd name="connsiteX98" fmla="*/ 2136298 w 3166015"/>
              <a:gd name="connsiteY98" fmla="*/ 1492906 h 1905600"/>
              <a:gd name="connsiteX99" fmla="*/ 2087745 w 3166015"/>
              <a:gd name="connsiteY99" fmla="*/ 1509090 h 1905600"/>
              <a:gd name="connsiteX100" fmla="*/ 1982549 w 3166015"/>
              <a:gd name="connsiteY100" fmla="*/ 1525274 h 1905600"/>
              <a:gd name="connsiteX101" fmla="*/ 1885445 w 3166015"/>
              <a:gd name="connsiteY101" fmla="*/ 1517182 h 1905600"/>
              <a:gd name="connsiteX102" fmla="*/ 1853076 w 3166015"/>
              <a:gd name="connsiteY102" fmla="*/ 1509090 h 1905600"/>
              <a:gd name="connsiteX103" fmla="*/ 1788340 w 3166015"/>
              <a:gd name="connsiteY103" fmla="*/ 1500998 h 1905600"/>
              <a:gd name="connsiteX104" fmla="*/ 1602223 w 3166015"/>
              <a:gd name="connsiteY104" fmla="*/ 1509090 h 1905600"/>
              <a:gd name="connsiteX105" fmla="*/ 1497027 w 3166015"/>
              <a:gd name="connsiteY105" fmla="*/ 1533366 h 1905600"/>
              <a:gd name="connsiteX106" fmla="*/ 1472751 w 3166015"/>
              <a:gd name="connsiteY106" fmla="*/ 1541458 h 1905600"/>
              <a:gd name="connsiteX107" fmla="*/ 1448475 w 3166015"/>
              <a:gd name="connsiteY107" fmla="*/ 1533366 h 1905600"/>
              <a:gd name="connsiteX108" fmla="*/ 1440383 w 3166015"/>
              <a:gd name="connsiteY108" fmla="*/ 1509090 h 1905600"/>
              <a:gd name="connsiteX109" fmla="*/ 1448475 w 3166015"/>
              <a:gd name="connsiteY109" fmla="*/ 1347249 h 1905600"/>
              <a:gd name="connsiteX110" fmla="*/ 1464659 w 3166015"/>
              <a:gd name="connsiteY110" fmla="*/ 1298697 h 1905600"/>
              <a:gd name="connsiteX111" fmla="*/ 1472751 w 3166015"/>
              <a:gd name="connsiteY111" fmla="*/ 1233961 h 1905600"/>
              <a:gd name="connsiteX112" fmla="*/ 1488935 w 3166015"/>
              <a:gd name="connsiteY112" fmla="*/ 1209685 h 1905600"/>
              <a:gd name="connsiteX113" fmla="*/ 1480843 w 3166015"/>
              <a:gd name="connsiteY113" fmla="*/ 1128764 h 1905600"/>
              <a:gd name="connsiteX114" fmla="*/ 1472751 w 3166015"/>
              <a:gd name="connsiteY114" fmla="*/ 1104488 h 1905600"/>
              <a:gd name="connsiteX115" fmla="*/ 1448475 w 3166015"/>
              <a:gd name="connsiteY115" fmla="*/ 1096396 h 1905600"/>
              <a:gd name="connsiteX116" fmla="*/ 1424199 w 3166015"/>
              <a:gd name="connsiteY116" fmla="*/ 1080212 h 1905600"/>
              <a:gd name="connsiteX117" fmla="*/ 1286634 w 3166015"/>
              <a:gd name="connsiteY117" fmla="*/ 1064028 h 1905600"/>
              <a:gd name="connsiteX118" fmla="*/ 1181437 w 3166015"/>
              <a:gd name="connsiteY118" fmla="*/ 1039752 h 1905600"/>
              <a:gd name="connsiteX119" fmla="*/ 1149069 w 3166015"/>
              <a:gd name="connsiteY119" fmla="*/ 1031660 h 1905600"/>
              <a:gd name="connsiteX120" fmla="*/ 1060057 w 3166015"/>
              <a:gd name="connsiteY120" fmla="*/ 1015476 h 1905600"/>
              <a:gd name="connsiteX121" fmla="*/ 1019597 w 3166015"/>
              <a:gd name="connsiteY121" fmla="*/ 1023568 h 1905600"/>
              <a:gd name="connsiteX122" fmla="*/ 971045 w 3166015"/>
              <a:gd name="connsiteY122" fmla="*/ 1055936 h 1905600"/>
              <a:gd name="connsiteX123" fmla="*/ 946768 w 3166015"/>
              <a:gd name="connsiteY123" fmla="*/ 1064028 h 1905600"/>
              <a:gd name="connsiteX124" fmla="*/ 922492 w 3166015"/>
              <a:gd name="connsiteY124" fmla="*/ 1080212 h 1905600"/>
              <a:gd name="connsiteX125" fmla="*/ 873940 w 3166015"/>
              <a:gd name="connsiteY125" fmla="*/ 1096396 h 1905600"/>
              <a:gd name="connsiteX126" fmla="*/ 865848 w 3166015"/>
              <a:gd name="connsiteY126" fmla="*/ 1120672 h 1905600"/>
              <a:gd name="connsiteX127" fmla="*/ 841572 w 3166015"/>
              <a:gd name="connsiteY127" fmla="*/ 1128764 h 1905600"/>
              <a:gd name="connsiteX128" fmla="*/ 623087 w 3166015"/>
              <a:gd name="connsiteY128" fmla="*/ 1136856 h 1905600"/>
              <a:gd name="connsiteX129" fmla="*/ 574535 w 3166015"/>
              <a:gd name="connsiteY129" fmla="*/ 1153040 h 1905600"/>
              <a:gd name="connsiteX130" fmla="*/ 550259 w 3166015"/>
              <a:gd name="connsiteY130" fmla="*/ 1161132 h 1905600"/>
              <a:gd name="connsiteX131" fmla="*/ 525983 w 3166015"/>
              <a:gd name="connsiteY131" fmla="*/ 1177316 h 1905600"/>
              <a:gd name="connsiteX132" fmla="*/ 509799 w 3166015"/>
              <a:gd name="connsiteY132" fmla="*/ 1225869 h 1905600"/>
              <a:gd name="connsiteX133" fmla="*/ 493614 w 3166015"/>
              <a:gd name="connsiteY133" fmla="*/ 1282513 h 1905600"/>
              <a:gd name="connsiteX134" fmla="*/ 501706 w 3166015"/>
              <a:gd name="connsiteY134" fmla="*/ 1403893 h 1905600"/>
              <a:gd name="connsiteX135" fmla="*/ 509799 w 3166015"/>
              <a:gd name="connsiteY135" fmla="*/ 1428170 h 1905600"/>
              <a:gd name="connsiteX136" fmla="*/ 558351 w 3166015"/>
              <a:gd name="connsiteY136" fmla="*/ 1444354 h 1905600"/>
              <a:gd name="connsiteX137" fmla="*/ 639271 w 3166015"/>
              <a:gd name="connsiteY137" fmla="*/ 1460538 h 1905600"/>
              <a:gd name="connsiteX138" fmla="*/ 712099 w 3166015"/>
              <a:gd name="connsiteY138" fmla="*/ 1476722 h 1905600"/>
              <a:gd name="connsiteX139" fmla="*/ 728283 w 3166015"/>
              <a:gd name="connsiteY139" fmla="*/ 1500998 h 1905600"/>
              <a:gd name="connsiteX140" fmla="*/ 768744 w 3166015"/>
              <a:gd name="connsiteY140" fmla="*/ 1533366 h 1905600"/>
              <a:gd name="connsiteX141" fmla="*/ 801112 w 3166015"/>
              <a:gd name="connsiteY141" fmla="*/ 1606194 h 1905600"/>
              <a:gd name="connsiteX142" fmla="*/ 776836 w 3166015"/>
              <a:gd name="connsiteY142" fmla="*/ 1768035 h 1905600"/>
              <a:gd name="connsiteX143" fmla="*/ 776836 w 3166015"/>
              <a:gd name="connsiteY143" fmla="*/ 1768035 h 1905600"/>
              <a:gd name="connsiteX144" fmla="*/ 768744 w 3166015"/>
              <a:gd name="connsiteY144" fmla="*/ 1808495 h 1905600"/>
              <a:gd name="connsiteX145" fmla="*/ 744468 w 3166015"/>
              <a:gd name="connsiteY145" fmla="*/ 1824679 h 1905600"/>
              <a:gd name="connsiteX146" fmla="*/ 720191 w 3166015"/>
              <a:gd name="connsiteY146" fmla="*/ 1865139 h 1905600"/>
              <a:gd name="connsiteX147" fmla="*/ 671639 w 3166015"/>
              <a:gd name="connsiteY147" fmla="*/ 1881324 h 1905600"/>
              <a:gd name="connsiteX148" fmla="*/ 614995 w 3166015"/>
              <a:gd name="connsiteY148" fmla="*/ 1897508 h 1905600"/>
              <a:gd name="connsiteX149" fmla="*/ 428878 w 3166015"/>
              <a:gd name="connsiteY149" fmla="*/ 1905600 h 1905600"/>
              <a:gd name="connsiteX150" fmla="*/ 307498 w 3166015"/>
              <a:gd name="connsiteY150" fmla="*/ 1897508 h 1905600"/>
              <a:gd name="connsiteX151" fmla="*/ 258945 w 3166015"/>
              <a:gd name="connsiteY151" fmla="*/ 1881324 h 1905600"/>
              <a:gd name="connsiteX152" fmla="*/ 234669 w 3166015"/>
              <a:gd name="connsiteY152" fmla="*/ 1873231 h 1905600"/>
              <a:gd name="connsiteX153" fmla="*/ 210393 w 3166015"/>
              <a:gd name="connsiteY153" fmla="*/ 1857047 h 1905600"/>
              <a:gd name="connsiteX154" fmla="*/ 113289 w 3166015"/>
              <a:gd name="connsiteY154" fmla="*/ 1832771 h 1905600"/>
              <a:gd name="connsiteX155" fmla="*/ 145657 w 3166015"/>
              <a:gd name="connsiteY155"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922492 w 3166015"/>
              <a:gd name="connsiteY29" fmla="*/ 699886 h 1905600"/>
              <a:gd name="connsiteX30" fmla="*/ 1027689 w 3166015"/>
              <a:gd name="connsiteY30" fmla="*/ 724162 h 1905600"/>
              <a:gd name="connsiteX31" fmla="*/ 1051965 w 3166015"/>
              <a:gd name="connsiteY31" fmla="*/ 732254 h 1905600"/>
              <a:gd name="connsiteX32" fmla="*/ 1108609 w 3166015"/>
              <a:gd name="connsiteY32" fmla="*/ 740347 h 1905600"/>
              <a:gd name="connsiteX33" fmla="*/ 1310910 w 3166015"/>
              <a:gd name="connsiteY33" fmla="*/ 699886 h 1905600"/>
              <a:gd name="connsiteX34" fmla="*/ 1367554 w 3166015"/>
              <a:gd name="connsiteY34" fmla="*/ 691794 h 1905600"/>
              <a:gd name="connsiteX35" fmla="*/ 1448475 w 3166015"/>
              <a:gd name="connsiteY35" fmla="*/ 627058 h 1905600"/>
              <a:gd name="connsiteX36" fmla="*/ 1513211 w 3166015"/>
              <a:gd name="connsiteY36" fmla="*/ 562322 h 1905600"/>
              <a:gd name="connsiteX37" fmla="*/ 1537487 w 3166015"/>
              <a:gd name="connsiteY37" fmla="*/ 481401 h 1905600"/>
              <a:gd name="connsiteX38" fmla="*/ 1545579 w 3166015"/>
              <a:gd name="connsiteY38" fmla="*/ 206272 h 1905600"/>
              <a:gd name="connsiteX39" fmla="*/ 1553671 w 3166015"/>
              <a:gd name="connsiteY39" fmla="*/ 76800 h 1905600"/>
              <a:gd name="connsiteX40" fmla="*/ 1561763 w 3166015"/>
              <a:gd name="connsiteY40" fmla="*/ 52524 h 1905600"/>
              <a:gd name="connsiteX41" fmla="*/ 1586039 w 3166015"/>
              <a:gd name="connsiteY41" fmla="*/ 44431 h 1905600"/>
              <a:gd name="connsiteX42" fmla="*/ 1683144 w 3166015"/>
              <a:gd name="connsiteY42" fmla="*/ 3971 h 1905600"/>
              <a:gd name="connsiteX43" fmla="*/ 1772156 w 3166015"/>
              <a:gd name="connsiteY43" fmla="*/ 12063 h 1905600"/>
              <a:gd name="connsiteX44" fmla="*/ 1820708 w 3166015"/>
              <a:gd name="connsiteY44" fmla="*/ 28247 h 1905600"/>
              <a:gd name="connsiteX45" fmla="*/ 1844984 w 3166015"/>
              <a:gd name="connsiteY45" fmla="*/ 36339 h 1905600"/>
              <a:gd name="connsiteX46" fmla="*/ 1869260 w 3166015"/>
              <a:gd name="connsiteY46" fmla="*/ 44431 h 1905600"/>
              <a:gd name="connsiteX47" fmla="*/ 1909721 w 3166015"/>
              <a:gd name="connsiteY47" fmla="*/ 52524 h 1905600"/>
              <a:gd name="connsiteX48" fmla="*/ 1966365 w 3166015"/>
              <a:gd name="connsiteY48" fmla="*/ 68708 h 1905600"/>
              <a:gd name="connsiteX49" fmla="*/ 2298138 w 3166015"/>
              <a:gd name="connsiteY49" fmla="*/ 84892 h 1905600"/>
              <a:gd name="connsiteX50" fmla="*/ 2322414 w 3166015"/>
              <a:gd name="connsiteY50" fmla="*/ 92984 h 1905600"/>
              <a:gd name="connsiteX51" fmla="*/ 2362875 w 3166015"/>
              <a:gd name="connsiteY51" fmla="*/ 101076 h 1905600"/>
              <a:gd name="connsiteX52" fmla="*/ 2387151 w 3166015"/>
              <a:gd name="connsiteY52" fmla="*/ 117260 h 1905600"/>
              <a:gd name="connsiteX53" fmla="*/ 2468071 w 3166015"/>
              <a:gd name="connsiteY53" fmla="*/ 133444 h 1905600"/>
              <a:gd name="connsiteX54" fmla="*/ 2524715 w 3166015"/>
              <a:gd name="connsiteY54" fmla="*/ 165812 h 1905600"/>
              <a:gd name="connsiteX55" fmla="*/ 2573268 w 3166015"/>
              <a:gd name="connsiteY55" fmla="*/ 181996 h 1905600"/>
              <a:gd name="connsiteX56" fmla="*/ 2735108 w 3166015"/>
              <a:gd name="connsiteY56" fmla="*/ 222456 h 1905600"/>
              <a:gd name="connsiteX57" fmla="*/ 2840305 w 3166015"/>
              <a:gd name="connsiteY57" fmla="*/ 206272 h 1905600"/>
              <a:gd name="connsiteX58" fmla="*/ 2864581 w 3166015"/>
              <a:gd name="connsiteY58" fmla="*/ 190088 h 1905600"/>
              <a:gd name="connsiteX59" fmla="*/ 2913133 w 3166015"/>
              <a:gd name="connsiteY59" fmla="*/ 173904 h 1905600"/>
              <a:gd name="connsiteX60" fmla="*/ 3002145 w 3166015"/>
              <a:gd name="connsiteY60" fmla="*/ 198180 h 1905600"/>
              <a:gd name="connsiteX61" fmla="*/ 3010237 w 3166015"/>
              <a:gd name="connsiteY61" fmla="*/ 230548 h 1905600"/>
              <a:gd name="connsiteX62" fmla="*/ 3026422 w 3166015"/>
              <a:gd name="connsiteY62" fmla="*/ 279100 h 1905600"/>
              <a:gd name="connsiteX63" fmla="*/ 3034514 w 3166015"/>
              <a:gd name="connsiteY63" fmla="*/ 303377 h 1905600"/>
              <a:gd name="connsiteX64" fmla="*/ 3042606 w 3166015"/>
              <a:gd name="connsiteY64" fmla="*/ 392389 h 1905600"/>
              <a:gd name="connsiteX65" fmla="*/ 3050698 w 3166015"/>
              <a:gd name="connsiteY65" fmla="*/ 449033 h 1905600"/>
              <a:gd name="connsiteX66" fmla="*/ 3066882 w 3166015"/>
              <a:gd name="connsiteY66" fmla="*/ 651334 h 1905600"/>
              <a:gd name="connsiteX67" fmla="*/ 3074974 w 3166015"/>
              <a:gd name="connsiteY67" fmla="*/ 675610 h 1905600"/>
              <a:gd name="connsiteX68" fmla="*/ 3083066 w 3166015"/>
              <a:gd name="connsiteY68" fmla="*/ 869819 h 1905600"/>
              <a:gd name="connsiteX69" fmla="*/ 3091158 w 3166015"/>
              <a:gd name="connsiteY69" fmla="*/ 894095 h 1905600"/>
              <a:gd name="connsiteX70" fmla="*/ 3107342 w 3166015"/>
              <a:gd name="connsiteY70" fmla="*/ 950739 h 1905600"/>
              <a:gd name="connsiteX71" fmla="*/ 3115434 w 3166015"/>
              <a:gd name="connsiteY71" fmla="*/ 1015476 h 1905600"/>
              <a:gd name="connsiteX72" fmla="*/ 3123526 w 3166015"/>
              <a:gd name="connsiteY72" fmla="*/ 1039752 h 1905600"/>
              <a:gd name="connsiteX73" fmla="*/ 3131618 w 3166015"/>
              <a:gd name="connsiteY73" fmla="*/ 1072120 h 1905600"/>
              <a:gd name="connsiteX74" fmla="*/ 3147802 w 3166015"/>
              <a:gd name="connsiteY74" fmla="*/ 1120672 h 1905600"/>
              <a:gd name="connsiteX75" fmla="*/ 3147802 w 3166015"/>
              <a:gd name="connsiteY75" fmla="*/ 1541458 h 1905600"/>
              <a:gd name="connsiteX76" fmla="*/ 3123526 w 3166015"/>
              <a:gd name="connsiteY76" fmla="*/ 1606194 h 1905600"/>
              <a:gd name="connsiteX77" fmla="*/ 3115434 w 3166015"/>
              <a:gd name="connsiteY77" fmla="*/ 1630470 h 1905600"/>
              <a:gd name="connsiteX78" fmla="*/ 3091158 w 3166015"/>
              <a:gd name="connsiteY78" fmla="*/ 1638562 h 1905600"/>
              <a:gd name="connsiteX79" fmla="*/ 3074974 w 3166015"/>
              <a:gd name="connsiteY79" fmla="*/ 1654747 h 1905600"/>
              <a:gd name="connsiteX80" fmla="*/ 3026422 w 3166015"/>
              <a:gd name="connsiteY80" fmla="*/ 1670931 h 1905600"/>
              <a:gd name="connsiteX81" fmla="*/ 3010237 w 3166015"/>
              <a:gd name="connsiteY81" fmla="*/ 1687115 h 1905600"/>
              <a:gd name="connsiteX82" fmla="*/ 2905041 w 3166015"/>
              <a:gd name="connsiteY82" fmla="*/ 1703299 h 1905600"/>
              <a:gd name="connsiteX83" fmla="*/ 2807937 w 3166015"/>
              <a:gd name="connsiteY83" fmla="*/ 1695207 h 1905600"/>
              <a:gd name="connsiteX84" fmla="*/ 2735108 w 3166015"/>
              <a:gd name="connsiteY84" fmla="*/ 1654747 h 1905600"/>
              <a:gd name="connsiteX85" fmla="*/ 2686556 w 3166015"/>
              <a:gd name="connsiteY85" fmla="*/ 1638562 h 1905600"/>
              <a:gd name="connsiteX86" fmla="*/ 2662280 w 3166015"/>
              <a:gd name="connsiteY86" fmla="*/ 1630470 h 1905600"/>
              <a:gd name="connsiteX87" fmla="*/ 2638004 w 3166015"/>
              <a:gd name="connsiteY87" fmla="*/ 1614286 h 1905600"/>
              <a:gd name="connsiteX88" fmla="*/ 2605636 w 3166015"/>
              <a:gd name="connsiteY88" fmla="*/ 1606194 h 1905600"/>
              <a:gd name="connsiteX89" fmla="*/ 2581360 w 3166015"/>
              <a:gd name="connsiteY89" fmla="*/ 1598102 h 1905600"/>
              <a:gd name="connsiteX90" fmla="*/ 2548991 w 3166015"/>
              <a:gd name="connsiteY90" fmla="*/ 1590010 h 1905600"/>
              <a:gd name="connsiteX91" fmla="*/ 2500439 w 3166015"/>
              <a:gd name="connsiteY91" fmla="*/ 1573826 h 1905600"/>
              <a:gd name="connsiteX92" fmla="*/ 2468071 w 3166015"/>
              <a:gd name="connsiteY92" fmla="*/ 1565734 h 1905600"/>
              <a:gd name="connsiteX93" fmla="*/ 2419519 w 3166015"/>
              <a:gd name="connsiteY93" fmla="*/ 1549550 h 1905600"/>
              <a:gd name="connsiteX94" fmla="*/ 2395243 w 3166015"/>
              <a:gd name="connsiteY94" fmla="*/ 1525274 h 1905600"/>
              <a:gd name="connsiteX95" fmla="*/ 2338599 w 3166015"/>
              <a:gd name="connsiteY95" fmla="*/ 1509090 h 1905600"/>
              <a:gd name="connsiteX96" fmla="*/ 2168666 w 3166015"/>
              <a:gd name="connsiteY96" fmla="*/ 1484814 h 1905600"/>
              <a:gd name="connsiteX97" fmla="*/ 2136298 w 3166015"/>
              <a:gd name="connsiteY97" fmla="*/ 1492906 h 1905600"/>
              <a:gd name="connsiteX98" fmla="*/ 2087745 w 3166015"/>
              <a:gd name="connsiteY98" fmla="*/ 1509090 h 1905600"/>
              <a:gd name="connsiteX99" fmla="*/ 1982549 w 3166015"/>
              <a:gd name="connsiteY99" fmla="*/ 1525274 h 1905600"/>
              <a:gd name="connsiteX100" fmla="*/ 1885445 w 3166015"/>
              <a:gd name="connsiteY100" fmla="*/ 1517182 h 1905600"/>
              <a:gd name="connsiteX101" fmla="*/ 1853076 w 3166015"/>
              <a:gd name="connsiteY101" fmla="*/ 1509090 h 1905600"/>
              <a:gd name="connsiteX102" fmla="*/ 1788340 w 3166015"/>
              <a:gd name="connsiteY102" fmla="*/ 1500998 h 1905600"/>
              <a:gd name="connsiteX103" fmla="*/ 1602223 w 3166015"/>
              <a:gd name="connsiteY103" fmla="*/ 1509090 h 1905600"/>
              <a:gd name="connsiteX104" fmla="*/ 1497027 w 3166015"/>
              <a:gd name="connsiteY104" fmla="*/ 1533366 h 1905600"/>
              <a:gd name="connsiteX105" fmla="*/ 1472751 w 3166015"/>
              <a:gd name="connsiteY105" fmla="*/ 1541458 h 1905600"/>
              <a:gd name="connsiteX106" fmla="*/ 1448475 w 3166015"/>
              <a:gd name="connsiteY106" fmla="*/ 1533366 h 1905600"/>
              <a:gd name="connsiteX107" fmla="*/ 1440383 w 3166015"/>
              <a:gd name="connsiteY107" fmla="*/ 1509090 h 1905600"/>
              <a:gd name="connsiteX108" fmla="*/ 1448475 w 3166015"/>
              <a:gd name="connsiteY108" fmla="*/ 1347249 h 1905600"/>
              <a:gd name="connsiteX109" fmla="*/ 1464659 w 3166015"/>
              <a:gd name="connsiteY109" fmla="*/ 1298697 h 1905600"/>
              <a:gd name="connsiteX110" fmla="*/ 1472751 w 3166015"/>
              <a:gd name="connsiteY110" fmla="*/ 1233961 h 1905600"/>
              <a:gd name="connsiteX111" fmla="*/ 1488935 w 3166015"/>
              <a:gd name="connsiteY111" fmla="*/ 1209685 h 1905600"/>
              <a:gd name="connsiteX112" fmla="*/ 1480843 w 3166015"/>
              <a:gd name="connsiteY112" fmla="*/ 1128764 h 1905600"/>
              <a:gd name="connsiteX113" fmla="*/ 1472751 w 3166015"/>
              <a:gd name="connsiteY113" fmla="*/ 1104488 h 1905600"/>
              <a:gd name="connsiteX114" fmla="*/ 1448475 w 3166015"/>
              <a:gd name="connsiteY114" fmla="*/ 1096396 h 1905600"/>
              <a:gd name="connsiteX115" fmla="*/ 1424199 w 3166015"/>
              <a:gd name="connsiteY115" fmla="*/ 1080212 h 1905600"/>
              <a:gd name="connsiteX116" fmla="*/ 1286634 w 3166015"/>
              <a:gd name="connsiteY116" fmla="*/ 1064028 h 1905600"/>
              <a:gd name="connsiteX117" fmla="*/ 1181437 w 3166015"/>
              <a:gd name="connsiteY117" fmla="*/ 1039752 h 1905600"/>
              <a:gd name="connsiteX118" fmla="*/ 1149069 w 3166015"/>
              <a:gd name="connsiteY118" fmla="*/ 1031660 h 1905600"/>
              <a:gd name="connsiteX119" fmla="*/ 1060057 w 3166015"/>
              <a:gd name="connsiteY119" fmla="*/ 1015476 h 1905600"/>
              <a:gd name="connsiteX120" fmla="*/ 1019597 w 3166015"/>
              <a:gd name="connsiteY120" fmla="*/ 1023568 h 1905600"/>
              <a:gd name="connsiteX121" fmla="*/ 971045 w 3166015"/>
              <a:gd name="connsiteY121" fmla="*/ 1055936 h 1905600"/>
              <a:gd name="connsiteX122" fmla="*/ 946768 w 3166015"/>
              <a:gd name="connsiteY122" fmla="*/ 1064028 h 1905600"/>
              <a:gd name="connsiteX123" fmla="*/ 922492 w 3166015"/>
              <a:gd name="connsiteY123" fmla="*/ 1080212 h 1905600"/>
              <a:gd name="connsiteX124" fmla="*/ 873940 w 3166015"/>
              <a:gd name="connsiteY124" fmla="*/ 1096396 h 1905600"/>
              <a:gd name="connsiteX125" fmla="*/ 865848 w 3166015"/>
              <a:gd name="connsiteY125" fmla="*/ 1120672 h 1905600"/>
              <a:gd name="connsiteX126" fmla="*/ 841572 w 3166015"/>
              <a:gd name="connsiteY126" fmla="*/ 1128764 h 1905600"/>
              <a:gd name="connsiteX127" fmla="*/ 623087 w 3166015"/>
              <a:gd name="connsiteY127" fmla="*/ 1136856 h 1905600"/>
              <a:gd name="connsiteX128" fmla="*/ 574535 w 3166015"/>
              <a:gd name="connsiteY128" fmla="*/ 1153040 h 1905600"/>
              <a:gd name="connsiteX129" fmla="*/ 550259 w 3166015"/>
              <a:gd name="connsiteY129" fmla="*/ 1161132 h 1905600"/>
              <a:gd name="connsiteX130" fmla="*/ 525983 w 3166015"/>
              <a:gd name="connsiteY130" fmla="*/ 1177316 h 1905600"/>
              <a:gd name="connsiteX131" fmla="*/ 509799 w 3166015"/>
              <a:gd name="connsiteY131" fmla="*/ 1225869 h 1905600"/>
              <a:gd name="connsiteX132" fmla="*/ 493614 w 3166015"/>
              <a:gd name="connsiteY132" fmla="*/ 1282513 h 1905600"/>
              <a:gd name="connsiteX133" fmla="*/ 501706 w 3166015"/>
              <a:gd name="connsiteY133" fmla="*/ 1403893 h 1905600"/>
              <a:gd name="connsiteX134" fmla="*/ 509799 w 3166015"/>
              <a:gd name="connsiteY134" fmla="*/ 1428170 h 1905600"/>
              <a:gd name="connsiteX135" fmla="*/ 558351 w 3166015"/>
              <a:gd name="connsiteY135" fmla="*/ 1444354 h 1905600"/>
              <a:gd name="connsiteX136" fmla="*/ 639271 w 3166015"/>
              <a:gd name="connsiteY136" fmla="*/ 1460538 h 1905600"/>
              <a:gd name="connsiteX137" fmla="*/ 712099 w 3166015"/>
              <a:gd name="connsiteY137" fmla="*/ 1476722 h 1905600"/>
              <a:gd name="connsiteX138" fmla="*/ 728283 w 3166015"/>
              <a:gd name="connsiteY138" fmla="*/ 1500998 h 1905600"/>
              <a:gd name="connsiteX139" fmla="*/ 768744 w 3166015"/>
              <a:gd name="connsiteY139" fmla="*/ 1533366 h 1905600"/>
              <a:gd name="connsiteX140" fmla="*/ 801112 w 3166015"/>
              <a:gd name="connsiteY140" fmla="*/ 1606194 h 1905600"/>
              <a:gd name="connsiteX141" fmla="*/ 776836 w 3166015"/>
              <a:gd name="connsiteY141" fmla="*/ 1768035 h 1905600"/>
              <a:gd name="connsiteX142" fmla="*/ 776836 w 3166015"/>
              <a:gd name="connsiteY142" fmla="*/ 1768035 h 1905600"/>
              <a:gd name="connsiteX143" fmla="*/ 768744 w 3166015"/>
              <a:gd name="connsiteY143" fmla="*/ 1808495 h 1905600"/>
              <a:gd name="connsiteX144" fmla="*/ 744468 w 3166015"/>
              <a:gd name="connsiteY144" fmla="*/ 1824679 h 1905600"/>
              <a:gd name="connsiteX145" fmla="*/ 720191 w 3166015"/>
              <a:gd name="connsiteY145" fmla="*/ 1865139 h 1905600"/>
              <a:gd name="connsiteX146" fmla="*/ 671639 w 3166015"/>
              <a:gd name="connsiteY146" fmla="*/ 1881324 h 1905600"/>
              <a:gd name="connsiteX147" fmla="*/ 614995 w 3166015"/>
              <a:gd name="connsiteY147" fmla="*/ 1897508 h 1905600"/>
              <a:gd name="connsiteX148" fmla="*/ 428878 w 3166015"/>
              <a:gd name="connsiteY148" fmla="*/ 1905600 h 1905600"/>
              <a:gd name="connsiteX149" fmla="*/ 307498 w 3166015"/>
              <a:gd name="connsiteY149" fmla="*/ 1897508 h 1905600"/>
              <a:gd name="connsiteX150" fmla="*/ 258945 w 3166015"/>
              <a:gd name="connsiteY150" fmla="*/ 1881324 h 1905600"/>
              <a:gd name="connsiteX151" fmla="*/ 234669 w 3166015"/>
              <a:gd name="connsiteY151" fmla="*/ 1873231 h 1905600"/>
              <a:gd name="connsiteX152" fmla="*/ 210393 w 3166015"/>
              <a:gd name="connsiteY152" fmla="*/ 1857047 h 1905600"/>
              <a:gd name="connsiteX153" fmla="*/ 113289 w 3166015"/>
              <a:gd name="connsiteY153" fmla="*/ 1832771 h 1905600"/>
              <a:gd name="connsiteX154" fmla="*/ 145657 w 3166015"/>
              <a:gd name="connsiteY154"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922492 w 3166015"/>
              <a:gd name="connsiteY29" fmla="*/ 699886 h 1905600"/>
              <a:gd name="connsiteX30" fmla="*/ 1027689 w 3166015"/>
              <a:gd name="connsiteY30" fmla="*/ 724162 h 1905600"/>
              <a:gd name="connsiteX31" fmla="*/ 1051965 w 3166015"/>
              <a:gd name="connsiteY31" fmla="*/ 732254 h 1905600"/>
              <a:gd name="connsiteX32" fmla="*/ 1310910 w 3166015"/>
              <a:gd name="connsiteY32" fmla="*/ 699886 h 1905600"/>
              <a:gd name="connsiteX33" fmla="*/ 1367554 w 3166015"/>
              <a:gd name="connsiteY33" fmla="*/ 691794 h 1905600"/>
              <a:gd name="connsiteX34" fmla="*/ 1448475 w 3166015"/>
              <a:gd name="connsiteY34" fmla="*/ 627058 h 1905600"/>
              <a:gd name="connsiteX35" fmla="*/ 1513211 w 3166015"/>
              <a:gd name="connsiteY35" fmla="*/ 562322 h 1905600"/>
              <a:gd name="connsiteX36" fmla="*/ 1537487 w 3166015"/>
              <a:gd name="connsiteY36" fmla="*/ 481401 h 1905600"/>
              <a:gd name="connsiteX37" fmla="*/ 1545579 w 3166015"/>
              <a:gd name="connsiteY37" fmla="*/ 206272 h 1905600"/>
              <a:gd name="connsiteX38" fmla="*/ 1553671 w 3166015"/>
              <a:gd name="connsiteY38" fmla="*/ 76800 h 1905600"/>
              <a:gd name="connsiteX39" fmla="*/ 1561763 w 3166015"/>
              <a:gd name="connsiteY39" fmla="*/ 52524 h 1905600"/>
              <a:gd name="connsiteX40" fmla="*/ 1586039 w 3166015"/>
              <a:gd name="connsiteY40" fmla="*/ 44431 h 1905600"/>
              <a:gd name="connsiteX41" fmla="*/ 1683144 w 3166015"/>
              <a:gd name="connsiteY41" fmla="*/ 3971 h 1905600"/>
              <a:gd name="connsiteX42" fmla="*/ 1772156 w 3166015"/>
              <a:gd name="connsiteY42" fmla="*/ 12063 h 1905600"/>
              <a:gd name="connsiteX43" fmla="*/ 1820708 w 3166015"/>
              <a:gd name="connsiteY43" fmla="*/ 28247 h 1905600"/>
              <a:gd name="connsiteX44" fmla="*/ 1844984 w 3166015"/>
              <a:gd name="connsiteY44" fmla="*/ 36339 h 1905600"/>
              <a:gd name="connsiteX45" fmla="*/ 1869260 w 3166015"/>
              <a:gd name="connsiteY45" fmla="*/ 44431 h 1905600"/>
              <a:gd name="connsiteX46" fmla="*/ 1909721 w 3166015"/>
              <a:gd name="connsiteY46" fmla="*/ 52524 h 1905600"/>
              <a:gd name="connsiteX47" fmla="*/ 1966365 w 3166015"/>
              <a:gd name="connsiteY47" fmla="*/ 68708 h 1905600"/>
              <a:gd name="connsiteX48" fmla="*/ 2298138 w 3166015"/>
              <a:gd name="connsiteY48" fmla="*/ 84892 h 1905600"/>
              <a:gd name="connsiteX49" fmla="*/ 2322414 w 3166015"/>
              <a:gd name="connsiteY49" fmla="*/ 92984 h 1905600"/>
              <a:gd name="connsiteX50" fmla="*/ 2362875 w 3166015"/>
              <a:gd name="connsiteY50" fmla="*/ 101076 h 1905600"/>
              <a:gd name="connsiteX51" fmla="*/ 2387151 w 3166015"/>
              <a:gd name="connsiteY51" fmla="*/ 117260 h 1905600"/>
              <a:gd name="connsiteX52" fmla="*/ 2468071 w 3166015"/>
              <a:gd name="connsiteY52" fmla="*/ 133444 h 1905600"/>
              <a:gd name="connsiteX53" fmla="*/ 2524715 w 3166015"/>
              <a:gd name="connsiteY53" fmla="*/ 165812 h 1905600"/>
              <a:gd name="connsiteX54" fmla="*/ 2573268 w 3166015"/>
              <a:gd name="connsiteY54" fmla="*/ 181996 h 1905600"/>
              <a:gd name="connsiteX55" fmla="*/ 2735108 w 3166015"/>
              <a:gd name="connsiteY55" fmla="*/ 222456 h 1905600"/>
              <a:gd name="connsiteX56" fmla="*/ 2840305 w 3166015"/>
              <a:gd name="connsiteY56" fmla="*/ 206272 h 1905600"/>
              <a:gd name="connsiteX57" fmla="*/ 2864581 w 3166015"/>
              <a:gd name="connsiteY57" fmla="*/ 190088 h 1905600"/>
              <a:gd name="connsiteX58" fmla="*/ 2913133 w 3166015"/>
              <a:gd name="connsiteY58" fmla="*/ 173904 h 1905600"/>
              <a:gd name="connsiteX59" fmla="*/ 3002145 w 3166015"/>
              <a:gd name="connsiteY59" fmla="*/ 198180 h 1905600"/>
              <a:gd name="connsiteX60" fmla="*/ 3010237 w 3166015"/>
              <a:gd name="connsiteY60" fmla="*/ 230548 h 1905600"/>
              <a:gd name="connsiteX61" fmla="*/ 3026422 w 3166015"/>
              <a:gd name="connsiteY61" fmla="*/ 279100 h 1905600"/>
              <a:gd name="connsiteX62" fmla="*/ 3034514 w 3166015"/>
              <a:gd name="connsiteY62" fmla="*/ 303377 h 1905600"/>
              <a:gd name="connsiteX63" fmla="*/ 3042606 w 3166015"/>
              <a:gd name="connsiteY63" fmla="*/ 392389 h 1905600"/>
              <a:gd name="connsiteX64" fmla="*/ 3050698 w 3166015"/>
              <a:gd name="connsiteY64" fmla="*/ 449033 h 1905600"/>
              <a:gd name="connsiteX65" fmla="*/ 3066882 w 3166015"/>
              <a:gd name="connsiteY65" fmla="*/ 651334 h 1905600"/>
              <a:gd name="connsiteX66" fmla="*/ 3074974 w 3166015"/>
              <a:gd name="connsiteY66" fmla="*/ 675610 h 1905600"/>
              <a:gd name="connsiteX67" fmla="*/ 3083066 w 3166015"/>
              <a:gd name="connsiteY67" fmla="*/ 869819 h 1905600"/>
              <a:gd name="connsiteX68" fmla="*/ 3091158 w 3166015"/>
              <a:gd name="connsiteY68" fmla="*/ 894095 h 1905600"/>
              <a:gd name="connsiteX69" fmla="*/ 3107342 w 3166015"/>
              <a:gd name="connsiteY69" fmla="*/ 950739 h 1905600"/>
              <a:gd name="connsiteX70" fmla="*/ 3115434 w 3166015"/>
              <a:gd name="connsiteY70" fmla="*/ 1015476 h 1905600"/>
              <a:gd name="connsiteX71" fmla="*/ 3123526 w 3166015"/>
              <a:gd name="connsiteY71" fmla="*/ 1039752 h 1905600"/>
              <a:gd name="connsiteX72" fmla="*/ 3131618 w 3166015"/>
              <a:gd name="connsiteY72" fmla="*/ 1072120 h 1905600"/>
              <a:gd name="connsiteX73" fmla="*/ 3147802 w 3166015"/>
              <a:gd name="connsiteY73" fmla="*/ 1120672 h 1905600"/>
              <a:gd name="connsiteX74" fmla="*/ 3147802 w 3166015"/>
              <a:gd name="connsiteY74" fmla="*/ 1541458 h 1905600"/>
              <a:gd name="connsiteX75" fmla="*/ 3123526 w 3166015"/>
              <a:gd name="connsiteY75" fmla="*/ 1606194 h 1905600"/>
              <a:gd name="connsiteX76" fmla="*/ 3115434 w 3166015"/>
              <a:gd name="connsiteY76" fmla="*/ 1630470 h 1905600"/>
              <a:gd name="connsiteX77" fmla="*/ 3091158 w 3166015"/>
              <a:gd name="connsiteY77" fmla="*/ 1638562 h 1905600"/>
              <a:gd name="connsiteX78" fmla="*/ 3074974 w 3166015"/>
              <a:gd name="connsiteY78" fmla="*/ 1654747 h 1905600"/>
              <a:gd name="connsiteX79" fmla="*/ 3026422 w 3166015"/>
              <a:gd name="connsiteY79" fmla="*/ 1670931 h 1905600"/>
              <a:gd name="connsiteX80" fmla="*/ 3010237 w 3166015"/>
              <a:gd name="connsiteY80" fmla="*/ 1687115 h 1905600"/>
              <a:gd name="connsiteX81" fmla="*/ 2905041 w 3166015"/>
              <a:gd name="connsiteY81" fmla="*/ 1703299 h 1905600"/>
              <a:gd name="connsiteX82" fmla="*/ 2807937 w 3166015"/>
              <a:gd name="connsiteY82" fmla="*/ 1695207 h 1905600"/>
              <a:gd name="connsiteX83" fmla="*/ 2735108 w 3166015"/>
              <a:gd name="connsiteY83" fmla="*/ 1654747 h 1905600"/>
              <a:gd name="connsiteX84" fmla="*/ 2686556 w 3166015"/>
              <a:gd name="connsiteY84" fmla="*/ 1638562 h 1905600"/>
              <a:gd name="connsiteX85" fmla="*/ 2662280 w 3166015"/>
              <a:gd name="connsiteY85" fmla="*/ 1630470 h 1905600"/>
              <a:gd name="connsiteX86" fmla="*/ 2638004 w 3166015"/>
              <a:gd name="connsiteY86" fmla="*/ 1614286 h 1905600"/>
              <a:gd name="connsiteX87" fmla="*/ 2605636 w 3166015"/>
              <a:gd name="connsiteY87" fmla="*/ 1606194 h 1905600"/>
              <a:gd name="connsiteX88" fmla="*/ 2581360 w 3166015"/>
              <a:gd name="connsiteY88" fmla="*/ 1598102 h 1905600"/>
              <a:gd name="connsiteX89" fmla="*/ 2548991 w 3166015"/>
              <a:gd name="connsiteY89" fmla="*/ 1590010 h 1905600"/>
              <a:gd name="connsiteX90" fmla="*/ 2500439 w 3166015"/>
              <a:gd name="connsiteY90" fmla="*/ 1573826 h 1905600"/>
              <a:gd name="connsiteX91" fmla="*/ 2468071 w 3166015"/>
              <a:gd name="connsiteY91" fmla="*/ 1565734 h 1905600"/>
              <a:gd name="connsiteX92" fmla="*/ 2419519 w 3166015"/>
              <a:gd name="connsiteY92" fmla="*/ 1549550 h 1905600"/>
              <a:gd name="connsiteX93" fmla="*/ 2395243 w 3166015"/>
              <a:gd name="connsiteY93" fmla="*/ 1525274 h 1905600"/>
              <a:gd name="connsiteX94" fmla="*/ 2338599 w 3166015"/>
              <a:gd name="connsiteY94" fmla="*/ 1509090 h 1905600"/>
              <a:gd name="connsiteX95" fmla="*/ 2168666 w 3166015"/>
              <a:gd name="connsiteY95" fmla="*/ 1484814 h 1905600"/>
              <a:gd name="connsiteX96" fmla="*/ 2136298 w 3166015"/>
              <a:gd name="connsiteY96" fmla="*/ 1492906 h 1905600"/>
              <a:gd name="connsiteX97" fmla="*/ 2087745 w 3166015"/>
              <a:gd name="connsiteY97" fmla="*/ 1509090 h 1905600"/>
              <a:gd name="connsiteX98" fmla="*/ 1982549 w 3166015"/>
              <a:gd name="connsiteY98" fmla="*/ 1525274 h 1905600"/>
              <a:gd name="connsiteX99" fmla="*/ 1885445 w 3166015"/>
              <a:gd name="connsiteY99" fmla="*/ 1517182 h 1905600"/>
              <a:gd name="connsiteX100" fmla="*/ 1853076 w 3166015"/>
              <a:gd name="connsiteY100" fmla="*/ 1509090 h 1905600"/>
              <a:gd name="connsiteX101" fmla="*/ 1788340 w 3166015"/>
              <a:gd name="connsiteY101" fmla="*/ 1500998 h 1905600"/>
              <a:gd name="connsiteX102" fmla="*/ 1602223 w 3166015"/>
              <a:gd name="connsiteY102" fmla="*/ 1509090 h 1905600"/>
              <a:gd name="connsiteX103" fmla="*/ 1497027 w 3166015"/>
              <a:gd name="connsiteY103" fmla="*/ 1533366 h 1905600"/>
              <a:gd name="connsiteX104" fmla="*/ 1472751 w 3166015"/>
              <a:gd name="connsiteY104" fmla="*/ 1541458 h 1905600"/>
              <a:gd name="connsiteX105" fmla="*/ 1448475 w 3166015"/>
              <a:gd name="connsiteY105" fmla="*/ 1533366 h 1905600"/>
              <a:gd name="connsiteX106" fmla="*/ 1440383 w 3166015"/>
              <a:gd name="connsiteY106" fmla="*/ 1509090 h 1905600"/>
              <a:gd name="connsiteX107" fmla="*/ 1448475 w 3166015"/>
              <a:gd name="connsiteY107" fmla="*/ 1347249 h 1905600"/>
              <a:gd name="connsiteX108" fmla="*/ 1464659 w 3166015"/>
              <a:gd name="connsiteY108" fmla="*/ 1298697 h 1905600"/>
              <a:gd name="connsiteX109" fmla="*/ 1472751 w 3166015"/>
              <a:gd name="connsiteY109" fmla="*/ 1233961 h 1905600"/>
              <a:gd name="connsiteX110" fmla="*/ 1488935 w 3166015"/>
              <a:gd name="connsiteY110" fmla="*/ 1209685 h 1905600"/>
              <a:gd name="connsiteX111" fmla="*/ 1480843 w 3166015"/>
              <a:gd name="connsiteY111" fmla="*/ 1128764 h 1905600"/>
              <a:gd name="connsiteX112" fmla="*/ 1472751 w 3166015"/>
              <a:gd name="connsiteY112" fmla="*/ 1104488 h 1905600"/>
              <a:gd name="connsiteX113" fmla="*/ 1448475 w 3166015"/>
              <a:gd name="connsiteY113" fmla="*/ 1096396 h 1905600"/>
              <a:gd name="connsiteX114" fmla="*/ 1424199 w 3166015"/>
              <a:gd name="connsiteY114" fmla="*/ 1080212 h 1905600"/>
              <a:gd name="connsiteX115" fmla="*/ 1286634 w 3166015"/>
              <a:gd name="connsiteY115" fmla="*/ 1064028 h 1905600"/>
              <a:gd name="connsiteX116" fmla="*/ 1181437 w 3166015"/>
              <a:gd name="connsiteY116" fmla="*/ 1039752 h 1905600"/>
              <a:gd name="connsiteX117" fmla="*/ 1149069 w 3166015"/>
              <a:gd name="connsiteY117" fmla="*/ 1031660 h 1905600"/>
              <a:gd name="connsiteX118" fmla="*/ 1060057 w 3166015"/>
              <a:gd name="connsiteY118" fmla="*/ 1015476 h 1905600"/>
              <a:gd name="connsiteX119" fmla="*/ 1019597 w 3166015"/>
              <a:gd name="connsiteY119" fmla="*/ 1023568 h 1905600"/>
              <a:gd name="connsiteX120" fmla="*/ 971045 w 3166015"/>
              <a:gd name="connsiteY120" fmla="*/ 1055936 h 1905600"/>
              <a:gd name="connsiteX121" fmla="*/ 946768 w 3166015"/>
              <a:gd name="connsiteY121" fmla="*/ 1064028 h 1905600"/>
              <a:gd name="connsiteX122" fmla="*/ 922492 w 3166015"/>
              <a:gd name="connsiteY122" fmla="*/ 1080212 h 1905600"/>
              <a:gd name="connsiteX123" fmla="*/ 873940 w 3166015"/>
              <a:gd name="connsiteY123" fmla="*/ 1096396 h 1905600"/>
              <a:gd name="connsiteX124" fmla="*/ 865848 w 3166015"/>
              <a:gd name="connsiteY124" fmla="*/ 1120672 h 1905600"/>
              <a:gd name="connsiteX125" fmla="*/ 841572 w 3166015"/>
              <a:gd name="connsiteY125" fmla="*/ 1128764 h 1905600"/>
              <a:gd name="connsiteX126" fmla="*/ 623087 w 3166015"/>
              <a:gd name="connsiteY126" fmla="*/ 1136856 h 1905600"/>
              <a:gd name="connsiteX127" fmla="*/ 574535 w 3166015"/>
              <a:gd name="connsiteY127" fmla="*/ 1153040 h 1905600"/>
              <a:gd name="connsiteX128" fmla="*/ 550259 w 3166015"/>
              <a:gd name="connsiteY128" fmla="*/ 1161132 h 1905600"/>
              <a:gd name="connsiteX129" fmla="*/ 525983 w 3166015"/>
              <a:gd name="connsiteY129" fmla="*/ 1177316 h 1905600"/>
              <a:gd name="connsiteX130" fmla="*/ 509799 w 3166015"/>
              <a:gd name="connsiteY130" fmla="*/ 1225869 h 1905600"/>
              <a:gd name="connsiteX131" fmla="*/ 493614 w 3166015"/>
              <a:gd name="connsiteY131" fmla="*/ 1282513 h 1905600"/>
              <a:gd name="connsiteX132" fmla="*/ 501706 w 3166015"/>
              <a:gd name="connsiteY132" fmla="*/ 1403893 h 1905600"/>
              <a:gd name="connsiteX133" fmla="*/ 509799 w 3166015"/>
              <a:gd name="connsiteY133" fmla="*/ 1428170 h 1905600"/>
              <a:gd name="connsiteX134" fmla="*/ 558351 w 3166015"/>
              <a:gd name="connsiteY134" fmla="*/ 1444354 h 1905600"/>
              <a:gd name="connsiteX135" fmla="*/ 639271 w 3166015"/>
              <a:gd name="connsiteY135" fmla="*/ 1460538 h 1905600"/>
              <a:gd name="connsiteX136" fmla="*/ 712099 w 3166015"/>
              <a:gd name="connsiteY136" fmla="*/ 1476722 h 1905600"/>
              <a:gd name="connsiteX137" fmla="*/ 728283 w 3166015"/>
              <a:gd name="connsiteY137" fmla="*/ 1500998 h 1905600"/>
              <a:gd name="connsiteX138" fmla="*/ 768744 w 3166015"/>
              <a:gd name="connsiteY138" fmla="*/ 1533366 h 1905600"/>
              <a:gd name="connsiteX139" fmla="*/ 801112 w 3166015"/>
              <a:gd name="connsiteY139" fmla="*/ 1606194 h 1905600"/>
              <a:gd name="connsiteX140" fmla="*/ 776836 w 3166015"/>
              <a:gd name="connsiteY140" fmla="*/ 1768035 h 1905600"/>
              <a:gd name="connsiteX141" fmla="*/ 776836 w 3166015"/>
              <a:gd name="connsiteY141" fmla="*/ 1768035 h 1905600"/>
              <a:gd name="connsiteX142" fmla="*/ 768744 w 3166015"/>
              <a:gd name="connsiteY142" fmla="*/ 1808495 h 1905600"/>
              <a:gd name="connsiteX143" fmla="*/ 744468 w 3166015"/>
              <a:gd name="connsiteY143" fmla="*/ 1824679 h 1905600"/>
              <a:gd name="connsiteX144" fmla="*/ 720191 w 3166015"/>
              <a:gd name="connsiteY144" fmla="*/ 1865139 h 1905600"/>
              <a:gd name="connsiteX145" fmla="*/ 671639 w 3166015"/>
              <a:gd name="connsiteY145" fmla="*/ 1881324 h 1905600"/>
              <a:gd name="connsiteX146" fmla="*/ 614995 w 3166015"/>
              <a:gd name="connsiteY146" fmla="*/ 1897508 h 1905600"/>
              <a:gd name="connsiteX147" fmla="*/ 428878 w 3166015"/>
              <a:gd name="connsiteY147" fmla="*/ 1905600 h 1905600"/>
              <a:gd name="connsiteX148" fmla="*/ 307498 w 3166015"/>
              <a:gd name="connsiteY148" fmla="*/ 1897508 h 1905600"/>
              <a:gd name="connsiteX149" fmla="*/ 258945 w 3166015"/>
              <a:gd name="connsiteY149" fmla="*/ 1881324 h 1905600"/>
              <a:gd name="connsiteX150" fmla="*/ 234669 w 3166015"/>
              <a:gd name="connsiteY150" fmla="*/ 1873231 h 1905600"/>
              <a:gd name="connsiteX151" fmla="*/ 210393 w 3166015"/>
              <a:gd name="connsiteY151" fmla="*/ 1857047 h 1905600"/>
              <a:gd name="connsiteX152" fmla="*/ 113289 w 3166015"/>
              <a:gd name="connsiteY152" fmla="*/ 1832771 h 1905600"/>
              <a:gd name="connsiteX153" fmla="*/ 145657 w 3166015"/>
              <a:gd name="connsiteY153"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922492 w 3166015"/>
              <a:gd name="connsiteY29" fmla="*/ 699886 h 1905600"/>
              <a:gd name="connsiteX30" fmla="*/ 1027689 w 3166015"/>
              <a:gd name="connsiteY30" fmla="*/ 724162 h 1905600"/>
              <a:gd name="connsiteX31" fmla="*/ 1310910 w 3166015"/>
              <a:gd name="connsiteY31" fmla="*/ 699886 h 1905600"/>
              <a:gd name="connsiteX32" fmla="*/ 1367554 w 3166015"/>
              <a:gd name="connsiteY32" fmla="*/ 691794 h 1905600"/>
              <a:gd name="connsiteX33" fmla="*/ 1448475 w 3166015"/>
              <a:gd name="connsiteY33" fmla="*/ 627058 h 1905600"/>
              <a:gd name="connsiteX34" fmla="*/ 1513211 w 3166015"/>
              <a:gd name="connsiteY34" fmla="*/ 562322 h 1905600"/>
              <a:gd name="connsiteX35" fmla="*/ 1537487 w 3166015"/>
              <a:gd name="connsiteY35" fmla="*/ 481401 h 1905600"/>
              <a:gd name="connsiteX36" fmla="*/ 1545579 w 3166015"/>
              <a:gd name="connsiteY36" fmla="*/ 206272 h 1905600"/>
              <a:gd name="connsiteX37" fmla="*/ 1553671 w 3166015"/>
              <a:gd name="connsiteY37" fmla="*/ 76800 h 1905600"/>
              <a:gd name="connsiteX38" fmla="*/ 1561763 w 3166015"/>
              <a:gd name="connsiteY38" fmla="*/ 52524 h 1905600"/>
              <a:gd name="connsiteX39" fmla="*/ 1586039 w 3166015"/>
              <a:gd name="connsiteY39" fmla="*/ 44431 h 1905600"/>
              <a:gd name="connsiteX40" fmla="*/ 1683144 w 3166015"/>
              <a:gd name="connsiteY40" fmla="*/ 3971 h 1905600"/>
              <a:gd name="connsiteX41" fmla="*/ 1772156 w 3166015"/>
              <a:gd name="connsiteY41" fmla="*/ 12063 h 1905600"/>
              <a:gd name="connsiteX42" fmla="*/ 1820708 w 3166015"/>
              <a:gd name="connsiteY42" fmla="*/ 28247 h 1905600"/>
              <a:gd name="connsiteX43" fmla="*/ 1844984 w 3166015"/>
              <a:gd name="connsiteY43" fmla="*/ 36339 h 1905600"/>
              <a:gd name="connsiteX44" fmla="*/ 1869260 w 3166015"/>
              <a:gd name="connsiteY44" fmla="*/ 44431 h 1905600"/>
              <a:gd name="connsiteX45" fmla="*/ 1909721 w 3166015"/>
              <a:gd name="connsiteY45" fmla="*/ 52524 h 1905600"/>
              <a:gd name="connsiteX46" fmla="*/ 1966365 w 3166015"/>
              <a:gd name="connsiteY46" fmla="*/ 68708 h 1905600"/>
              <a:gd name="connsiteX47" fmla="*/ 2298138 w 3166015"/>
              <a:gd name="connsiteY47" fmla="*/ 84892 h 1905600"/>
              <a:gd name="connsiteX48" fmla="*/ 2322414 w 3166015"/>
              <a:gd name="connsiteY48" fmla="*/ 92984 h 1905600"/>
              <a:gd name="connsiteX49" fmla="*/ 2362875 w 3166015"/>
              <a:gd name="connsiteY49" fmla="*/ 101076 h 1905600"/>
              <a:gd name="connsiteX50" fmla="*/ 2387151 w 3166015"/>
              <a:gd name="connsiteY50" fmla="*/ 117260 h 1905600"/>
              <a:gd name="connsiteX51" fmla="*/ 2468071 w 3166015"/>
              <a:gd name="connsiteY51" fmla="*/ 133444 h 1905600"/>
              <a:gd name="connsiteX52" fmla="*/ 2524715 w 3166015"/>
              <a:gd name="connsiteY52" fmla="*/ 165812 h 1905600"/>
              <a:gd name="connsiteX53" fmla="*/ 2573268 w 3166015"/>
              <a:gd name="connsiteY53" fmla="*/ 181996 h 1905600"/>
              <a:gd name="connsiteX54" fmla="*/ 2735108 w 3166015"/>
              <a:gd name="connsiteY54" fmla="*/ 222456 h 1905600"/>
              <a:gd name="connsiteX55" fmla="*/ 2840305 w 3166015"/>
              <a:gd name="connsiteY55" fmla="*/ 206272 h 1905600"/>
              <a:gd name="connsiteX56" fmla="*/ 2864581 w 3166015"/>
              <a:gd name="connsiteY56" fmla="*/ 190088 h 1905600"/>
              <a:gd name="connsiteX57" fmla="*/ 2913133 w 3166015"/>
              <a:gd name="connsiteY57" fmla="*/ 173904 h 1905600"/>
              <a:gd name="connsiteX58" fmla="*/ 3002145 w 3166015"/>
              <a:gd name="connsiteY58" fmla="*/ 198180 h 1905600"/>
              <a:gd name="connsiteX59" fmla="*/ 3010237 w 3166015"/>
              <a:gd name="connsiteY59" fmla="*/ 230548 h 1905600"/>
              <a:gd name="connsiteX60" fmla="*/ 3026422 w 3166015"/>
              <a:gd name="connsiteY60" fmla="*/ 279100 h 1905600"/>
              <a:gd name="connsiteX61" fmla="*/ 3034514 w 3166015"/>
              <a:gd name="connsiteY61" fmla="*/ 303377 h 1905600"/>
              <a:gd name="connsiteX62" fmla="*/ 3042606 w 3166015"/>
              <a:gd name="connsiteY62" fmla="*/ 392389 h 1905600"/>
              <a:gd name="connsiteX63" fmla="*/ 3050698 w 3166015"/>
              <a:gd name="connsiteY63" fmla="*/ 449033 h 1905600"/>
              <a:gd name="connsiteX64" fmla="*/ 3066882 w 3166015"/>
              <a:gd name="connsiteY64" fmla="*/ 651334 h 1905600"/>
              <a:gd name="connsiteX65" fmla="*/ 3074974 w 3166015"/>
              <a:gd name="connsiteY65" fmla="*/ 675610 h 1905600"/>
              <a:gd name="connsiteX66" fmla="*/ 3083066 w 3166015"/>
              <a:gd name="connsiteY66" fmla="*/ 869819 h 1905600"/>
              <a:gd name="connsiteX67" fmla="*/ 3091158 w 3166015"/>
              <a:gd name="connsiteY67" fmla="*/ 894095 h 1905600"/>
              <a:gd name="connsiteX68" fmla="*/ 3107342 w 3166015"/>
              <a:gd name="connsiteY68" fmla="*/ 950739 h 1905600"/>
              <a:gd name="connsiteX69" fmla="*/ 3115434 w 3166015"/>
              <a:gd name="connsiteY69" fmla="*/ 1015476 h 1905600"/>
              <a:gd name="connsiteX70" fmla="*/ 3123526 w 3166015"/>
              <a:gd name="connsiteY70" fmla="*/ 1039752 h 1905600"/>
              <a:gd name="connsiteX71" fmla="*/ 3131618 w 3166015"/>
              <a:gd name="connsiteY71" fmla="*/ 1072120 h 1905600"/>
              <a:gd name="connsiteX72" fmla="*/ 3147802 w 3166015"/>
              <a:gd name="connsiteY72" fmla="*/ 1120672 h 1905600"/>
              <a:gd name="connsiteX73" fmla="*/ 3147802 w 3166015"/>
              <a:gd name="connsiteY73" fmla="*/ 1541458 h 1905600"/>
              <a:gd name="connsiteX74" fmla="*/ 3123526 w 3166015"/>
              <a:gd name="connsiteY74" fmla="*/ 1606194 h 1905600"/>
              <a:gd name="connsiteX75" fmla="*/ 3115434 w 3166015"/>
              <a:gd name="connsiteY75" fmla="*/ 1630470 h 1905600"/>
              <a:gd name="connsiteX76" fmla="*/ 3091158 w 3166015"/>
              <a:gd name="connsiteY76" fmla="*/ 1638562 h 1905600"/>
              <a:gd name="connsiteX77" fmla="*/ 3074974 w 3166015"/>
              <a:gd name="connsiteY77" fmla="*/ 1654747 h 1905600"/>
              <a:gd name="connsiteX78" fmla="*/ 3026422 w 3166015"/>
              <a:gd name="connsiteY78" fmla="*/ 1670931 h 1905600"/>
              <a:gd name="connsiteX79" fmla="*/ 3010237 w 3166015"/>
              <a:gd name="connsiteY79" fmla="*/ 1687115 h 1905600"/>
              <a:gd name="connsiteX80" fmla="*/ 2905041 w 3166015"/>
              <a:gd name="connsiteY80" fmla="*/ 1703299 h 1905600"/>
              <a:gd name="connsiteX81" fmla="*/ 2807937 w 3166015"/>
              <a:gd name="connsiteY81" fmla="*/ 1695207 h 1905600"/>
              <a:gd name="connsiteX82" fmla="*/ 2735108 w 3166015"/>
              <a:gd name="connsiteY82" fmla="*/ 1654747 h 1905600"/>
              <a:gd name="connsiteX83" fmla="*/ 2686556 w 3166015"/>
              <a:gd name="connsiteY83" fmla="*/ 1638562 h 1905600"/>
              <a:gd name="connsiteX84" fmla="*/ 2662280 w 3166015"/>
              <a:gd name="connsiteY84" fmla="*/ 1630470 h 1905600"/>
              <a:gd name="connsiteX85" fmla="*/ 2638004 w 3166015"/>
              <a:gd name="connsiteY85" fmla="*/ 1614286 h 1905600"/>
              <a:gd name="connsiteX86" fmla="*/ 2605636 w 3166015"/>
              <a:gd name="connsiteY86" fmla="*/ 1606194 h 1905600"/>
              <a:gd name="connsiteX87" fmla="*/ 2581360 w 3166015"/>
              <a:gd name="connsiteY87" fmla="*/ 1598102 h 1905600"/>
              <a:gd name="connsiteX88" fmla="*/ 2548991 w 3166015"/>
              <a:gd name="connsiteY88" fmla="*/ 1590010 h 1905600"/>
              <a:gd name="connsiteX89" fmla="*/ 2500439 w 3166015"/>
              <a:gd name="connsiteY89" fmla="*/ 1573826 h 1905600"/>
              <a:gd name="connsiteX90" fmla="*/ 2468071 w 3166015"/>
              <a:gd name="connsiteY90" fmla="*/ 1565734 h 1905600"/>
              <a:gd name="connsiteX91" fmla="*/ 2419519 w 3166015"/>
              <a:gd name="connsiteY91" fmla="*/ 1549550 h 1905600"/>
              <a:gd name="connsiteX92" fmla="*/ 2395243 w 3166015"/>
              <a:gd name="connsiteY92" fmla="*/ 1525274 h 1905600"/>
              <a:gd name="connsiteX93" fmla="*/ 2338599 w 3166015"/>
              <a:gd name="connsiteY93" fmla="*/ 1509090 h 1905600"/>
              <a:gd name="connsiteX94" fmla="*/ 2168666 w 3166015"/>
              <a:gd name="connsiteY94" fmla="*/ 1484814 h 1905600"/>
              <a:gd name="connsiteX95" fmla="*/ 2136298 w 3166015"/>
              <a:gd name="connsiteY95" fmla="*/ 1492906 h 1905600"/>
              <a:gd name="connsiteX96" fmla="*/ 2087745 w 3166015"/>
              <a:gd name="connsiteY96" fmla="*/ 1509090 h 1905600"/>
              <a:gd name="connsiteX97" fmla="*/ 1982549 w 3166015"/>
              <a:gd name="connsiteY97" fmla="*/ 1525274 h 1905600"/>
              <a:gd name="connsiteX98" fmla="*/ 1885445 w 3166015"/>
              <a:gd name="connsiteY98" fmla="*/ 1517182 h 1905600"/>
              <a:gd name="connsiteX99" fmla="*/ 1853076 w 3166015"/>
              <a:gd name="connsiteY99" fmla="*/ 1509090 h 1905600"/>
              <a:gd name="connsiteX100" fmla="*/ 1788340 w 3166015"/>
              <a:gd name="connsiteY100" fmla="*/ 1500998 h 1905600"/>
              <a:gd name="connsiteX101" fmla="*/ 1602223 w 3166015"/>
              <a:gd name="connsiteY101" fmla="*/ 1509090 h 1905600"/>
              <a:gd name="connsiteX102" fmla="*/ 1497027 w 3166015"/>
              <a:gd name="connsiteY102" fmla="*/ 1533366 h 1905600"/>
              <a:gd name="connsiteX103" fmla="*/ 1472751 w 3166015"/>
              <a:gd name="connsiteY103" fmla="*/ 1541458 h 1905600"/>
              <a:gd name="connsiteX104" fmla="*/ 1448475 w 3166015"/>
              <a:gd name="connsiteY104" fmla="*/ 1533366 h 1905600"/>
              <a:gd name="connsiteX105" fmla="*/ 1440383 w 3166015"/>
              <a:gd name="connsiteY105" fmla="*/ 1509090 h 1905600"/>
              <a:gd name="connsiteX106" fmla="*/ 1448475 w 3166015"/>
              <a:gd name="connsiteY106" fmla="*/ 1347249 h 1905600"/>
              <a:gd name="connsiteX107" fmla="*/ 1464659 w 3166015"/>
              <a:gd name="connsiteY107" fmla="*/ 1298697 h 1905600"/>
              <a:gd name="connsiteX108" fmla="*/ 1472751 w 3166015"/>
              <a:gd name="connsiteY108" fmla="*/ 1233961 h 1905600"/>
              <a:gd name="connsiteX109" fmla="*/ 1488935 w 3166015"/>
              <a:gd name="connsiteY109" fmla="*/ 1209685 h 1905600"/>
              <a:gd name="connsiteX110" fmla="*/ 1480843 w 3166015"/>
              <a:gd name="connsiteY110" fmla="*/ 1128764 h 1905600"/>
              <a:gd name="connsiteX111" fmla="*/ 1472751 w 3166015"/>
              <a:gd name="connsiteY111" fmla="*/ 1104488 h 1905600"/>
              <a:gd name="connsiteX112" fmla="*/ 1448475 w 3166015"/>
              <a:gd name="connsiteY112" fmla="*/ 1096396 h 1905600"/>
              <a:gd name="connsiteX113" fmla="*/ 1424199 w 3166015"/>
              <a:gd name="connsiteY113" fmla="*/ 1080212 h 1905600"/>
              <a:gd name="connsiteX114" fmla="*/ 1286634 w 3166015"/>
              <a:gd name="connsiteY114" fmla="*/ 1064028 h 1905600"/>
              <a:gd name="connsiteX115" fmla="*/ 1181437 w 3166015"/>
              <a:gd name="connsiteY115" fmla="*/ 1039752 h 1905600"/>
              <a:gd name="connsiteX116" fmla="*/ 1149069 w 3166015"/>
              <a:gd name="connsiteY116" fmla="*/ 1031660 h 1905600"/>
              <a:gd name="connsiteX117" fmla="*/ 1060057 w 3166015"/>
              <a:gd name="connsiteY117" fmla="*/ 1015476 h 1905600"/>
              <a:gd name="connsiteX118" fmla="*/ 1019597 w 3166015"/>
              <a:gd name="connsiteY118" fmla="*/ 1023568 h 1905600"/>
              <a:gd name="connsiteX119" fmla="*/ 971045 w 3166015"/>
              <a:gd name="connsiteY119" fmla="*/ 1055936 h 1905600"/>
              <a:gd name="connsiteX120" fmla="*/ 946768 w 3166015"/>
              <a:gd name="connsiteY120" fmla="*/ 1064028 h 1905600"/>
              <a:gd name="connsiteX121" fmla="*/ 922492 w 3166015"/>
              <a:gd name="connsiteY121" fmla="*/ 1080212 h 1905600"/>
              <a:gd name="connsiteX122" fmla="*/ 873940 w 3166015"/>
              <a:gd name="connsiteY122" fmla="*/ 1096396 h 1905600"/>
              <a:gd name="connsiteX123" fmla="*/ 865848 w 3166015"/>
              <a:gd name="connsiteY123" fmla="*/ 1120672 h 1905600"/>
              <a:gd name="connsiteX124" fmla="*/ 841572 w 3166015"/>
              <a:gd name="connsiteY124" fmla="*/ 1128764 h 1905600"/>
              <a:gd name="connsiteX125" fmla="*/ 623087 w 3166015"/>
              <a:gd name="connsiteY125" fmla="*/ 1136856 h 1905600"/>
              <a:gd name="connsiteX126" fmla="*/ 574535 w 3166015"/>
              <a:gd name="connsiteY126" fmla="*/ 1153040 h 1905600"/>
              <a:gd name="connsiteX127" fmla="*/ 550259 w 3166015"/>
              <a:gd name="connsiteY127" fmla="*/ 1161132 h 1905600"/>
              <a:gd name="connsiteX128" fmla="*/ 525983 w 3166015"/>
              <a:gd name="connsiteY128" fmla="*/ 1177316 h 1905600"/>
              <a:gd name="connsiteX129" fmla="*/ 509799 w 3166015"/>
              <a:gd name="connsiteY129" fmla="*/ 1225869 h 1905600"/>
              <a:gd name="connsiteX130" fmla="*/ 493614 w 3166015"/>
              <a:gd name="connsiteY130" fmla="*/ 1282513 h 1905600"/>
              <a:gd name="connsiteX131" fmla="*/ 501706 w 3166015"/>
              <a:gd name="connsiteY131" fmla="*/ 1403893 h 1905600"/>
              <a:gd name="connsiteX132" fmla="*/ 509799 w 3166015"/>
              <a:gd name="connsiteY132" fmla="*/ 1428170 h 1905600"/>
              <a:gd name="connsiteX133" fmla="*/ 558351 w 3166015"/>
              <a:gd name="connsiteY133" fmla="*/ 1444354 h 1905600"/>
              <a:gd name="connsiteX134" fmla="*/ 639271 w 3166015"/>
              <a:gd name="connsiteY134" fmla="*/ 1460538 h 1905600"/>
              <a:gd name="connsiteX135" fmla="*/ 712099 w 3166015"/>
              <a:gd name="connsiteY135" fmla="*/ 1476722 h 1905600"/>
              <a:gd name="connsiteX136" fmla="*/ 728283 w 3166015"/>
              <a:gd name="connsiteY136" fmla="*/ 1500998 h 1905600"/>
              <a:gd name="connsiteX137" fmla="*/ 768744 w 3166015"/>
              <a:gd name="connsiteY137" fmla="*/ 1533366 h 1905600"/>
              <a:gd name="connsiteX138" fmla="*/ 801112 w 3166015"/>
              <a:gd name="connsiteY138" fmla="*/ 1606194 h 1905600"/>
              <a:gd name="connsiteX139" fmla="*/ 776836 w 3166015"/>
              <a:gd name="connsiteY139" fmla="*/ 1768035 h 1905600"/>
              <a:gd name="connsiteX140" fmla="*/ 776836 w 3166015"/>
              <a:gd name="connsiteY140" fmla="*/ 1768035 h 1905600"/>
              <a:gd name="connsiteX141" fmla="*/ 768744 w 3166015"/>
              <a:gd name="connsiteY141" fmla="*/ 1808495 h 1905600"/>
              <a:gd name="connsiteX142" fmla="*/ 744468 w 3166015"/>
              <a:gd name="connsiteY142" fmla="*/ 1824679 h 1905600"/>
              <a:gd name="connsiteX143" fmla="*/ 720191 w 3166015"/>
              <a:gd name="connsiteY143" fmla="*/ 1865139 h 1905600"/>
              <a:gd name="connsiteX144" fmla="*/ 671639 w 3166015"/>
              <a:gd name="connsiteY144" fmla="*/ 1881324 h 1905600"/>
              <a:gd name="connsiteX145" fmla="*/ 614995 w 3166015"/>
              <a:gd name="connsiteY145" fmla="*/ 1897508 h 1905600"/>
              <a:gd name="connsiteX146" fmla="*/ 428878 w 3166015"/>
              <a:gd name="connsiteY146" fmla="*/ 1905600 h 1905600"/>
              <a:gd name="connsiteX147" fmla="*/ 307498 w 3166015"/>
              <a:gd name="connsiteY147" fmla="*/ 1897508 h 1905600"/>
              <a:gd name="connsiteX148" fmla="*/ 258945 w 3166015"/>
              <a:gd name="connsiteY148" fmla="*/ 1881324 h 1905600"/>
              <a:gd name="connsiteX149" fmla="*/ 234669 w 3166015"/>
              <a:gd name="connsiteY149" fmla="*/ 1873231 h 1905600"/>
              <a:gd name="connsiteX150" fmla="*/ 210393 w 3166015"/>
              <a:gd name="connsiteY150" fmla="*/ 1857047 h 1905600"/>
              <a:gd name="connsiteX151" fmla="*/ 113289 w 3166015"/>
              <a:gd name="connsiteY151" fmla="*/ 1832771 h 1905600"/>
              <a:gd name="connsiteX152" fmla="*/ 145657 w 3166015"/>
              <a:gd name="connsiteY152"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1027689 w 3166015"/>
              <a:gd name="connsiteY29" fmla="*/ 724162 h 1905600"/>
              <a:gd name="connsiteX30" fmla="*/ 1310910 w 3166015"/>
              <a:gd name="connsiteY30" fmla="*/ 699886 h 1905600"/>
              <a:gd name="connsiteX31" fmla="*/ 1367554 w 3166015"/>
              <a:gd name="connsiteY31" fmla="*/ 691794 h 1905600"/>
              <a:gd name="connsiteX32" fmla="*/ 1448475 w 3166015"/>
              <a:gd name="connsiteY32" fmla="*/ 627058 h 1905600"/>
              <a:gd name="connsiteX33" fmla="*/ 1513211 w 3166015"/>
              <a:gd name="connsiteY33" fmla="*/ 562322 h 1905600"/>
              <a:gd name="connsiteX34" fmla="*/ 1537487 w 3166015"/>
              <a:gd name="connsiteY34" fmla="*/ 481401 h 1905600"/>
              <a:gd name="connsiteX35" fmla="*/ 1545579 w 3166015"/>
              <a:gd name="connsiteY35" fmla="*/ 206272 h 1905600"/>
              <a:gd name="connsiteX36" fmla="*/ 1553671 w 3166015"/>
              <a:gd name="connsiteY36" fmla="*/ 76800 h 1905600"/>
              <a:gd name="connsiteX37" fmla="*/ 1561763 w 3166015"/>
              <a:gd name="connsiteY37" fmla="*/ 52524 h 1905600"/>
              <a:gd name="connsiteX38" fmla="*/ 1586039 w 3166015"/>
              <a:gd name="connsiteY38" fmla="*/ 44431 h 1905600"/>
              <a:gd name="connsiteX39" fmla="*/ 1683144 w 3166015"/>
              <a:gd name="connsiteY39" fmla="*/ 3971 h 1905600"/>
              <a:gd name="connsiteX40" fmla="*/ 1772156 w 3166015"/>
              <a:gd name="connsiteY40" fmla="*/ 12063 h 1905600"/>
              <a:gd name="connsiteX41" fmla="*/ 1820708 w 3166015"/>
              <a:gd name="connsiteY41" fmla="*/ 28247 h 1905600"/>
              <a:gd name="connsiteX42" fmla="*/ 1844984 w 3166015"/>
              <a:gd name="connsiteY42" fmla="*/ 36339 h 1905600"/>
              <a:gd name="connsiteX43" fmla="*/ 1869260 w 3166015"/>
              <a:gd name="connsiteY43" fmla="*/ 44431 h 1905600"/>
              <a:gd name="connsiteX44" fmla="*/ 1909721 w 3166015"/>
              <a:gd name="connsiteY44" fmla="*/ 52524 h 1905600"/>
              <a:gd name="connsiteX45" fmla="*/ 1966365 w 3166015"/>
              <a:gd name="connsiteY45" fmla="*/ 68708 h 1905600"/>
              <a:gd name="connsiteX46" fmla="*/ 2298138 w 3166015"/>
              <a:gd name="connsiteY46" fmla="*/ 84892 h 1905600"/>
              <a:gd name="connsiteX47" fmla="*/ 2322414 w 3166015"/>
              <a:gd name="connsiteY47" fmla="*/ 92984 h 1905600"/>
              <a:gd name="connsiteX48" fmla="*/ 2362875 w 3166015"/>
              <a:gd name="connsiteY48" fmla="*/ 101076 h 1905600"/>
              <a:gd name="connsiteX49" fmla="*/ 2387151 w 3166015"/>
              <a:gd name="connsiteY49" fmla="*/ 117260 h 1905600"/>
              <a:gd name="connsiteX50" fmla="*/ 2468071 w 3166015"/>
              <a:gd name="connsiteY50" fmla="*/ 133444 h 1905600"/>
              <a:gd name="connsiteX51" fmla="*/ 2524715 w 3166015"/>
              <a:gd name="connsiteY51" fmla="*/ 165812 h 1905600"/>
              <a:gd name="connsiteX52" fmla="*/ 2573268 w 3166015"/>
              <a:gd name="connsiteY52" fmla="*/ 181996 h 1905600"/>
              <a:gd name="connsiteX53" fmla="*/ 2735108 w 3166015"/>
              <a:gd name="connsiteY53" fmla="*/ 222456 h 1905600"/>
              <a:gd name="connsiteX54" fmla="*/ 2840305 w 3166015"/>
              <a:gd name="connsiteY54" fmla="*/ 206272 h 1905600"/>
              <a:gd name="connsiteX55" fmla="*/ 2864581 w 3166015"/>
              <a:gd name="connsiteY55" fmla="*/ 190088 h 1905600"/>
              <a:gd name="connsiteX56" fmla="*/ 2913133 w 3166015"/>
              <a:gd name="connsiteY56" fmla="*/ 173904 h 1905600"/>
              <a:gd name="connsiteX57" fmla="*/ 3002145 w 3166015"/>
              <a:gd name="connsiteY57" fmla="*/ 198180 h 1905600"/>
              <a:gd name="connsiteX58" fmla="*/ 3010237 w 3166015"/>
              <a:gd name="connsiteY58" fmla="*/ 230548 h 1905600"/>
              <a:gd name="connsiteX59" fmla="*/ 3026422 w 3166015"/>
              <a:gd name="connsiteY59" fmla="*/ 279100 h 1905600"/>
              <a:gd name="connsiteX60" fmla="*/ 3034514 w 3166015"/>
              <a:gd name="connsiteY60" fmla="*/ 303377 h 1905600"/>
              <a:gd name="connsiteX61" fmla="*/ 3042606 w 3166015"/>
              <a:gd name="connsiteY61" fmla="*/ 392389 h 1905600"/>
              <a:gd name="connsiteX62" fmla="*/ 3050698 w 3166015"/>
              <a:gd name="connsiteY62" fmla="*/ 449033 h 1905600"/>
              <a:gd name="connsiteX63" fmla="*/ 3066882 w 3166015"/>
              <a:gd name="connsiteY63" fmla="*/ 651334 h 1905600"/>
              <a:gd name="connsiteX64" fmla="*/ 3074974 w 3166015"/>
              <a:gd name="connsiteY64" fmla="*/ 675610 h 1905600"/>
              <a:gd name="connsiteX65" fmla="*/ 3083066 w 3166015"/>
              <a:gd name="connsiteY65" fmla="*/ 869819 h 1905600"/>
              <a:gd name="connsiteX66" fmla="*/ 3091158 w 3166015"/>
              <a:gd name="connsiteY66" fmla="*/ 894095 h 1905600"/>
              <a:gd name="connsiteX67" fmla="*/ 3107342 w 3166015"/>
              <a:gd name="connsiteY67" fmla="*/ 950739 h 1905600"/>
              <a:gd name="connsiteX68" fmla="*/ 3115434 w 3166015"/>
              <a:gd name="connsiteY68" fmla="*/ 1015476 h 1905600"/>
              <a:gd name="connsiteX69" fmla="*/ 3123526 w 3166015"/>
              <a:gd name="connsiteY69" fmla="*/ 1039752 h 1905600"/>
              <a:gd name="connsiteX70" fmla="*/ 3131618 w 3166015"/>
              <a:gd name="connsiteY70" fmla="*/ 1072120 h 1905600"/>
              <a:gd name="connsiteX71" fmla="*/ 3147802 w 3166015"/>
              <a:gd name="connsiteY71" fmla="*/ 1120672 h 1905600"/>
              <a:gd name="connsiteX72" fmla="*/ 3147802 w 3166015"/>
              <a:gd name="connsiteY72" fmla="*/ 1541458 h 1905600"/>
              <a:gd name="connsiteX73" fmla="*/ 3123526 w 3166015"/>
              <a:gd name="connsiteY73" fmla="*/ 1606194 h 1905600"/>
              <a:gd name="connsiteX74" fmla="*/ 3115434 w 3166015"/>
              <a:gd name="connsiteY74" fmla="*/ 1630470 h 1905600"/>
              <a:gd name="connsiteX75" fmla="*/ 3091158 w 3166015"/>
              <a:gd name="connsiteY75" fmla="*/ 1638562 h 1905600"/>
              <a:gd name="connsiteX76" fmla="*/ 3074974 w 3166015"/>
              <a:gd name="connsiteY76" fmla="*/ 1654747 h 1905600"/>
              <a:gd name="connsiteX77" fmla="*/ 3026422 w 3166015"/>
              <a:gd name="connsiteY77" fmla="*/ 1670931 h 1905600"/>
              <a:gd name="connsiteX78" fmla="*/ 3010237 w 3166015"/>
              <a:gd name="connsiteY78" fmla="*/ 1687115 h 1905600"/>
              <a:gd name="connsiteX79" fmla="*/ 2905041 w 3166015"/>
              <a:gd name="connsiteY79" fmla="*/ 1703299 h 1905600"/>
              <a:gd name="connsiteX80" fmla="*/ 2807937 w 3166015"/>
              <a:gd name="connsiteY80" fmla="*/ 1695207 h 1905600"/>
              <a:gd name="connsiteX81" fmla="*/ 2735108 w 3166015"/>
              <a:gd name="connsiteY81" fmla="*/ 1654747 h 1905600"/>
              <a:gd name="connsiteX82" fmla="*/ 2686556 w 3166015"/>
              <a:gd name="connsiteY82" fmla="*/ 1638562 h 1905600"/>
              <a:gd name="connsiteX83" fmla="*/ 2662280 w 3166015"/>
              <a:gd name="connsiteY83" fmla="*/ 1630470 h 1905600"/>
              <a:gd name="connsiteX84" fmla="*/ 2638004 w 3166015"/>
              <a:gd name="connsiteY84" fmla="*/ 1614286 h 1905600"/>
              <a:gd name="connsiteX85" fmla="*/ 2605636 w 3166015"/>
              <a:gd name="connsiteY85" fmla="*/ 1606194 h 1905600"/>
              <a:gd name="connsiteX86" fmla="*/ 2581360 w 3166015"/>
              <a:gd name="connsiteY86" fmla="*/ 1598102 h 1905600"/>
              <a:gd name="connsiteX87" fmla="*/ 2548991 w 3166015"/>
              <a:gd name="connsiteY87" fmla="*/ 1590010 h 1905600"/>
              <a:gd name="connsiteX88" fmla="*/ 2500439 w 3166015"/>
              <a:gd name="connsiteY88" fmla="*/ 1573826 h 1905600"/>
              <a:gd name="connsiteX89" fmla="*/ 2468071 w 3166015"/>
              <a:gd name="connsiteY89" fmla="*/ 1565734 h 1905600"/>
              <a:gd name="connsiteX90" fmla="*/ 2419519 w 3166015"/>
              <a:gd name="connsiteY90" fmla="*/ 1549550 h 1905600"/>
              <a:gd name="connsiteX91" fmla="*/ 2395243 w 3166015"/>
              <a:gd name="connsiteY91" fmla="*/ 1525274 h 1905600"/>
              <a:gd name="connsiteX92" fmla="*/ 2338599 w 3166015"/>
              <a:gd name="connsiteY92" fmla="*/ 1509090 h 1905600"/>
              <a:gd name="connsiteX93" fmla="*/ 2168666 w 3166015"/>
              <a:gd name="connsiteY93" fmla="*/ 1484814 h 1905600"/>
              <a:gd name="connsiteX94" fmla="*/ 2136298 w 3166015"/>
              <a:gd name="connsiteY94" fmla="*/ 1492906 h 1905600"/>
              <a:gd name="connsiteX95" fmla="*/ 2087745 w 3166015"/>
              <a:gd name="connsiteY95" fmla="*/ 1509090 h 1905600"/>
              <a:gd name="connsiteX96" fmla="*/ 1982549 w 3166015"/>
              <a:gd name="connsiteY96" fmla="*/ 1525274 h 1905600"/>
              <a:gd name="connsiteX97" fmla="*/ 1885445 w 3166015"/>
              <a:gd name="connsiteY97" fmla="*/ 1517182 h 1905600"/>
              <a:gd name="connsiteX98" fmla="*/ 1853076 w 3166015"/>
              <a:gd name="connsiteY98" fmla="*/ 1509090 h 1905600"/>
              <a:gd name="connsiteX99" fmla="*/ 1788340 w 3166015"/>
              <a:gd name="connsiteY99" fmla="*/ 1500998 h 1905600"/>
              <a:gd name="connsiteX100" fmla="*/ 1602223 w 3166015"/>
              <a:gd name="connsiteY100" fmla="*/ 1509090 h 1905600"/>
              <a:gd name="connsiteX101" fmla="*/ 1497027 w 3166015"/>
              <a:gd name="connsiteY101" fmla="*/ 1533366 h 1905600"/>
              <a:gd name="connsiteX102" fmla="*/ 1472751 w 3166015"/>
              <a:gd name="connsiteY102" fmla="*/ 1541458 h 1905600"/>
              <a:gd name="connsiteX103" fmla="*/ 1448475 w 3166015"/>
              <a:gd name="connsiteY103" fmla="*/ 1533366 h 1905600"/>
              <a:gd name="connsiteX104" fmla="*/ 1440383 w 3166015"/>
              <a:gd name="connsiteY104" fmla="*/ 1509090 h 1905600"/>
              <a:gd name="connsiteX105" fmla="*/ 1448475 w 3166015"/>
              <a:gd name="connsiteY105" fmla="*/ 1347249 h 1905600"/>
              <a:gd name="connsiteX106" fmla="*/ 1464659 w 3166015"/>
              <a:gd name="connsiteY106" fmla="*/ 1298697 h 1905600"/>
              <a:gd name="connsiteX107" fmla="*/ 1472751 w 3166015"/>
              <a:gd name="connsiteY107" fmla="*/ 1233961 h 1905600"/>
              <a:gd name="connsiteX108" fmla="*/ 1488935 w 3166015"/>
              <a:gd name="connsiteY108" fmla="*/ 1209685 h 1905600"/>
              <a:gd name="connsiteX109" fmla="*/ 1480843 w 3166015"/>
              <a:gd name="connsiteY109" fmla="*/ 1128764 h 1905600"/>
              <a:gd name="connsiteX110" fmla="*/ 1472751 w 3166015"/>
              <a:gd name="connsiteY110" fmla="*/ 1104488 h 1905600"/>
              <a:gd name="connsiteX111" fmla="*/ 1448475 w 3166015"/>
              <a:gd name="connsiteY111" fmla="*/ 1096396 h 1905600"/>
              <a:gd name="connsiteX112" fmla="*/ 1424199 w 3166015"/>
              <a:gd name="connsiteY112" fmla="*/ 1080212 h 1905600"/>
              <a:gd name="connsiteX113" fmla="*/ 1286634 w 3166015"/>
              <a:gd name="connsiteY113" fmla="*/ 1064028 h 1905600"/>
              <a:gd name="connsiteX114" fmla="*/ 1181437 w 3166015"/>
              <a:gd name="connsiteY114" fmla="*/ 1039752 h 1905600"/>
              <a:gd name="connsiteX115" fmla="*/ 1149069 w 3166015"/>
              <a:gd name="connsiteY115" fmla="*/ 1031660 h 1905600"/>
              <a:gd name="connsiteX116" fmla="*/ 1060057 w 3166015"/>
              <a:gd name="connsiteY116" fmla="*/ 1015476 h 1905600"/>
              <a:gd name="connsiteX117" fmla="*/ 1019597 w 3166015"/>
              <a:gd name="connsiteY117" fmla="*/ 1023568 h 1905600"/>
              <a:gd name="connsiteX118" fmla="*/ 971045 w 3166015"/>
              <a:gd name="connsiteY118" fmla="*/ 1055936 h 1905600"/>
              <a:gd name="connsiteX119" fmla="*/ 946768 w 3166015"/>
              <a:gd name="connsiteY119" fmla="*/ 1064028 h 1905600"/>
              <a:gd name="connsiteX120" fmla="*/ 922492 w 3166015"/>
              <a:gd name="connsiteY120" fmla="*/ 1080212 h 1905600"/>
              <a:gd name="connsiteX121" fmla="*/ 873940 w 3166015"/>
              <a:gd name="connsiteY121" fmla="*/ 1096396 h 1905600"/>
              <a:gd name="connsiteX122" fmla="*/ 865848 w 3166015"/>
              <a:gd name="connsiteY122" fmla="*/ 1120672 h 1905600"/>
              <a:gd name="connsiteX123" fmla="*/ 841572 w 3166015"/>
              <a:gd name="connsiteY123" fmla="*/ 1128764 h 1905600"/>
              <a:gd name="connsiteX124" fmla="*/ 623087 w 3166015"/>
              <a:gd name="connsiteY124" fmla="*/ 1136856 h 1905600"/>
              <a:gd name="connsiteX125" fmla="*/ 574535 w 3166015"/>
              <a:gd name="connsiteY125" fmla="*/ 1153040 h 1905600"/>
              <a:gd name="connsiteX126" fmla="*/ 550259 w 3166015"/>
              <a:gd name="connsiteY126" fmla="*/ 1161132 h 1905600"/>
              <a:gd name="connsiteX127" fmla="*/ 525983 w 3166015"/>
              <a:gd name="connsiteY127" fmla="*/ 1177316 h 1905600"/>
              <a:gd name="connsiteX128" fmla="*/ 509799 w 3166015"/>
              <a:gd name="connsiteY128" fmla="*/ 1225869 h 1905600"/>
              <a:gd name="connsiteX129" fmla="*/ 493614 w 3166015"/>
              <a:gd name="connsiteY129" fmla="*/ 1282513 h 1905600"/>
              <a:gd name="connsiteX130" fmla="*/ 501706 w 3166015"/>
              <a:gd name="connsiteY130" fmla="*/ 1403893 h 1905600"/>
              <a:gd name="connsiteX131" fmla="*/ 509799 w 3166015"/>
              <a:gd name="connsiteY131" fmla="*/ 1428170 h 1905600"/>
              <a:gd name="connsiteX132" fmla="*/ 558351 w 3166015"/>
              <a:gd name="connsiteY132" fmla="*/ 1444354 h 1905600"/>
              <a:gd name="connsiteX133" fmla="*/ 639271 w 3166015"/>
              <a:gd name="connsiteY133" fmla="*/ 1460538 h 1905600"/>
              <a:gd name="connsiteX134" fmla="*/ 712099 w 3166015"/>
              <a:gd name="connsiteY134" fmla="*/ 1476722 h 1905600"/>
              <a:gd name="connsiteX135" fmla="*/ 728283 w 3166015"/>
              <a:gd name="connsiteY135" fmla="*/ 1500998 h 1905600"/>
              <a:gd name="connsiteX136" fmla="*/ 768744 w 3166015"/>
              <a:gd name="connsiteY136" fmla="*/ 1533366 h 1905600"/>
              <a:gd name="connsiteX137" fmla="*/ 801112 w 3166015"/>
              <a:gd name="connsiteY137" fmla="*/ 1606194 h 1905600"/>
              <a:gd name="connsiteX138" fmla="*/ 776836 w 3166015"/>
              <a:gd name="connsiteY138" fmla="*/ 1768035 h 1905600"/>
              <a:gd name="connsiteX139" fmla="*/ 776836 w 3166015"/>
              <a:gd name="connsiteY139" fmla="*/ 1768035 h 1905600"/>
              <a:gd name="connsiteX140" fmla="*/ 768744 w 3166015"/>
              <a:gd name="connsiteY140" fmla="*/ 1808495 h 1905600"/>
              <a:gd name="connsiteX141" fmla="*/ 744468 w 3166015"/>
              <a:gd name="connsiteY141" fmla="*/ 1824679 h 1905600"/>
              <a:gd name="connsiteX142" fmla="*/ 720191 w 3166015"/>
              <a:gd name="connsiteY142" fmla="*/ 1865139 h 1905600"/>
              <a:gd name="connsiteX143" fmla="*/ 671639 w 3166015"/>
              <a:gd name="connsiteY143" fmla="*/ 1881324 h 1905600"/>
              <a:gd name="connsiteX144" fmla="*/ 614995 w 3166015"/>
              <a:gd name="connsiteY144" fmla="*/ 1897508 h 1905600"/>
              <a:gd name="connsiteX145" fmla="*/ 428878 w 3166015"/>
              <a:gd name="connsiteY145" fmla="*/ 1905600 h 1905600"/>
              <a:gd name="connsiteX146" fmla="*/ 307498 w 3166015"/>
              <a:gd name="connsiteY146" fmla="*/ 1897508 h 1905600"/>
              <a:gd name="connsiteX147" fmla="*/ 258945 w 3166015"/>
              <a:gd name="connsiteY147" fmla="*/ 1881324 h 1905600"/>
              <a:gd name="connsiteX148" fmla="*/ 234669 w 3166015"/>
              <a:gd name="connsiteY148" fmla="*/ 1873231 h 1905600"/>
              <a:gd name="connsiteX149" fmla="*/ 210393 w 3166015"/>
              <a:gd name="connsiteY149" fmla="*/ 1857047 h 1905600"/>
              <a:gd name="connsiteX150" fmla="*/ 113289 w 3166015"/>
              <a:gd name="connsiteY150" fmla="*/ 1832771 h 1905600"/>
              <a:gd name="connsiteX151" fmla="*/ 145657 w 3166015"/>
              <a:gd name="connsiteY151"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1027689 w 3166015"/>
              <a:gd name="connsiteY29" fmla="*/ 724162 h 1905600"/>
              <a:gd name="connsiteX30" fmla="*/ 1310910 w 3166015"/>
              <a:gd name="connsiteY30" fmla="*/ 699886 h 1905600"/>
              <a:gd name="connsiteX31" fmla="*/ 1367554 w 3166015"/>
              <a:gd name="connsiteY31" fmla="*/ 691794 h 1905600"/>
              <a:gd name="connsiteX32" fmla="*/ 1448475 w 3166015"/>
              <a:gd name="connsiteY32" fmla="*/ 627058 h 1905600"/>
              <a:gd name="connsiteX33" fmla="*/ 1513211 w 3166015"/>
              <a:gd name="connsiteY33" fmla="*/ 562322 h 1905600"/>
              <a:gd name="connsiteX34" fmla="*/ 1537487 w 3166015"/>
              <a:gd name="connsiteY34" fmla="*/ 481401 h 1905600"/>
              <a:gd name="connsiteX35" fmla="*/ 1545579 w 3166015"/>
              <a:gd name="connsiteY35" fmla="*/ 206272 h 1905600"/>
              <a:gd name="connsiteX36" fmla="*/ 1553671 w 3166015"/>
              <a:gd name="connsiteY36" fmla="*/ 76800 h 1905600"/>
              <a:gd name="connsiteX37" fmla="*/ 1561763 w 3166015"/>
              <a:gd name="connsiteY37" fmla="*/ 52524 h 1905600"/>
              <a:gd name="connsiteX38" fmla="*/ 1586039 w 3166015"/>
              <a:gd name="connsiteY38" fmla="*/ 44431 h 1905600"/>
              <a:gd name="connsiteX39" fmla="*/ 1683144 w 3166015"/>
              <a:gd name="connsiteY39" fmla="*/ 3971 h 1905600"/>
              <a:gd name="connsiteX40" fmla="*/ 1772156 w 3166015"/>
              <a:gd name="connsiteY40" fmla="*/ 12063 h 1905600"/>
              <a:gd name="connsiteX41" fmla="*/ 1820708 w 3166015"/>
              <a:gd name="connsiteY41" fmla="*/ 28247 h 1905600"/>
              <a:gd name="connsiteX42" fmla="*/ 1844984 w 3166015"/>
              <a:gd name="connsiteY42" fmla="*/ 36339 h 1905600"/>
              <a:gd name="connsiteX43" fmla="*/ 1869260 w 3166015"/>
              <a:gd name="connsiteY43" fmla="*/ 44431 h 1905600"/>
              <a:gd name="connsiteX44" fmla="*/ 1909721 w 3166015"/>
              <a:gd name="connsiteY44" fmla="*/ 52524 h 1905600"/>
              <a:gd name="connsiteX45" fmla="*/ 1966365 w 3166015"/>
              <a:gd name="connsiteY45" fmla="*/ 68708 h 1905600"/>
              <a:gd name="connsiteX46" fmla="*/ 2298138 w 3166015"/>
              <a:gd name="connsiteY46" fmla="*/ 84892 h 1905600"/>
              <a:gd name="connsiteX47" fmla="*/ 2322414 w 3166015"/>
              <a:gd name="connsiteY47" fmla="*/ 92984 h 1905600"/>
              <a:gd name="connsiteX48" fmla="*/ 2362875 w 3166015"/>
              <a:gd name="connsiteY48" fmla="*/ 101076 h 1905600"/>
              <a:gd name="connsiteX49" fmla="*/ 2387151 w 3166015"/>
              <a:gd name="connsiteY49" fmla="*/ 117260 h 1905600"/>
              <a:gd name="connsiteX50" fmla="*/ 2468071 w 3166015"/>
              <a:gd name="connsiteY50" fmla="*/ 133444 h 1905600"/>
              <a:gd name="connsiteX51" fmla="*/ 2524715 w 3166015"/>
              <a:gd name="connsiteY51" fmla="*/ 165812 h 1905600"/>
              <a:gd name="connsiteX52" fmla="*/ 2573268 w 3166015"/>
              <a:gd name="connsiteY52" fmla="*/ 181996 h 1905600"/>
              <a:gd name="connsiteX53" fmla="*/ 2735108 w 3166015"/>
              <a:gd name="connsiteY53" fmla="*/ 222456 h 1905600"/>
              <a:gd name="connsiteX54" fmla="*/ 2840305 w 3166015"/>
              <a:gd name="connsiteY54" fmla="*/ 206272 h 1905600"/>
              <a:gd name="connsiteX55" fmla="*/ 2864581 w 3166015"/>
              <a:gd name="connsiteY55" fmla="*/ 190088 h 1905600"/>
              <a:gd name="connsiteX56" fmla="*/ 2913133 w 3166015"/>
              <a:gd name="connsiteY56" fmla="*/ 173904 h 1905600"/>
              <a:gd name="connsiteX57" fmla="*/ 3002145 w 3166015"/>
              <a:gd name="connsiteY57" fmla="*/ 198180 h 1905600"/>
              <a:gd name="connsiteX58" fmla="*/ 3010237 w 3166015"/>
              <a:gd name="connsiteY58" fmla="*/ 230548 h 1905600"/>
              <a:gd name="connsiteX59" fmla="*/ 3026422 w 3166015"/>
              <a:gd name="connsiteY59" fmla="*/ 279100 h 1905600"/>
              <a:gd name="connsiteX60" fmla="*/ 3034514 w 3166015"/>
              <a:gd name="connsiteY60" fmla="*/ 303377 h 1905600"/>
              <a:gd name="connsiteX61" fmla="*/ 3042606 w 3166015"/>
              <a:gd name="connsiteY61" fmla="*/ 392389 h 1905600"/>
              <a:gd name="connsiteX62" fmla="*/ 3050698 w 3166015"/>
              <a:gd name="connsiteY62" fmla="*/ 449033 h 1905600"/>
              <a:gd name="connsiteX63" fmla="*/ 3066882 w 3166015"/>
              <a:gd name="connsiteY63" fmla="*/ 651334 h 1905600"/>
              <a:gd name="connsiteX64" fmla="*/ 3074974 w 3166015"/>
              <a:gd name="connsiteY64" fmla="*/ 675610 h 1905600"/>
              <a:gd name="connsiteX65" fmla="*/ 3083066 w 3166015"/>
              <a:gd name="connsiteY65" fmla="*/ 869819 h 1905600"/>
              <a:gd name="connsiteX66" fmla="*/ 3091158 w 3166015"/>
              <a:gd name="connsiteY66" fmla="*/ 894095 h 1905600"/>
              <a:gd name="connsiteX67" fmla="*/ 3107342 w 3166015"/>
              <a:gd name="connsiteY67" fmla="*/ 950739 h 1905600"/>
              <a:gd name="connsiteX68" fmla="*/ 3115434 w 3166015"/>
              <a:gd name="connsiteY68" fmla="*/ 1015476 h 1905600"/>
              <a:gd name="connsiteX69" fmla="*/ 3123526 w 3166015"/>
              <a:gd name="connsiteY69" fmla="*/ 1039752 h 1905600"/>
              <a:gd name="connsiteX70" fmla="*/ 3131618 w 3166015"/>
              <a:gd name="connsiteY70" fmla="*/ 1072120 h 1905600"/>
              <a:gd name="connsiteX71" fmla="*/ 3147802 w 3166015"/>
              <a:gd name="connsiteY71" fmla="*/ 1120672 h 1905600"/>
              <a:gd name="connsiteX72" fmla="*/ 3147802 w 3166015"/>
              <a:gd name="connsiteY72" fmla="*/ 1541458 h 1905600"/>
              <a:gd name="connsiteX73" fmla="*/ 3123526 w 3166015"/>
              <a:gd name="connsiteY73" fmla="*/ 1606194 h 1905600"/>
              <a:gd name="connsiteX74" fmla="*/ 3115434 w 3166015"/>
              <a:gd name="connsiteY74" fmla="*/ 1630470 h 1905600"/>
              <a:gd name="connsiteX75" fmla="*/ 3091158 w 3166015"/>
              <a:gd name="connsiteY75" fmla="*/ 1638562 h 1905600"/>
              <a:gd name="connsiteX76" fmla="*/ 3074974 w 3166015"/>
              <a:gd name="connsiteY76" fmla="*/ 1654747 h 1905600"/>
              <a:gd name="connsiteX77" fmla="*/ 3026422 w 3166015"/>
              <a:gd name="connsiteY77" fmla="*/ 1670931 h 1905600"/>
              <a:gd name="connsiteX78" fmla="*/ 3010237 w 3166015"/>
              <a:gd name="connsiteY78" fmla="*/ 1687115 h 1905600"/>
              <a:gd name="connsiteX79" fmla="*/ 2905041 w 3166015"/>
              <a:gd name="connsiteY79" fmla="*/ 1703299 h 1905600"/>
              <a:gd name="connsiteX80" fmla="*/ 2807937 w 3166015"/>
              <a:gd name="connsiteY80" fmla="*/ 1695207 h 1905600"/>
              <a:gd name="connsiteX81" fmla="*/ 2735108 w 3166015"/>
              <a:gd name="connsiteY81" fmla="*/ 1654747 h 1905600"/>
              <a:gd name="connsiteX82" fmla="*/ 2686556 w 3166015"/>
              <a:gd name="connsiteY82" fmla="*/ 1638562 h 1905600"/>
              <a:gd name="connsiteX83" fmla="*/ 2662280 w 3166015"/>
              <a:gd name="connsiteY83" fmla="*/ 1630470 h 1905600"/>
              <a:gd name="connsiteX84" fmla="*/ 2638004 w 3166015"/>
              <a:gd name="connsiteY84" fmla="*/ 1614286 h 1905600"/>
              <a:gd name="connsiteX85" fmla="*/ 2605636 w 3166015"/>
              <a:gd name="connsiteY85" fmla="*/ 1606194 h 1905600"/>
              <a:gd name="connsiteX86" fmla="*/ 2581360 w 3166015"/>
              <a:gd name="connsiteY86" fmla="*/ 1598102 h 1905600"/>
              <a:gd name="connsiteX87" fmla="*/ 2548991 w 3166015"/>
              <a:gd name="connsiteY87" fmla="*/ 1590010 h 1905600"/>
              <a:gd name="connsiteX88" fmla="*/ 2500439 w 3166015"/>
              <a:gd name="connsiteY88" fmla="*/ 1573826 h 1905600"/>
              <a:gd name="connsiteX89" fmla="*/ 2468071 w 3166015"/>
              <a:gd name="connsiteY89" fmla="*/ 1565734 h 1905600"/>
              <a:gd name="connsiteX90" fmla="*/ 2419519 w 3166015"/>
              <a:gd name="connsiteY90" fmla="*/ 1549550 h 1905600"/>
              <a:gd name="connsiteX91" fmla="*/ 2395243 w 3166015"/>
              <a:gd name="connsiteY91" fmla="*/ 1525274 h 1905600"/>
              <a:gd name="connsiteX92" fmla="*/ 2338599 w 3166015"/>
              <a:gd name="connsiteY92" fmla="*/ 1509090 h 1905600"/>
              <a:gd name="connsiteX93" fmla="*/ 2168666 w 3166015"/>
              <a:gd name="connsiteY93" fmla="*/ 1484814 h 1905600"/>
              <a:gd name="connsiteX94" fmla="*/ 2136298 w 3166015"/>
              <a:gd name="connsiteY94" fmla="*/ 1492906 h 1905600"/>
              <a:gd name="connsiteX95" fmla="*/ 2087745 w 3166015"/>
              <a:gd name="connsiteY95" fmla="*/ 1509090 h 1905600"/>
              <a:gd name="connsiteX96" fmla="*/ 1982549 w 3166015"/>
              <a:gd name="connsiteY96" fmla="*/ 1525274 h 1905600"/>
              <a:gd name="connsiteX97" fmla="*/ 1885445 w 3166015"/>
              <a:gd name="connsiteY97" fmla="*/ 1517182 h 1905600"/>
              <a:gd name="connsiteX98" fmla="*/ 1853076 w 3166015"/>
              <a:gd name="connsiteY98" fmla="*/ 1509090 h 1905600"/>
              <a:gd name="connsiteX99" fmla="*/ 1788340 w 3166015"/>
              <a:gd name="connsiteY99" fmla="*/ 1500998 h 1905600"/>
              <a:gd name="connsiteX100" fmla="*/ 1602223 w 3166015"/>
              <a:gd name="connsiteY100" fmla="*/ 1509090 h 1905600"/>
              <a:gd name="connsiteX101" fmla="*/ 1497027 w 3166015"/>
              <a:gd name="connsiteY101" fmla="*/ 1533366 h 1905600"/>
              <a:gd name="connsiteX102" fmla="*/ 1472751 w 3166015"/>
              <a:gd name="connsiteY102" fmla="*/ 1541458 h 1905600"/>
              <a:gd name="connsiteX103" fmla="*/ 1448475 w 3166015"/>
              <a:gd name="connsiteY103" fmla="*/ 1533366 h 1905600"/>
              <a:gd name="connsiteX104" fmla="*/ 1440383 w 3166015"/>
              <a:gd name="connsiteY104" fmla="*/ 1509090 h 1905600"/>
              <a:gd name="connsiteX105" fmla="*/ 1448475 w 3166015"/>
              <a:gd name="connsiteY105" fmla="*/ 1347249 h 1905600"/>
              <a:gd name="connsiteX106" fmla="*/ 1464659 w 3166015"/>
              <a:gd name="connsiteY106" fmla="*/ 1298697 h 1905600"/>
              <a:gd name="connsiteX107" fmla="*/ 1472751 w 3166015"/>
              <a:gd name="connsiteY107" fmla="*/ 1233961 h 1905600"/>
              <a:gd name="connsiteX108" fmla="*/ 1488935 w 3166015"/>
              <a:gd name="connsiteY108" fmla="*/ 1209685 h 1905600"/>
              <a:gd name="connsiteX109" fmla="*/ 1480843 w 3166015"/>
              <a:gd name="connsiteY109" fmla="*/ 1128764 h 1905600"/>
              <a:gd name="connsiteX110" fmla="*/ 1472751 w 3166015"/>
              <a:gd name="connsiteY110" fmla="*/ 1104488 h 1905600"/>
              <a:gd name="connsiteX111" fmla="*/ 1448475 w 3166015"/>
              <a:gd name="connsiteY111" fmla="*/ 1096396 h 1905600"/>
              <a:gd name="connsiteX112" fmla="*/ 1424199 w 3166015"/>
              <a:gd name="connsiteY112" fmla="*/ 1080212 h 1905600"/>
              <a:gd name="connsiteX113" fmla="*/ 1286634 w 3166015"/>
              <a:gd name="connsiteY113" fmla="*/ 1064028 h 1905600"/>
              <a:gd name="connsiteX114" fmla="*/ 1181437 w 3166015"/>
              <a:gd name="connsiteY114" fmla="*/ 1039752 h 1905600"/>
              <a:gd name="connsiteX115" fmla="*/ 1149069 w 3166015"/>
              <a:gd name="connsiteY115" fmla="*/ 1031660 h 1905600"/>
              <a:gd name="connsiteX116" fmla="*/ 1060057 w 3166015"/>
              <a:gd name="connsiteY116" fmla="*/ 1015476 h 1905600"/>
              <a:gd name="connsiteX117" fmla="*/ 1019597 w 3166015"/>
              <a:gd name="connsiteY117" fmla="*/ 1023568 h 1905600"/>
              <a:gd name="connsiteX118" fmla="*/ 971045 w 3166015"/>
              <a:gd name="connsiteY118" fmla="*/ 1055936 h 1905600"/>
              <a:gd name="connsiteX119" fmla="*/ 946768 w 3166015"/>
              <a:gd name="connsiteY119" fmla="*/ 1064028 h 1905600"/>
              <a:gd name="connsiteX120" fmla="*/ 922492 w 3166015"/>
              <a:gd name="connsiteY120" fmla="*/ 1080212 h 1905600"/>
              <a:gd name="connsiteX121" fmla="*/ 873940 w 3166015"/>
              <a:gd name="connsiteY121" fmla="*/ 1096396 h 1905600"/>
              <a:gd name="connsiteX122" fmla="*/ 865848 w 3166015"/>
              <a:gd name="connsiteY122" fmla="*/ 1120672 h 1905600"/>
              <a:gd name="connsiteX123" fmla="*/ 841572 w 3166015"/>
              <a:gd name="connsiteY123" fmla="*/ 1128764 h 1905600"/>
              <a:gd name="connsiteX124" fmla="*/ 574535 w 3166015"/>
              <a:gd name="connsiteY124" fmla="*/ 1153040 h 1905600"/>
              <a:gd name="connsiteX125" fmla="*/ 550259 w 3166015"/>
              <a:gd name="connsiteY125" fmla="*/ 1161132 h 1905600"/>
              <a:gd name="connsiteX126" fmla="*/ 525983 w 3166015"/>
              <a:gd name="connsiteY126" fmla="*/ 1177316 h 1905600"/>
              <a:gd name="connsiteX127" fmla="*/ 509799 w 3166015"/>
              <a:gd name="connsiteY127" fmla="*/ 1225869 h 1905600"/>
              <a:gd name="connsiteX128" fmla="*/ 493614 w 3166015"/>
              <a:gd name="connsiteY128" fmla="*/ 1282513 h 1905600"/>
              <a:gd name="connsiteX129" fmla="*/ 501706 w 3166015"/>
              <a:gd name="connsiteY129" fmla="*/ 1403893 h 1905600"/>
              <a:gd name="connsiteX130" fmla="*/ 509799 w 3166015"/>
              <a:gd name="connsiteY130" fmla="*/ 1428170 h 1905600"/>
              <a:gd name="connsiteX131" fmla="*/ 558351 w 3166015"/>
              <a:gd name="connsiteY131" fmla="*/ 1444354 h 1905600"/>
              <a:gd name="connsiteX132" fmla="*/ 639271 w 3166015"/>
              <a:gd name="connsiteY132" fmla="*/ 1460538 h 1905600"/>
              <a:gd name="connsiteX133" fmla="*/ 712099 w 3166015"/>
              <a:gd name="connsiteY133" fmla="*/ 1476722 h 1905600"/>
              <a:gd name="connsiteX134" fmla="*/ 728283 w 3166015"/>
              <a:gd name="connsiteY134" fmla="*/ 1500998 h 1905600"/>
              <a:gd name="connsiteX135" fmla="*/ 768744 w 3166015"/>
              <a:gd name="connsiteY135" fmla="*/ 1533366 h 1905600"/>
              <a:gd name="connsiteX136" fmla="*/ 801112 w 3166015"/>
              <a:gd name="connsiteY136" fmla="*/ 1606194 h 1905600"/>
              <a:gd name="connsiteX137" fmla="*/ 776836 w 3166015"/>
              <a:gd name="connsiteY137" fmla="*/ 1768035 h 1905600"/>
              <a:gd name="connsiteX138" fmla="*/ 776836 w 3166015"/>
              <a:gd name="connsiteY138" fmla="*/ 1768035 h 1905600"/>
              <a:gd name="connsiteX139" fmla="*/ 768744 w 3166015"/>
              <a:gd name="connsiteY139" fmla="*/ 1808495 h 1905600"/>
              <a:gd name="connsiteX140" fmla="*/ 744468 w 3166015"/>
              <a:gd name="connsiteY140" fmla="*/ 1824679 h 1905600"/>
              <a:gd name="connsiteX141" fmla="*/ 720191 w 3166015"/>
              <a:gd name="connsiteY141" fmla="*/ 1865139 h 1905600"/>
              <a:gd name="connsiteX142" fmla="*/ 671639 w 3166015"/>
              <a:gd name="connsiteY142" fmla="*/ 1881324 h 1905600"/>
              <a:gd name="connsiteX143" fmla="*/ 614995 w 3166015"/>
              <a:gd name="connsiteY143" fmla="*/ 1897508 h 1905600"/>
              <a:gd name="connsiteX144" fmla="*/ 428878 w 3166015"/>
              <a:gd name="connsiteY144" fmla="*/ 1905600 h 1905600"/>
              <a:gd name="connsiteX145" fmla="*/ 307498 w 3166015"/>
              <a:gd name="connsiteY145" fmla="*/ 1897508 h 1905600"/>
              <a:gd name="connsiteX146" fmla="*/ 258945 w 3166015"/>
              <a:gd name="connsiteY146" fmla="*/ 1881324 h 1905600"/>
              <a:gd name="connsiteX147" fmla="*/ 234669 w 3166015"/>
              <a:gd name="connsiteY147" fmla="*/ 1873231 h 1905600"/>
              <a:gd name="connsiteX148" fmla="*/ 210393 w 3166015"/>
              <a:gd name="connsiteY148" fmla="*/ 1857047 h 1905600"/>
              <a:gd name="connsiteX149" fmla="*/ 113289 w 3166015"/>
              <a:gd name="connsiteY149" fmla="*/ 1832771 h 1905600"/>
              <a:gd name="connsiteX150" fmla="*/ 145657 w 3166015"/>
              <a:gd name="connsiteY150"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1027689 w 3166015"/>
              <a:gd name="connsiteY29" fmla="*/ 724162 h 1905600"/>
              <a:gd name="connsiteX30" fmla="*/ 1310910 w 3166015"/>
              <a:gd name="connsiteY30" fmla="*/ 699886 h 1905600"/>
              <a:gd name="connsiteX31" fmla="*/ 1367554 w 3166015"/>
              <a:gd name="connsiteY31" fmla="*/ 691794 h 1905600"/>
              <a:gd name="connsiteX32" fmla="*/ 1448475 w 3166015"/>
              <a:gd name="connsiteY32" fmla="*/ 627058 h 1905600"/>
              <a:gd name="connsiteX33" fmla="*/ 1513211 w 3166015"/>
              <a:gd name="connsiteY33" fmla="*/ 562322 h 1905600"/>
              <a:gd name="connsiteX34" fmla="*/ 1537487 w 3166015"/>
              <a:gd name="connsiteY34" fmla="*/ 481401 h 1905600"/>
              <a:gd name="connsiteX35" fmla="*/ 1545579 w 3166015"/>
              <a:gd name="connsiteY35" fmla="*/ 206272 h 1905600"/>
              <a:gd name="connsiteX36" fmla="*/ 1553671 w 3166015"/>
              <a:gd name="connsiteY36" fmla="*/ 76800 h 1905600"/>
              <a:gd name="connsiteX37" fmla="*/ 1561763 w 3166015"/>
              <a:gd name="connsiteY37" fmla="*/ 52524 h 1905600"/>
              <a:gd name="connsiteX38" fmla="*/ 1586039 w 3166015"/>
              <a:gd name="connsiteY38" fmla="*/ 44431 h 1905600"/>
              <a:gd name="connsiteX39" fmla="*/ 1683144 w 3166015"/>
              <a:gd name="connsiteY39" fmla="*/ 3971 h 1905600"/>
              <a:gd name="connsiteX40" fmla="*/ 1772156 w 3166015"/>
              <a:gd name="connsiteY40" fmla="*/ 12063 h 1905600"/>
              <a:gd name="connsiteX41" fmla="*/ 1820708 w 3166015"/>
              <a:gd name="connsiteY41" fmla="*/ 28247 h 1905600"/>
              <a:gd name="connsiteX42" fmla="*/ 1844984 w 3166015"/>
              <a:gd name="connsiteY42" fmla="*/ 36339 h 1905600"/>
              <a:gd name="connsiteX43" fmla="*/ 1869260 w 3166015"/>
              <a:gd name="connsiteY43" fmla="*/ 44431 h 1905600"/>
              <a:gd name="connsiteX44" fmla="*/ 1909721 w 3166015"/>
              <a:gd name="connsiteY44" fmla="*/ 52524 h 1905600"/>
              <a:gd name="connsiteX45" fmla="*/ 1966365 w 3166015"/>
              <a:gd name="connsiteY45" fmla="*/ 68708 h 1905600"/>
              <a:gd name="connsiteX46" fmla="*/ 2298138 w 3166015"/>
              <a:gd name="connsiteY46" fmla="*/ 84892 h 1905600"/>
              <a:gd name="connsiteX47" fmla="*/ 2322414 w 3166015"/>
              <a:gd name="connsiteY47" fmla="*/ 92984 h 1905600"/>
              <a:gd name="connsiteX48" fmla="*/ 2362875 w 3166015"/>
              <a:gd name="connsiteY48" fmla="*/ 101076 h 1905600"/>
              <a:gd name="connsiteX49" fmla="*/ 2387151 w 3166015"/>
              <a:gd name="connsiteY49" fmla="*/ 117260 h 1905600"/>
              <a:gd name="connsiteX50" fmla="*/ 2468071 w 3166015"/>
              <a:gd name="connsiteY50" fmla="*/ 133444 h 1905600"/>
              <a:gd name="connsiteX51" fmla="*/ 2524715 w 3166015"/>
              <a:gd name="connsiteY51" fmla="*/ 165812 h 1905600"/>
              <a:gd name="connsiteX52" fmla="*/ 2573268 w 3166015"/>
              <a:gd name="connsiteY52" fmla="*/ 181996 h 1905600"/>
              <a:gd name="connsiteX53" fmla="*/ 2735108 w 3166015"/>
              <a:gd name="connsiteY53" fmla="*/ 222456 h 1905600"/>
              <a:gd name="connsiteX54" fmla="*/ 2840305 w 3166015"/>
              <a:gd name="connsiteY54" fmla="*/ 206272 h 1905600"/>
              <a:gd name="connsiteX55" fmla="*/ 2864581 w 3166015"/>
              <a:gd name="connsiteY55" fmla="*/ 190088 h 1905600"/>
              <a:gd name="connsiteX56" fmla="*/ 2913133 w 3166015"/>
              <a:gd name="connsiteY56" fmla="*/ 173904 h 1905600"/>
              <a:gd name="connsiteX57" fmla="*/ 3002145 w 3166015"/>
              <a:gd name="connsiteY57" fmla="*/ 198180 h 1905600"/>
              <a:gd name="connsiteX58" fmla="*/ 3010237 w 3166015"/>
              <a:gd name="connsiteY58" fmla="*/ 230548 h 1905600"/>
              <a:gd name="connsiteX59" fmla="*/ 3026422 w 3166015"/>
              <a:gd name="connsiteY59" fmla="*/ 279100 h 1905600"/>
              <a:gd name="connsiteX60" fmla="*/ 3034514 w 3166015"/>
              <a:gd name="connsiteY60" fmla="*/ 303377 h 1905600"/>
              <a:gd name="connsiteX61" fmla="*/ 3042606 w 3166015"/>
              <a:gd name="connsiteY61" fmla="*/ 392389 h 1905600"/>
              <a:gd name="connsiteX62" fmla="*/ 3050698 w 3166015"/>
              <a:gd name="connsiteY62" fmla="*/ 449033 h 1905600"/>
              <a:gd name="connsiteX63" fmla="*/ 3066882 w 3166015"/>
              <a:gd name="connsiteY63" fmla="*/ 651334 h 1905600"/>
              <a:gd name="connsiteX64" fmla="*/ 3074974 w 3166015"/>
              <a:gd name="connsiteY64" fmla="*/ 675610 h 1905600"/>
              <a:gd name="connsiteX65" fmla="*/ 3083066 w 3166015"/>
              <a:gd name="connsiteY65" fmla="*/ 869819 h 1905600"/>
              <a:gd name="connsiteX66" fmla="*/ 3091158 w 3166015"/>
              <a:gd name="connsiteY66" fmla="*/ 894095 h 1905600"/>
              <a:gd name="connsiteX67" fmla="*/ 3107342 w 3166015"/>
              <a:gd name="connsiteY67" fmla="*/ 950739 h 1905600"/>
              <a:gd name="connsiteX68" fmla="*/ 3115434 w 3166015"/>
              <a:gd name="connsiteY68" fmla="*/ 1015476 h 1905600"/>
              <a:gd name="connsiteX69" fmla="*/ 3123526 w 3166015"/>
              <a:gd name="connsiteY69" fmla="*/ 1039752 h 1905600"/>
              <a:gd name="connsiteX70" fmla="*/ 3131618 w 3166015"/>
              <a:gd name="connsiteY70" fmla="*/ 1072120 h 1905600"/>
              <a:gd name="connsiteX71" fmla="*/ 3147802 w 3166015"/>
              <a:gd name="connsiteY71" fmla="*/ 1120672 h 1905600"/>
              <a:gd name="connsiteX72" fmla="*/ 3147802 w 3166015"/>
              <a:gd name="connsiteY72" fmla="*/ 1541458 h 1905600"/>
              <a:gd name="connsiteX73" fmla="*/ 3123526 w 3166015"/>
              <a:gd name="connsiteY73" fmla="*/ 1606194 h 1905600"/>
              <a:gd name="connsiteX74" fmla="*/ 3115434 w 3166015"/>
              <a:gd name="connsiteY74" fmla="*/ 1630470 h 1905600"/>
              <a:gd name="connsiteX75" fmla="*/ 3091158 w 3166015"/>
              <a:gd name="connsiteY75" fmla="*/ 1638562 h 1905600"/>
              <a:gd name="connsiteX76" fmla="*/ 3074974 w 3166015"/>
              <a:gd name="connsiteY76" fmla="*/ 1654747 h 1905600"/>
              <a:gd name="connsiteX77" fmla="*/ 3026422 w 3166015"/>
              <a:gd name="connsiteY77" fmla="*/ 1670931 h 1905600"/>
              <a:gd name="connsiteX78" fmla="*/ 3010237 w 3166015"/>
              <a:gd name="connsiteY78" fmla="*/ 1687115 h 1905600"/>
              <a:gd name="connsiteX79" fmla="*/ 2905041 w 3166015"/>
              <a:gd name="connsiteY79" fmla="*/ 1703299 h 1905600"/>
              <a:gd name="connsiteX80" fmla="*/ 2807937 w 3166015"/>
              <a:gd name="connsiteY80" fmla="*/ 1695207 h 1905600"/>
              <a:gd name="connsiteX81" fmla="*/ 2735108 w 3166015"/>
              <a:gd name="connsiteY81" fmla="*/ 1654747 h 1905600"/>
              <a:gd name="connsiteX82" fmla="*/ 2686556 w 3166015"/>
              <a:gd name="connsiteY82" fmla="*/ 1638562 h 1905600"/>
              <a:gd name="connsiteX83" fmla="*/ 2662280 w 3166015"/>
              <a:gd name="connsiteY83" fmla="*/ 1630470 h 1905600"/>
              <a:gd name="connsiteX84" fmla="*/ 2638004 w 3166015"/>
              <a:gd name="connsiteY84" fmla="*/ 1614286 h 1905600"/>
              <a:gd name="connsiteX85" fmla="*/ 2605636 w 3166015"/>
              <a:gd name="connsiteY85" fmla="*/ 1606194 h 1905600"/>
              <a:gd name="connsiteX86" fmla="*/ 2581360 w 3166015"/>
              <a:gd name="connsiteY86" fmla="*/ 1598102 h 1905600"/>
              <a:gd name="connsiteX87" fmla="*/ 2548991 w 3166015"/>
              <a:gd name="connsiteY87" fmla="*/ 1590010 h 1905600"/>
              <a:gd name="connsiteX88" fmla="*/ 2500439 w 3166015"/>
              <a:gd name="connsiteY88" fmla="*/ 1573826 h 1905600"/>
              <a:gd name="connsiteX89" fmla="*/ 2468071 w 3166015"/>
              <a:gd name="connsiteY89" fmla="*/ 1565734 h 1905600"/>
              <a:gd name="connsiteX90" fmla="*/ 2419519 w 3166015"/>
              <a:gd name="connsiteY90" fmla="*/ 1549550 h 1905600"/>
              <a:gd name="connsiteX91" fmla="*/ 2395243 w 3166015"/>
              <a:gd name="connsiteY91" fmla="*/ 1525274 h 1905600"/>
              <a:gd name="connsiteX92" fmla="*/ 2338599 w 3166015"/>
              <a:gd name="connsiteY92" fmla="*/ 1509090 h 1905600"/>
              <a:gd name="connsiteX93" fmla="*/ 2168666 w 3166015"/>
              <a:gd name="connsiteY93" fmla="*/ 1484814 h 1905600"/>
              <a:gd name="connsiteX94" fmla="*/ 2136298 w 3166015"/>
              <a:gd name="connsiteY94" fmla="*/ 1492906 h 1905600"/>
              <a:gd name="connsiteX95" fmla="*/ 2087745 w 3166015"/>
              <a:gd name="connsiteY95" fmla="*/ 1509090 h 1905600"/>
              <a:gd name="connsiteX96" fmla="*/ 1982549 w 3166015"/>
              <a:gd name="connsiteY96" fmla="*/ 1525274 h 1905600"/>
              <a:gd name="connsiteX97" fmla="*/ 1885445 w 3166015"/>
              <a:gd name="connsiteY97" fmla="*/ 1517182 h 1905600"/>
              <a:gd name="connsiteX98" fmla="*/ 1853076 w 3166015"/>
              <a:gd name="connsiteY98" fmla="*/ 1509090 h 1905600"/>
              <a:gd name="connsiteX99" fmla="*/ 1788340 w 3166015"/>
              <a:gd name="connsiteY99" fmla="*/ 1500998 h 1905600"/>
              <a:gd name="connsiteX100" fmla="*/ 1602223 w 3166015"/>
              <a:gd name="connsiteY100" fmla="*/ 1509090 h 1905600"/>
              <a:gd name="connsiteX101" fmla="*/ 1497027 w 3166015"/>
              <a:gd name="connsiteY101" fmla="*/ 1533366 h 1905600"/>
              <a:gd name="connsiteX102" fmla="*/ 1472751 w 3166015"/>
              <a:gd name="connsiteY102" fmla="*/ 1541458 h 1905600"/>
              <a:gd name="connsiteX103" fmla="*/ 1448475 w 3166015"/>
              <a:gd name="connsiteY103" fmla="*/ 1533366 h 1905600"/>
              <a:gd name="connsiteX104" fmla="*/ 1440383 w 3166015"/>
              <a:gd name="connsiteY104" fmla="*/ 1509090 h 1905600"/>
              <a:gd name="connsiteX105" fmla="*/ 1448475 w 3166015"/>
              <a:gd name="connsiteY105" fmla="*/ 1347249 h 1905600"/>
              <a:gd name="connsiteX106" fmla="*/ 1464659 w 3166015"/>
              <a:gd name="connsiteY106" fmla="*/ 1298697 h 1905600"/>
              <a:gd name="connsiteX107" fmla="*/ 1472751 w 3166015"/>
              <a:gd name="connsiteY107" fmla="*/ 1233961 h 1905600"/>
              <a:gd name="connsiteX108" fmla="*/ 1488935 w 3166015"/>
              <a:gd name="connsiteY108" fmla="*/ 1209685 h 1905600"/>
              <a:gd name="connsiteX109" fmla="*/ 1480843 w 3166015"/>
              <a:gd name="connsiteY109" fmla="*/ 1128764 h 1905600"/>
              <a:gd name="connsiteX110" fmla="*/ 1472751 w 3166015"/>
              <a:gd name="connsiteY110" fmla="*/ 1104488 h 1905600"/>
              <a:gd name="connsiteX111" fmla="*/ 1448475 w 3166015"/>
              <a:gd name="connsiteY111" fmla="*/ 1096396 h 1905600"/>
              <a:gd name="connsiteX112" fmla="*/ 1424199 w 3166015"/>
              <a:gd name="connsiteY112" fmla="*/ 1080212 h 1905600"/>
              <a:gd name="connsiteX113" fmla="*/ 1286634 w 3166015"/>
              <a:gd name="connsiteY113" fmla="*/ 1064028 h 1905600"/>
              <a:gd name="connsiteX114" fmla="*/ 1181437 w 3166015"/>
              <a:gd name="connsiteY114" fmla="*/ 1039752 h 1905600"/>
              <a:gd name="connsiteX115" fmla="*/ 1149069 w 3166015"/>
              <a:gd name="connsiteY115" fmla="*/ 1031660 h 1905600"/>
              <a:gd name="connsiteX116" fmla="*/ 1060057 w 3166015"/>
              <a:gd name="connsiteY116" fmla="*/ 1015476 h 1905600"/>
              <a:gd name="connsiteX117" fmla="*/ 1019597 w 3166015"/>
              <a:gd name="connsiteY117" fmla="*/ 1023568 h 1905600"/>
              <a:gd name="connsiteX118" fmla="*/ 971045 w 3166015"/>
              <a:gd name="connsiteY118" fmla="*/ 1055936 h 1905600"/>
              <a:gd name="connsiteX119" fmla="*/ 946768 w 3166015"/>
              <a:gd name="connsiteY119" fmla="*/ 1064028 h 1905600"/>
              <a:gd name="connsiteX120" fmla="*/ 922492 w 3166015"/>
              <a:gd name="connsiteY120" fmla="*/ 1080212 h 1905600"/>
              <a:gd name="connsiteX121" fmla="*/ 873940 w 3166015"/>
              <a:gd name="connsiteY121" fmla="*/ 1096396 h 1905600"/>
              <a:gd name="connsiteX122" fmla="*/ 865848 w 3166015"/>
              <a:gd name="connsiteY122" fmla="*/ 1120672 h 1905600"/>
              <a:gd name="connsiteX123" fmla="*/ 841572 w 3166015"/>
              <a:gd name="connsiteY123" fmla="*/ 1128764 h 1905600"/>
              <a:gd name="connsiteX124" fmla="*/ 550259 w 3166015"/>
              <a:gd name="connsiteY124" fmla="*/ 1161132 h 1905600"/>
              <a:gd name="connsiteX125" fmla="*/ 525983 w 3166015"/>
              <a:gd name="connsiteY125" fmla="*/ 1177316 h 1905600"/>
              <a:gd name="connsiteX126" fmla="*/ 509799 w 3166015"/>
              <a:gd name="connsiteY126" fmla="*/ 1225869 h 1905600"/>
              <a:gd name="connsiteX127" fmla="*/ 493614 w 3166015"/>
              <a:gd name="connsiteY127" fmla="*/ 1282513 h 1905600"/>
              <a:gd name="connsiteX128" fmla="*/ 501706 w 3166015"/>
              <a:gd name="connsiteY128" fmla="*/ 1403893 h 1905600"/>
              <a:gd name="connsiteX129" fmla="*/ 509799 w 3166015"/>
              <a:gd name="connsiteY129" fmla="*/ 1428170 h 1905600"/>
              <a:gd name="connsiteX130" fmla="*/ 558351 w 3166015"/>
              <a:gd name="connsiteY130" fmla="*/ 1444354 h 1905600"/>
              <a:gd name="connsiteX131" fmla="*/ 639271 w 3166015"/>
              <a:gd name="connsiteY131" fmla="*/ 1460538 h 1905600"/>
              <a:gd name="connsiteX132" fmla="*/ 712099 w 3166015"/>
              <a:gd name="connsiteY132" fmla="*/ 1476722 h 1905600"/>
              <a:gd name="connsiteX133" fmla="*/ 728283 w 3166015"/>
              <a:gd name="connsiteY133" fmla="*/ 1500998 h 1905600"/>
              <a:gd name="connsiteX134" fmla="*/ 768744 w 3166015"/>
              <a:gd name="connsiteY134" fmla="*/ 1533366 h 1905600"/>
              <a:gd name="connsiteX135" fmla="*/ 801112 w 3166015"/>
              <a:gd name="connsiteY135" fmla="*/ 1606194 h 1905600"/>
              <a:gd name="connsiteX136" fmla="*/ 776836 w 3166015"/>
              <a:gd name="connsiteY136" fmla="*/ 1768035 h 1905600"/>
              <a:gd name="connsiteX137" fmla="*/ 776836 w 3166015"/>
              <a:gd name="connsiteY137" fmla="*/ 1768035 h 1905600"/>
              <a:gd name="connsiteX138" fmla="*/ 768744 w 3166015"/>
              <a:gd name="connsiteY138" fmla="*/ 1808495 h 1905600"/>
              <a:gd name="connsiteX139" fmla="*/ 744468 w 3166015"/>
              <a:gd name="connsiteY139" fmla="*/ 1824679 h 1905600"/>
              <a:gd name="connsiteX140" fmla="*/ 720191 w 3166015"/>
              <a:gd name="connsiteY140" fmla="*/ 1865139 h 1905600"/>
              <a:gd name="connsiteX141" fmla="*/ 671639 w 3166015"/>
              <a:gd name="connsiteY141" fmla="*/ 1881324 h 1905600"/>
              <a:gd name="connsiteX142" fmla="*/ 614995 w 3166015"/>
              <a:gd name="connsiteY142" fmla="*/ 1897508 h 1905600"/>
              <a:gd name="connsiteX143" fmla="*/ 428878 w 3166015"/>
              <a:gd name="connsiteY143" fmla="*/ 1905600 h 1905600"/>
              <a:gd name="connsiteX144" fmla="*/ 307498 w 3166015"/>
              <a:gd name="connsiteY144" fmla="*/ 1897508 h 1905600"/>
              <a:gd name="connsiteX145" fmla="*/ 258945 w 3166015"/>
              <a:gd name="connsiteY145" fmla="*/ 1881324 h 1905600"/>
              <a:gd name="connsiteX146" fmla="*/ 234669 w 3166015"/>
              <a:gd name="connsiteY146" fmla="*/ 1873231 h 1905600"/>
              <a:gd name="connsiteX147" fmla="*/ 210393 w 3166015"/>
              <a:gd name="connsiteY147" fmla="*/ 1857047 h 1905600"/>
              <a:gd name="connsiteX148" fmla="*/ 113289 w 3166015"/>
              <a:gd name="connsiteY148" fmla="*/ 1832771 h 1905600"/>
              <a:gd name="connsiteX149" fmla="*/ 145657 w 3166015"/>
              <a:gd name="connsiteY149"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1027689 w 3166015"/>
              <a:gd name="connsiteY29" fmla="*/ 724162 h 1905600"/>
              <a:gd name="connsiteX30" fmla="*/ 1310910 w 3166015"/>
              <a:gd name="connsiteY30" fmla="*/ 699886 h 1905600"/>
              <a:gd name="connsiteX31" fmla="*/ 1367554 w 3166015"/>
              <a:gd name="connsiteY31" fmla="*/ 691794 h 1905600"/>
              <a:gd name="connsiteX32" fmla="*/ 1448475 w 3166015"/>
              <a:gd name="connsiteY32" fmla="*/ 627058 h 1905600"/>
              <a:gd name="connsiteX33" fmla="*/ 1513211 w 3166015"/>
              <a:gd name="connsiteY33" fmla="*/ 562322 h 1905600"/>
              <a:gd name="connsiteX34" fmla="*/ 1537487 w 3166015"/>
              <a:gd name="connsiteY34" fmla="*/ 481401 h 1905600"/>
              <a:gd name="connsiteX35" fmla="*/ 1545579 w 3166015"/>
              <a:gd name="connsiteY35" fmla="*/ 206272 h 1905600"/>
              <a:gd name="connsiteX36" fmla="*/ 1553671 w 3166015"/>
              <a:gd name="connsiteY36" fmla="*/ 76800 h 1905600"/>
              <a:gd name="connsiteX37" fmla="*/ 1561763 w 3166015"/>
              <a:gd name="connsiteY37" fmla="*/ 52524 h 1905600"/>
              <a:gd name="connsiteX38" fmla="*/ 1586039 w 3166015"/>
              <a:gd name="connsiteY38" fmla="*/ 44431 h 1905600"/>
              <a:gd name="connsiteX39" fmla="*/ 1683144 w 3166015"/>
              <a:gd name="connsiteY39" fmla="*/ 3971 h 1905600"/>
              <a:gd name="connsiteX40" fmla="*/ 1772156 w 3166015"/>
              <a:gd name="connsiteY40" fmla="*/ 12063 h 1905600"/>
              <a:gd name="connsiteX41" fmla="*/ 1820708 w 3166015"/>
              <a:gd name="connsiteY41" fmla="*/ 28247 h 1905600"/>
              <a:gd name="connsiteX42" fmla="*/ 1844984 w 3166015"/>
              <a:gd name="connsiteY42" fmla="*/ 36339 h 1905600"/>
              <a:gd name="connsiteX43" fmla="*/ 1869260 w 3166015"/>
              <a:gd name="connsiteY43" fmla="*/ 44431 h 1905600"/>
              <a:gd name="connsiteX44" fmla="*/ 1909721 w 3166015"/>
              <a:gd name="connsiteY44" fmla="*/ 52524 h 1905600"/>
              <a:gd name="connsiteX45" fmla="*/ 1966365 w 3166015"/>
              <a:gd name="connsiteY45" fmla="*/ 68708 h 1905600"/>
              <a:gd name="connsiteX46" fmla="*/ 2298138 w 3166015"/>
              <a:gd name="connsiteY46" fmla="*/ 84892 h 1905600"/>
              <a:gd name="connsiteX47" fmla="*/ 2322414 w 3166015"/>
              <a:gd name="connsiteY47" fmla="*/ 92984 h 1905600"/>
              <a:gd name="connsiteX48" fmla="*/ 2362875 w 3166015"/>
              <a:gd name="connsiteY48" fmla="*/ 101076 h 1905600"/>
              <a:gd name="connsiteX49" fmla="*/ 2387151 w 3166015"/>
              <a:gd name="connsiteY49" fmla="*/ 117260 h 1905600"/>
              <a:gd name="connsiteX50" fmla="*/ 2468071 w 3166015"/>
              <a:gd name="connsiteY50" fmla="*/ 133444 h 1905600"/>
              <a:gd name="connsiteX51" fmla="*/ 2524715 w 3166015"/>
              <a:gd name="connsiteY51" fmla="*/ 165812 h 1905600"/>
              <a:gd name="connsiteX52" fmla="*/ 2573268 w 3166015"/>
              <a:gd name="connsiteY52" fmla="*/ 181996 h 1905600"/>
              <a:gd name="connsiteX53" fmla="*/ 2735108 w 3166015"/>
              <a:gd name="connsiteY53" fmla="*/ 222456 h 1905600"/>
              <a:gd name="connsiteX54" fmla="*/ 2840305 w 3166015"/>
              <a:gd name="connsiteY54" fmla="*/ 206272 h 1905600"/>
              <a:gd name="connsiteX55" fmla="*/ 2864581 w 3166015"/>
              <a:gd name="connsiteY55" fmla="*/ 190088 h 1905600"/>
              <a:gd name="connsiteX56" fmla="*/ 2913133 w 3166015"/>
              <a:gd name="connsiteY56" fmla="*/ 173904 h 1905600"/>
              <a:gd name="connsiteX57" fmla="*/ 3002145 w 3166015"/>
              <a:gd name="connsiteY57" fmla="*/ 198180 h 1905600"/>
              <a:gd name="connsiteX58" fmla="*/ 3010237 w 3166015"/>
              <a:gd name="connsiteY58" fmla="*/ 230548 h 1905600"/>
              <a:gd name="connsiteX59" fmla="*/ 3026422 w 3166015"/>
              <a:gd name="connsiteY59" fmla="*/ 279100 h 1905600"/>
              <a:gd name="connsiteX60" fmla="*/ 3034514 w 3166015"/>
              <a:gd name="connsiteY60" fmla="*/ 303377 h 1905600"/>
              <a:gd name="connsiteX61" fmla="*/ 3042606 w 3166015"/>
              <a:gd name="connsiteY61" fmla="*/ 392389 h 1905600"/>
              <a:gd name="connsiteX62" fmla="*/ 3050698 w 3166015"/>
              <a:gd name="connsiteY62" fmla="*/ 449033 h 1905600"/>
              <a:gd name="connsiteX63" fmla="*/ 3066882 w 3166015"/>
              <a:gd name="connsiteY63" fmla="*/ 651334 h 1905600"/>
              <a:gd name="connsiteX64" fmla="*/ 3074974 w 3166015"/>
              <a:gd name="connsiteY64" fmla="*/ 675610 h 1905600"/>
              <a:gd name="connsiteX65" fmla="*/ 3083066 w 3166015"/>
              <a:gd name="connsiteY65" fmla="*/ 869819 h 1905600"/>
              <a:gd name="connsiteX66" fmla="*/ 3091158 w 3166015"/>
              <a:gd name="connsiteY66" fmla="*/ 894095 h 1905600"/>
              <a:gd name="connsiteX67" fmla="*/ 3107342 w 3166015"/>
              <a:gd name="connsiteY67" fmla="*/ 950739 h 1905600"/>
              <a:gd name="connsiteX68" fmla="*/ 3115434 w 3166015"/>
              <a:gd name="connsiteY68" fmla="*/ 1015476 h 1905600"/>
              <a:gd name="connsiteX69" fmla="*/ 3123526 w 3166015"/>
              <a:gd name="connsiteY69" fmla="*/ 1039752 h 1905600"/>
              <a:gd name="connsiteX70" fmla="*/ 3131618 w 3166015"/>
              <a:gd name="connsiteY70" fmla="*/ 1072120 h 1905600"/>
              <a:gd name="connsiteX71" fmla="*/ 3147802 w 3166015"/>
              <a:gd name="connsiteY71" fmla="*/ 1120672 h 1905600"/>
              <a:gd name="connsiteX72" fmla="*/ 3147802 w 3166015"/>
              <a:gd name="connsiteY72" fmla="*/ 1541458 h 1905600"/>
              <a:gd name="connsiteX73" fmla="*/ 3123526 w 3166015"/>
              <a:gd name="connsiteY73" fmla="*/ 1606194 h 1905600"/>
              <a:gd name="connsiteX74" fmla="*/ 3115434 w 3166015"/>
              <a:gd name="connsiteY74" fmla="*/ 1630470 h 1905600"/>
              <a:gd name="connsiteX75" fmla="*/ 3091158 w 3166015"/>
              <a:gd name="connsiteY75" fmla="*/ 1638562 h 1905600"/>
              <a:gd name="connsiteX76" fmla="*/ 3074974 w 3166015"/>
              <a:gd name="connsiteY76" fmla="*/ 1654747 h 1905600"/>
              <a:gd name="connsiteX77" fmla="*/ 3026422 w 3166015"/>
              <a:gd name="connsiteY77" fmla="*/ 1670931 h 1905600"/>
              <a:gd name="connsiteX78" fmla="*/ 3010237 w 3166015"/>
              <a:gd name="connsiteY78" fmla="*/ 1687115 h 1905600"/>
              <a:gd name="connsiteX79" fmla="*/ 2905041 w 3166015"/>
              <a:gd name="connsiteY79" fmla="*/ 1703299 h 1905600"/>
              <a:gd name="connsiteX80" fmla="*/ 2807937 w 3166015"/>
              <a:gd name="connsiteY80" fmla="*/ 1695207 h 1905600"/>
              <a:gd name="connsiteX81" fmla="*/ 2735108 w 3166015"/>
              <a:gd name="connsiteY81" fmla="*/ 1654747 h 1905600"/>
              <a:gd name="connsiteX82" fmla="*/ 2686556 w 3166015"/>
              <a:gd name="connsiteY82" fmla="*/ 1638562 h 1905600"/>
              <a:gd name="connsiteX83" fmla="*/ 2662280 w 3166015"/>
              <a:gd name="connsiteY83" fmla="*/ 1630470 h 1905600"/>
              <a:gd name="connsiteX84" fmla="*/ 2638004 w 3166015"/>
              <a:gd name="connsiteY84" fmla="*/ 1614286 h 1905600"/>
              <a:gd name="connsiteX85" fmla="*/ 2605636 w 3166015"/>
              <a:gd name="connsiteY85" fmla="*/ 1606194 h 1905600"/>
              <a:gd name="connsiteX86" fmla="*/ 2581360 w 3166015"/>
              <a:gd name="connsiteY86" fmla="*/ 1598102 h 1905600"/>
              <a:gd name="connsiteX87" fmla="*/ 2548991 w 3166015"/>
              <a:gd name="connsiteY87" fmla="*/ 1590010 h 1905600"/>
              <a:gd name="connsiteX88" fmla="*/ 2500439 w 3166015"/>
              <a:gd name="connsiteY88" fmla="*/ 1573826 h 1905600"/>
              <a:gd name="connsiteX89" fmla="*/ 2468071 w 3166015"/>
              <a:gd name="connsiteY89" fmla="*/ 1565734 h 1905600"/>
              <a:gd name="connsiteX90" fmla="*/ 2419519 w 3166015"/>
              <a:gd name="connsiteY90" fmla="*/ 1549550 h 1905600"/>
              <a:gd name="connsiteX91" fmla="*/ 2395243 w 3166015"/>
              <a:gd name="connsiteY91" fmla="*/ 1525274 h 1905600"/>
              <a:gd name="connsiteX92" fmla="*/ 2338599 w 3166015"/>
              <a:gd name="connsiteY92" fmla="*/ 1509090 h 1905600"/>
              <a:gd name="connsiteX93" fmla="*/ 2168666 w 3166015"/>
              <a:gd name="connsiteY93" fmla="*/ 1484814 h 1905600"/>
              <a:gd name="connsiteX94" fmla="*/ 2136298 w 3166015"/>
              <a:gd name="connsiteY94" fmla="*/ 1492906 h 1905600"/>
              <a:gd name="connsiteX95" fmla="*/ 2087745 w 3166015"/>
              <a:gd name="connsiteY95" fmla="*/ 1509090 h 1905600"/>
              <a:gd name="connsiteX96" fmla="*/ 1982549 w 3166015"/>
              <a:gd name="connsiteY96" fmla="*/ 1525274 h 1905600"/>
              <a:gd name="connsiteX97" fmla="*/ 1885445 w 3166015"/>
              <a:gd name="connsiteY97" fmla="*/ 1517182 h 1905600"/>
              <a:gd name="connsiteX98" fmla="*/ 1853076 w 3166015"/>
              <a:gd name="connsiteY98" fmla="*/ 1509090 h 1905600"/>
              <a:gd name="connsiteX99" fmla="*/ 1788340 w 3166015"/>
              <a:gd name="connsiteY99" fmla="*/ 1500998 h 1905600"/>
              <a:gd name="connsiteX100" fmla="*/ 1602223 w 3166015"/>
              <a:gd name="connsiteY100" fmla="*/ 1509090 h 1905600"/>
              <a:gd name="connsiteX101" fmla="*/ 1497027 w 3166015"/>
              <a:gd name="connsiteY101" fmla="*/ 1533366 h 1905600"/>
              <a:gd name="connsiteX102" fmla="*/ 1472751 w 3166015"/>
              <a:gd name="connsiteY102" fmla="*/ 1541458 h 1905600"/>
              <a:gd name="connsiteX103" fmla="*/ 1448475 w 3166015"/>
              <a:gd name="connsiteY103" fmla="*/ 1533366 h 1905600"/>
              <a:gd name="connsiteX104" fmla="*/ 1440383 w 3166015"/>
              <a:gd name="connsiteY104" fmla="*/ 1509090 h 1905600"/>
              <a:gd name="connsiteX105" fmla="*/ 1448475 w 3166015"/>
              <a:gd name="connsiteY105" fmla="*/ 1347249 h 1905600"/>
              <a:gd name="connsiteX106" fmla="*/ 1464659 w 3166015"/>
              <a:gd name="connsiteY106" fmla="*/ 1298697 h 1905600"/>
              <a:gd name="connsiteX107" fmla="*/ 1472751 w 3166015"/>
              <a:gd name="connsiteY107" fmla="*/ 1233961 h 1905600"/>
              <a:gd name="connsiteX108" fmla="*/ 1488935 w 3166015"/>
              <a:gd name="connsiteY108" fmla="*/ 1209685 h 1905600"/>
              <a:gd name="connsiteX109" fmla="*/ 1480843 w 3166015"/>
              <a:gd name="connsiteY109" fmla="*/ 1128764 h 1905600"/>
              <a:gd name="connsiteX110" fmla="*/ 1472751 w 3166015"/>
              <a:gd name="connsiteY110" fmla="*/ 1104488 h 1905600"/>
              <a:gd name="connsiteX111" fmla="*/ 1448475 w 3166015"/>
              <a:gd name="connsiteY111" fmla="*/ 1096396 h 1905600"/>
              <a:gd name="connsiteX112" fmla="*/ 1424199 w 3166015"/>
              <a:gd name="connsiteY112" fmla="*/ 1080212 h 1905600"/>
              <a:gd name="connsiteX113" fmla="*/ 1286634 w 3166015"/>
              <a:gd name="connsiteY113" fmla="*/ 1064028 h 1905600"/>
              <a:gd name="connsiteX114" fmla="*/ 1181437 w 3166015"/>
              <a:gd name="connsiteY114" fmla="*/ 1039752 h 1905600"/>
              <a:gd name="connsiteX115" fmla="*/ 1149069 w 3166015"/>
              <a:gd name="connsiteY115" fmla="*/ 1031660 h 1905600"/>
              <a:gd name="connsiteX116" fmla="*/ 1060057 w 3166015"/>
              <a:gd name="connsiteY116" fmla="*/ 1015476 h 1905600"/>
              <a:gd name="connsiteX117" fmla="*/ 1019597 w 3166015"/>
              <a:gd name="connsiteY117" fmla="*/ 1023568 h 1905600"/>
              <a:gd name="connsiteX118" fmla="*/ 971045 w 3166015"/>
              <a:gd name="connsiteY118" fmla="*/ 1055936 h 1905600"/>
              <a:gd name="connsiteX119" fmla="*/ 946768 w 3166015"/>
              <a:gd name="connsiteY119" fmla="*/ 1064028 h 1905600"/>
              <a:gd name="connsiteX120" fmla="*/ 922492 w 3166015"/>
              <a:gd name="connsiteY120" fmla="*/ 1080212 h 1905600"/>
              <a:gd name="connsiteX121" fmla="*/ 873940 w 3166015"/>
              <a:gd name="connsiteY121" fmla="*/ 1096396 h 1905600"/>
              <a:gd name="connsiteX122" fmla="*/ 865848 w 3166015"/>
              <a:gd name="connsiteY122" fmla="*/ 1120672 h 1905600"/>
              <a:gd name="connsiteX123" fmla="*/ 841572 w 3166015"/>
              <a:gd name="connsiteY123" fmla="*/ 1128764 h 1905600"/>
              <a:gd name="connsiteX124" fmla="*/ 550259 w 3166015"/>
              <a:gd name="connsiteY124" fmla="*/ 1161132 h 1905600"/>
              <a:gd name="connsiteX125" fmla="*/ 525983 w 3166015"/>
              <a:gd name="connsiteY125" fmla="*/ 1177316 h 1905600"/>
              <a:gd name="connsiteX126" fmla="*/ 493614 w 3166015"/>
              <a:gd name="connsiteY126" fmla="*/ 1282513 h 1905600"/>
              <a:gd name="connsiteX127" fmla="*/ 501706 w 3166015"/>
              <a:gd name="connsiteY127" fmla="*/ 1403893 h 1905600"/>
              <a:gd name="connsiteX128" fmla="*/ 509799 w 3166015"/>
              <a:gd name="connsiteY128" fmla="*/ 1428170 h 1905600"/>
              <a:gd name="connsiteX129" fmla="*/ 558351 w 3166015"/>
              <a:gd name="connsiteY129" fmla="*/ 1444354 h 1905600"/>
              <a:gd name="connsiteX130" fmla="*/ 639271 w 3166015"/>
              <a:gd name="connsiteY130" fmla="*/ 1460538 h 1905600"/>
              <a:gd name="connsiteX131" fmla="*/ 712099 w 3166015"/>
              <a:gd name="connsiteY131" fmla="*/ 1476722 h 1905600"/>
              <a:gd name="connsiteX132" fmla="*/ 728283 w 3166015"/>
              <a:gd name="connsiteY132" fmla="*/ 1500998 h 1905600"/>
              <a:gd name="connsiteX133" fmla="*/ 768744 w 3166015"/>
              <a:gd name="connsiteY133" fmla="*/ 1533366 h 1905600"/>
              <a:gd name="connsiteX134" fmla="*/ 801112 w 3166015"/>
              <a:gd name="connsiteY134" fmla="*/ 1606194 h 1905600"/>
              <a:gd name="connsiteX135" fmla="*/ 776836 w 3166015"/>
              <a:gd name="connsiteY135" fmla="*/ 1768035 h 1905600"/>
              <a:gd name="connsiteX136" fmla="*/ 776836 w 3166015"/>
              <a:gd name="connsiteY136" fmla="*/ 1768035 h 1905600"/>
              <a:gd name="connsiteX137" fmla="*/ 768744 w 3166015"/>
              <a:gd name="connsiteY137" fmla="*/ 1808495 h 1905600"/>
              <a:gd name="connsiteX138" fmla="*/ 744468 w 3166015"/>
              <a:gd name="connsiteY138" fmla="*/ 1824679 h 1905600"/>
              <a:gd name="connsiteX139" fmla="*/ 720191 w 3166015"/>
              <a:gd name="connsiteY139" fmla="*/ 1865139 h 1905600"/>
              <a:gd name="connsiteX140" fmla="*/ 671639 w 3166015"/>
              <a:gd name="connsiteY140" fmla="*/ 1881324 h 1905600"/>
              <a:gd name="connsiteX141" fmla="*/ 614995 w 3166015"/>
              <a:gd name="connsiteY141" fmla="*/ 1897508 h 1905600"/>
              <a:gd name="connsiteX142" fmla="*/ 428878 w 3166015"/>
              <a:gd name="connsiteY142" fmla="*/ 1905600 h 1905600"/>
              <a:gd name="connsiteX143" fmla="*/ 307498 w 3166015"/>
              <a:gd name="connsiteY143" fmla="*/ 1897508 h 1905600"/>
              <a:gd name="connsiteX144" fmla="*/ 258945 w 3166015"/>
              <a:gd name="connsiteY144" fmla="*/ 1881324 h 1905600"/>
              <a:gd name="connsiteX145" fmla="*/ 234669 w 3166015"/>
              <a:gd name="connsiteY145" fmla="*/ 1873231 h 1905600"/>
              <a:gd name="connsiteX146" fmla="*/ 210393 w 3166015"/>
              <a:gd name="connsiteY146" fmla="*/ 1857047 h 1905600"/>
              <a:gd name="connsiteX147" fmla="*/ 113289 w 3166015"/>
              <a:gd name="connsiteY147" fmla="*/ 1832771 h 1905600"/>
              <a:gd name="connsiteX148" fmla="*/ 145657 w 3166015"/>
              <a:gd name="connsiteY148"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1027689 w 3166015"/>
              <a:gd name="connsiteY29" fmla="*/ 724162 h 1905600"/>
              <a:gd name="connsiteX30" fmla="*/ 1310910 w 3166015"/>
              <a:gd name="connsiteY30" fmla="*/ 699886 h 1905600"/>
              <a:gd name="connsiteX31" fmla="*/ 1367554 w 3166015"/>
              <a:gd name="connsiteY31" fmla="*/ 691794 h 1905600"/>
              <a:gd name="connsiteX32" fmla="*/ 1448475 w 3166015"/>
              <a:gd name="connsiteY32" fmla="*/ 627058 h 1905600"/>
              <a:gd name="connsiteX33" fmla="*/ 1513211 w 3166015"/>
              <a:gd name="connsiteY33" fmla="*/ 562322 h 1905600"/>
              <a:gd name="connsiteX34" fmla="*/ 1537487 w 3166015"/>
              <a:gd name="connsiteY34" fmla="*/ 481401 h 1905600"/>
              <a:gd name="connsiteX35" fmla="*/ 1545579 w 3166015"/>
              <a:gd name="connsiteY35" fmla="*/ 206272 h 1905600"/>
              <a:gd name="connsiteX36" fmla="*/ 1553671 w 3166015"/>
              <a:gd name="connsiteY36" fmla="*/ 76800 h 1905600"/>
              <a:gd name="connsiteX37" fmla="*/ 1561763 w 3166015"/>
              <a:gd name="connsiteY37" fmla="*/ 52524 h 1905600"/>
              <a:gd name="connsiteX38" fmla="*/ 1586039 w 3166015"/>
              <a:gd name="connsiteY38" fmla="*/ 44431 h 1905600"/>
              <a:gd name="connsiteX39" fmla="*/ 1683144 w 3166015"/>
              <a:gd name="connsiteY39" fmla="*/ 3971 h 1905600"/>
              <a:gd name="connsiteX40" fmla="*/ 1772156 w 3166015"/>
              <a:gd name="connsiteY40" fmla="*/ 12063 h 1905600"/>
              <a:gd name="connsiteX41" fmla="*/ 1820708 w 3166015"/>
              <a:gd name="connsiteY41" fmla="*/ 28247 h 1905600"/>
              <a:gd name="connsiteX42" fmla="*/ 1844984 w 3166015"/>
              <a:gd name="connsiteY42" fmla="*/ 36339 h 1905600"/>
              <a:gd name="connsiteX43" fmla="*/ 1869260 w 3166015"/>
              <a:gd name="connsiteY43" fmla="*/ 44431 h 1905600"/>
              <a:gd name="connsiteX44" fmla="*/ 1909721 w 3166015"/>
              <a:gd name="connsiteY44" fmla="*/ 52524 h 1905600"/>
              <a:gd name="connsiteX45" fmla="*/ 1966365 w 3166015"/>
              <a:gd name="connsiteY45" fmla="*/ 68708 h 1905600"/>
              <a:gd name="connsiteX46" fmla="*/ 2298138 w 3166015"/>
              <a:gd name="connsiteY46" fmla="*/ 84892 h 1905600"/>
              <a:gd name="connsiteX47" fmla="*/ 2322414 w 3166015"/>
              <a:gd name="connsiteY47" fmla="*/ 92984 h 1905600"/>
              <a:gd name="connsiteX48" fmla="*/ 2362875 w 3166015"/>
              <a:gd name="connsiteY48" fmla="*/ 101076 h 1905600"/>
              <a:gd name="connsiteX49" fmla="*/ 2387151 w 3166015"/>
              <a:gd name="connsiteY49" fmla="*/ 117260 h 1905600"/>
              <a:gd name="connsiteX50" fmla="*/ 2468071 w 3166015"/>
              <a:gd name="connsiteY50" fmla="*/ 133444 h 1905600"/>
              <a:gd name="connsiteX51" fmla="*/ 2524715 w 3166015"/>
              <a:gd name="connsiteY51" fmla="*/ 165812 h 1905600"/>
              <a:gd name="connsiteX52" fmla="*/ 2573268 w 3166015"/>
              <a:gd name="connsiteY52" fmla="*/ 181996 h 1905600"/>
              <a:gd name="connsiteX53" fmla="*/ 2735108 w 3166015"/>
              <a:gd name="connsiteY53" fmla="*/ 222456 h 1905600"/>
              <a:gd name="connsiteX54" fmla="*/ 2840305 w 3166015"/>
              <a:gd name="connsiteY54" fmla="*/ 206272 h 1905600"/>
              <a:gd name="connsiteX55" fmla="*/ 2864581 w 3166015"/>
              <a:gd name="connsiteY55" fmla="*/ 190088 h 1905600"/>
              <a:gd name="connsiteX56" fmla="*/ 2913133 w 3166015"/>
              <a:gd name="connsiteY56" fmla="*/ 173904 h 1905600"/>
              <a:gd name="connsiteX57" fmla="*/ 3002145 w 3166015"/>
              <a:gd name="connsiteY57" fmla="*/ 198180 h 1905600"/>
              <a:gd name="connsiteX58" fmla="*/ 3010237 w 3166015"/>
              <a:gd name="connsiteY58" fmla="*/ 230548 h 1905600"/>
              <a:gd name="connsiteX59" fmla="*/ 3026422 w 3166015"/>
              <a:gd name="connsiteY59" fmla="*/ 279100 h 1905600"/>
              <a:gd name="connsiteX60" fmla="*/ 3034514 w 3166015"/>
              <a:gd name="connsiteY60" fmla="*/ 303377 h 1905600"/>
              <a:gd name="connsiteX61" fmla="*/ 3042606 w 3166015"/>
              <a:gd name="connsiteY61" fmla="*/ 392389 h 1905600"/>
              <a:gd name="connsiteX62" fmla="*/ 3050698 w 3166015"/>
              <a:gd name="connsiteY62" fmla="*/ 449033 h 1905600"/>
              <a:gd name="connsiteX63" fmla="*/ 3066882 w 3166015"/>
              <a:gd name="connsiteY63" fmla="*/ 651334 h 1905600"/>
              <a:gd name="connsiteX64" fmla="*/ 3083066 w 3166015"/>
              <a:gd name="connsiteY64" fmla="*/ 869819 h 1905600"/>
              <a:gd name="connsiteX65" fmla="*/ 3091158 w 3166015"/>
              <a:gd name="connsiteY65" fmla="*/ 894095 h 1905600"/>
              <a:gd name="connsiteX66" fmla="*/ 3107342 w 3166015"/>
              <a:gd name="connsiteY66" fmla="*/ 950739 h 1905600"/>
              <a:gd name="connsiteX67" fmla="*/ 3115434 w 3166015"/>
              <a:gd name="connsiteY67" fmla="*/ 1015476 h 1905600"/>
              <a:gd name="connsiteX68" fmla="*/ 3123526 w 3166015"/>
              <a:gd name="connsiteY68" fmla="*/ 1039752 h 1905600"/>
              <a:gd name="connsiteX69" fmla="*/ 3131618 w 3166015"/>
              <a:gd name="connsiteY69" fmla="*/ 1072120 h 1905600"/>
              <a:gd name="connsiteX70" fmla="*/ 3147802 w 3166015"/>
              <a:gd name="connsiteY70" fmla="*/ 1120672 h 1905600"/>
              <a:gd name="connsiteX71" fmla="*/ 3147802 w 3166015"/>
              <a:gd name="connsiteY71" fmla="*/ 1541458 h 1905600"/>
              <a:gd name="connsiteX72" fmla="*/ 3123526 w 3166015"/>
              <a:gd name="connsiteY72" fmla="*/ 1606194 h 1905600"/>
              <a:gd name="connsiteX73" fmla="*/ 3115434 w 3166015"/>
              <a:gd name="connsiteY73" fmla="*/ 1630470 h 1905600"/>
              <a:gd name="connsiteX74" fmla="*/ 3091158 w 3166015"/>
              <a:gd name="connsiteY74" fmla="*/ 1638562 h 1905600"/>
              <a:gd name="connsiteX75" fmla="*/ 3074974 w 3166015"/>
              <a:gd name="connsiteY75" fmla="*/ 1654747 h 1905600"/>
              <a:gd name="connsiteX76" fmla="*/ 3026422 w 3166015"/>
              <a:gd name="connsiteY76" fmla="*/ 1670931 h 1905600"/>
              <a:gd name="connsiteX77" fmla="*/ 3010237 w 3166015"/>
              <a:gd name="connsiteY77" fmla="*/ 1687115 h 1905600"/>
              <a:gd name="connsiteX78" fmla="*/ 2905041 w 3166015"/>
              <a:gd name="connsiteY78" fmla="*/ 1703299 h 1905600"/>
              <a:gd name="connsiteX79" fmla="*/ 2807937 w 3166015"/>
              <a:gd name="connsiteY79" fmla="*/ 1695207 h 1905600"/>
              <a:gd name="connsiteX80" fmla="*/ 2735108 w 3166015"/>
              <a:gd name="connsiteY80" fmla="*/ 1654747 h 1905600"/>
              <a:gd name="connsiteX81" fmla="*/ 2686556 w 3166015"/>
              <a:gd name="connsiteY81" fmla="*/ 1638562 h 1905600"/>
              <a:gd name="connsiteX82" fmla="*/ 2662280 w 3166015"/>
              <a:gd name="connsiteY82" fmla="*/ 1630470 h 1905600"/>
              <a:gd name="connsiteX83" fmla="*/ 2638004 w 3166015"/>
              <a:gd name="connsiteY83" fmla="*/ 1614286 h 1905600"/>
              <a:gd name="connsiteX84" fmla="*/ 2605636 w 3166015"/>
              <a:gd name="connsiteY84" fmla="*/ 1606194 h 1905600"/>
              <a:gd name="connsiteX85" fmla="*/ 2581360 w 3166015"/>
              <a:gd name="connsiteY85" fmla="*/ 1598102 h 1905600"/>
              <a:gd name="connsiteX86" fmla="*/ 2548991 w 3166015"/>
              <a:gd name="connsiteY86" fmla="*/ 1590010 h 1905600"/>
              <a:gd name="connsiteX87" fmla="*/ 2500439 w 3166015"/>
              <a:gd name="connsiteY87" fmla="*/ 1573826 h 1905600"/>
              <a:gd name="connsiteX88" fmla="*/ 2468071 w 3166015"/>
              <a:gd name="connsiteY88" fmla="*/ 1565734 h 1905600"/>
              <a:gd name="connsiteX89" fmla="*/ 2419519 w 3166015"/>
              <a:gd name="connsiteY89" fmla="*/ 1549550 h 1905600"/>
              <a:gd name="connsiteX90" fmla="*/ 2395243 w 3166015"/>
              <a:gd name="connsiteY90" fmla="*/ 1525274 h 1905600"/>
              <a:gd name="connsiteX91" fmla="*/ 2338599 w 3166015"/>
              <a:gd name="connsiteY91" fmla="*/ 1509090 h 1905600"/>
              <a:gd name="connsiteX92" fmla="*/ 2168666 w 3166015"/>
              <a:gd name="connsiteY92" fmla="*/ 1484814 h 1905600"/>
              <a:gd name="connsiteX93" fmla="*/ 2136298 w 3166015"/>
              <a:gd name="connsiteY93" fmla="*/ 1492906 h 1905600"/>
              <a:gd name="connsiteX94" fmla="*/ 2087745 w 3166015"/>
              <a:gd name="connsiteY94" fmla="*/ 1509090 h 1905600"/>
              <a:gd name="connsiteX95" fmla="*/ 1982549 w 3166015"/>
              <a:gd name="connsiteY95" fmla="*/ 1525274 h 1905600"/>
              <a:gd name="connsiteX96" fmla="*/ 1885445 w 3166015"/>
              <a:gd name="connsiteY96" fmla="*/ 1517182 h 1905600"/>
              <a:gd name="connsiteX97" fmla="*/ 1853076 w 3166015"/>
              <a:gd name="connsiteY97" fmla="*/ 1509090 h 1905600"/>
              <a:gd name="connsiteX98" fmla="*/ 1788340 w 3166015"/>
              <a:gd name="connsiteY98" fmla="*/ 1500998 h 1905600"/>
              <a:gd name="connsiteX99" fmla="*/ 1602223 w 3166015"/>
              <a:gd name="connsiteY99" fmla="*/ 1509090 h 1905600"/>
              <a:gd name="connsiteX100" fmla="*/ 1497027 w 3166015"/>
              <a:gd name="connsiteY100" fmla="*/ 1533366 h 1905600"/>
              <a:gd name="connsiteX101" fmla="*/ 1472751 w 3166015"/>
              <a:gd name="connsiteY101" fmla="*/ 1541458 h 1905600"/>
              <a:gd name="connsiteX102" fmla="*/ 1448475 w 3166015"/>
              <a:gd name="connsiteY102" fmla="*/ 1533366 h 1905600"/>
              <a:gd name="connsiteX103" fmla="*/ 1440383 w 3166015"/>
              <a:gd name="connsiteY103" fmla="*/ 1509090 h 1905600"/>
              <a:gd name="connsiteX104" fmla="*/ 1448475 w 3166015"/>
              <a:gd name="connsiteY104" fmla="*/ 1347249 h 1905600"/>
              <a:gd name="connsiteX105" fmla="*/ 1464659 w 3166015"/>
              <a:gd name="connsiteY105" fmla="*/ 1298697 h 1905600"/>
              <a:gd name="connsiteX106" fmla="*/ 1472751 w 3166015"/>
              <a:gd name="connsiteY106" fmla="*/ 1233961 h 1905600"/>
              <a:gd name="connsiteX107" fmla="*/ 1488935 w 3166015"/>
              <a:gd name="connsiteY107" fmla="*/ 1209685 h 1905600"/>
              <a:gd name="connsiteX108" fmla="*/ 1480843 w 3166015"/>
              <a:gd name="connsiteY108" fmla="*/ 1128764 h 1905600"/>
              <a:gd name="connsiteX109" fmla="*/ 1472751 w 3166015"/>
              <a:gd name="connsiteY109" fmla="*/ 1104488 h 1905600"/>
              <a:gd name="connsiteX110" fmla="*/ 1448475 w 3166015"/>
              <a:gd name="connsiteY110" fmla="*/ 1096396 h 1905600"/>
              <a:gd name="connsiteX111" fmla="*/ 1424199 w 3166015"/>
              <a:gd name="connsiteY111" fmla="*/ 1080212 h 1905600"/>
              <a:gd name="connsiteX112" fmla="*/ 1286634 w 3166015"/>
              <a:gd name="connsiteY112" fmla="*/ 1064028 h 1905600"/>
              <a:gd name="connsiteX113" fmla="*/ 1181437 w 3166015"/>
              <a:gd name="connsiteY113" fmla="*/ 1039752 h 1905600"/>
              <a:gd name="connsiteX114" fmla="*/ 1149069 w 3166015"/>
              <a:gd name="connsiteY114" fmla="*/ 1031660 h 1905600"/>
              <a:gd name="connsiteX115" fmla="*/ 1060057 w 3166015"/>
              <a:gd name="connsiteY115" fmla="*/ 1015476 h 1905600"/>
              <a:gd name="connsiteX116" fmla="*/ 1019597 w 3166015"/>
              <a:gd name="connsiteY116" fmla="*/ 1023568 h 1905600"/>
              <a:gd name="connsiteX117" fmla="*/ 971045 w 3166015"/>
              <a:gd name="connsiteY117" fmla="*/ 1055936 h 1905600"/>
              <a:gd name="connsiteX118" fmla="*/ 946768 w 3166015"/>
              <a:gd name="connsiteY118" fmla="*/ 1064028 h 1905600"/>
              <a:gd name="connsiteX119" fmla="*/ 922492 w 3166015"/>
              <a:gd name="connsiteY119" fmla="*/ 1080212 h 1905600"/>
              <a:gd name="connsiteX120" fmla="*/ 873940 w 3166015"/>
              <a:gd name="connsiteY120" fmla="*/ 1096396 h 1905600"/>
              <a:gd name="connsiteX121" fmla="*/ 865848 w 3166015"/>
              <a:gd name="connsiteY121" fmla="*/ 1120672 h 1905600"/>
              <a:gd name="connsiteX122" fmla="*/ 841572 w 3166015"/>
              <a:gd name="connsiteY122" fmla="*/ 1128764 h 1905600"/>
              <a:gd name="connsiteX123" fmla="*/ 550259 w 3166015"/>
              <a:gd name="connsiteY123" fmla="*/ 1161132 h 1905600"/>
              <a:gd name="connsiteX124" fmla="*/ 525983 w 3166015"/>
              <a:gd name="connsiteY124" fmla="*/ 1177316 h 1905600"/>
              <a:gd name="connsiteX125" fmla="*/ 493614 w 3166015"/>
              <a:gd name="connsiteY125" fmla="*/ 1282513 h 1905600"/>
              <a:gd name="connsiteX126" fmla="*/ 501706 w 3166015"/>
              <a:gd name="connsiteY126" fmla="*/ 1403893 h 1905600"/>
              <a:gd name="connsiteX127" fmla="*/ 509799 w 3166015"/>
              <a:gd name="connsiteY127" fmla="*/ 1428170 h 1905600"/>
              <a:gd name="connsiteX128" fmla="*/ 558351 w 3166015"/>
              <a:gd name="connsiteY128" fmla="*/ 1444354 h 1905600"/>
              <a:gd name="connsiteX129" fmla="*/ 639271 w 3166015"/>
              <a:gd name="connsiteY129" fmla="*/ 1460538 h 1905600"/>
              <a:gd name="connsiteX130" fmla="*/ 712099 w 3166015"/>
              <a:gd name="connsiteY130" fmla="*/ 1476722 h 1905600"/>
              <a:gd name="connsiteX131" fmla="*/ 728283 w 3166015"/>
              <a:gd name="connsiteY131" fmla="*/ 1500998 h 1905600"/>
              <a:gd name="connsiteX132" fmla="*/ 768744 w 3166015"/>
              <a:gd name="connsiteY132" fmla="*/ 1533366 h 1905600"/>
              <a:gd name="connsiteX133" fmla="*/ 801112 w 3166015"/>
              <a:gd name="connsiteY133" fmla="*/ 1606194 h 1905600"/>
              <a:gd name="connsiteX134" fmla="*/ 776836 w 3166015"/>
              <a:gd name="connsiteY134" fmla="*/ 1768035 h 1905600"/>
              <a:gd name="connsiteX135" fmla="*/ 776836 w 3166015"/>
              <a:gd name="connsiteY135" fmla="*/ 1768035 h 1905600"/>
              <a:gd name="connsiteX136" fmla="*/ 768744 w 3166015"/>
              <a:gd name="connsiteY136" fmla="*/ 1808495 h 1905600"/>
              <a:gd name="connsiteX137" fmla="*/ 744468 w 3166015"/>
              <a:gd name="connsiteY137" fmla="*/ 1824679 h 1905600"/>
              <a:gd name="connsiteX138" fmla="*/ 720191 w 3166015"/>
              <a:gd name="connsiteY138" fmla="*/ 1865139 h 1905600"/>
              <a:gd name="connsiteX139" fmla="*/ 671639 w 3166015"/>
              <a:gd name="connsiteY139" fmla="*/ 1881324 h 1905600"/>
              <a:gd name="connsiteX140" fmla="*/ 614995 w 3166015"/>
              <a:gd name="connsiteY140" fmla="*/ 1897508 h 1905600"/>
              <a:gd name="connsiteX141" fmla="*/ 428878 w 3166015"/>
              <a:gd name="connsiteY141" fmla="*/ 1905600 h 1905600"/>
              <a:gd name="connsiteX142" fmla="*/ 307498 w 3166015"/>
              <a:gd name="connsiteY142" fmla="*/ 1897508 h 1905600"/>
              <a:gd name="connsiteX143" fmla="*/ 258945 w 3166015"/>
              <a:gd name="connsiteY143" fmla="*/ 1881324 h 1905600"/>
              <a:gd name="connsiteX144" fmla="*/ 234669 w 3166015"/>
              <a:gd name="connsiteY144" fmla="*/ 1873231 h 1905600"/>
              <a:gd name="connsiteX145" fmla="*/ 210393 w 3166015"/>
              <a:gd name="connsiteY145" fmla="*/ 1857047 h 1905600"/>
              <a:gd name="connsiteX146" fmla="*/ 113289 w 3166015"/>
              <a:gd name="connsiteY146" fmla="*/ 1832771 h 1905600"/>
              <a:gd name="connsiteX147" fmla="*/ 145657 w 3166015"/>
              <a:gd name="connsiteY147"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1027689 w 3166015"/>
              <a:gd name="connsiteY29" fmla="*/ 724162 h 1905600"/>
              <a:gd name="connsiteX30" fmla="*/ 1310910 w 3166015"/>
              <a:gd name="connsiteY30" fmla="*/ 699886 h 1905600"/>
              <a:gd name="connsiteX31" fmla="*/ 1367554 w 3166015"/>
              <a:gd name="connsiteY31" fmla="*/ 691794 h 1905600"/>
              <a:gd name="connsiteX32" fmla="*/ 1448475 w 3166015"/>
              <a:gd name="connsiteY32" fmla="*/ 627058 h 1905600"/>
              <a:gd name="connsiteX33" fmla="*/ 1513211 w 3166015"/>
              <a:gd name="connsiteY33" fmla="*/ 562322 h 1905600"/>
              <a:gd name="connsiteX34" fmla="*/ 1537487 w 3166015"/>
              <a:gd name="connsiteY34" fmla="*/ 481401 h 1905600"/>
              <a:gd name="connsiteX35" fmla="*/ 1545579 w 3166015"/>
              <a:gd name="connsiteY35" fmla="*/ 206272 h 1905600"/>
              <a:gd name="connsiteX36" fmla="*/ 1553671 w 3166015"/>
              <a:gd name="connsiteY36" fmla="*/ 76800 h 1905600"/>
              <a:gd name="connsiteX37" fmla="*/ 1561763 w 3166015"/>
              <a:gd name="connsiteY37" fmla="*/ 52524 h 1905600"/>
              <a:gd name="connsiteX38" fmla="*/ 1586039 w 3166015"/>
              <a:gd name="connsiteY38" fmla="*/ 44431 h 1905600"/>
              <a:gd name="connsiteX39" fmla="*/ 1683144 w 3166015"/>
              <a:gd name="connsiteY39" fmla="*/ 3971 h 1905600"/>
              <a:gd name="connsiteX40" fmla="*/ 1772156 w 3166015"/>
              <a:gd name="connsiteY40" fmla="*/ 12063 h 1905600"/>
              <a:gd name="connsiteX41" fmla="*/ 1820708 w 3166015"/>
              <a:gd name="connsiteY41" fmla="*/ 28247 h 1905600"/>
              <a:gd name="connsiteX42" fmla="*/ 1844984 w 3166015"/>
              <a:gd name="connsiteY42" fmla="*/ 36339 h 1905600"/>
              <a:gd name="connsiteX43" fmla="*/ 1869260 w 3166015"/>
              <a:gd name="connsiteY43" fmla="*/ 44431 h 1905600"/>
              <a:gd name="connsiteX44" fmla="*/ 1909721 w 3166015"/>
              <a:gd name="connsiteY44" fmla="*/ 52524 h 1905600"/>
              <a:gd name="connsiteX45" fmla="*/ 1966365 w 3166015"/>
              <a:gd name="connsiteY45" fmla="*/ 68708 h 1905600"/>
              <a:gd name="connsiteX46" fmla="*/ 2298138 w 3166015"/>
              <a:gd name="connsiteY46" fmla="*/ 84892 h 1905600"/>
              <a:gd name="connsiteX47" fmla="*/ 2322414 w 3166015"/>
              <a:gd name="connsiteY47" fmla="*/ 92984 h 1905600"/>
              <a:gd name="connsiteX48" fmla="*/ 2362875 w 3166015"/>
              <a:gd name="connsiteY48" fmla="*/ 101076 h 1905600"/>
              <a:gd name="connsiteX49" fmla="*/ 2387151 w 3166015"/>
              <a:gd name="connsiteY49" fmla="*/ 117260 h 1905600"/>
              <a:gd name="connsiteX50" fmla="*/ 2468071 w 3166015"/>
              <a:gd name="connsiteY50" fmla="*/ 133444 h 1905600"/>
              <a:gd name="connsiteX51" fmla="*/ 2524715 w 3166015"/>
              <a:gd name="connsiteY51" fmla="*/ 165812 h 1905600"/>
              <a:gd name="connsiteX52" fmla="*/ 2573268 w 3166015"/>
              <a:gd name="connsiteY52" fmla="*/ 181996 h 1905600"/>
              <a:gd name="connsiteX53" fmla="*/ 2735108 w 3166015"/>
              <a:gd name="connsiteY53" fmla="*/ 222456 h 1905600"/>
              <a:gd name="connsiteX54" fmla="*/ 2840305 w 3166015"/>
              <a:gd name="connsiteY54" fmla="*/ 206272 h 1905600"/>
              <a:gd name="connsiteX55" fmla="*/ 2864581 w 3166015"/>
              <a:gd name="connsiteY55" fmla="*/ 190088 h 1905600"/>
              <a:gd name="connsiteX56" fmla="*/ 2913133 w 3166015"/>
              <a:gd name="connsiteY56" fmla="*/ 173904 h 1905600"/>
              <a:gd name="connsiteX57" fmla="*/ 3002145 w 3166015"/>
              <a:gd name="connsiteY57" fmla="*/ 198180 h 1905600"/>
              <a:gd name="connsiteX58" fmla="*/ 3010237 w 3166015"/>
              <a:gd name="connsiteY58" fmla="*/ 230548 h 1905600"/>
              <a:gd name="connsiteX59" fmla="*/ 3026422 w 3166015"/>
              <a:gd name="connsiteY59" fmla="*/ 279100 h 1905600"/>
              <a:gd name="connsiteX60" fmla="*/ 3034514 w 3166015"/>
              <a:gd name="connsiteY60" fmla="*/ 303377 h 1905600"/>
              <a:gd name="connsiteX61" fmla="*/ 3042606 w 3166015"/>
              <a:gd name="connsiteY61" fmla="*/ 392389 h 1905600"/>
              <a:gd name="connsiteX62" fmla="*/ 3066882 w 3166015"/>
              <a:gd name="connsiteY62" fmla="*/ 651334 h 1905600"/>
              <a:gd name="connsiteX63" fmla="*/ 3083066 w 3166015"/>
              <a:gd name="connsiteY63" fmla="*/ 869819 h 1905600"/>
              <a:gd name="connsiteX64" fmla="*/ 3091158 w 3166015"/>
              <a:gd name="connsiteY64" fmla="*/ 894095 h 1905600"/>
              <a:gd name="connsiteX65" fmla="*/ 3107342 w 3166015"/>
              <a:gd name="connsiteY65" fmla="*/ 950739 h 1905600"/>
              <a:gd name="connsiteX66" fmla="*/ 3115434 w 3166015"/>
              <a:gd name="connsiteY66" fmla="*/ 1015476 h 1905600"/>
              <a:gd name="connsiteX67" fmla="*/ 3123526 w 3166015"/>
              <a:gd name="connsiteY67" fmla="*/ 1039752 h 1905600"/>
              <a:gd name="connsiteX68" fmla="*/ 3131618 w 3166015"/>
              <a:gd name="connsiteY68" fmla="*/ 1072120 h 1905600"/>
              <a:gd name="connsiteX69" fmla="*/ 3147802 w 3166015"/>
              <a:gd name="connsiteY69" fmla="*/ 1120672 h 1905600"/>
              <a:gd name="connsiteX70" fmla="*/ 3147802 w 3166015"/>
              <a:gd name="connsiteY70" fmla="*/ 1541458 h 1905600"/>
              <a:gd name="connsiteX71" fmla="*/ 3123526 w 3166015"/>
              <a:gd name="connsiteY71" fmla="*/ 1606194 h 1905600"/>
              <a:gd name="connsiteX72" fmla="*/ 3115434 w 3166015"/>
              <a:gd name="connsiteY72" fmla="*/ 1630470 h 1905600"/>
              <a:gd name="connsiteX73" fmla="*/ 3091158 w 3166015"/>
              <a:gd name="connsiteY73" fmla="*/ 1638562 h 1905600"/>
              <a:gd name="connsiteX74" fmla="*/ 3074974 w 3166015"/>
              <a:gd name="connsiteY74" fmla="*/ 1654747 h 1905600"/>
              <a:gd name="connsiteX75" fmla="*/ 3026422 w 3166015"/>
              <a:gd name="connsiteY75" fmla="*/ 1670931 h 1905600"/>
              <a:gd name="connsiteX76" fmla="*/ 3010237 w 3166015"/>
              <a:gd name="connsiteY76" fmla="*/ 1687115 h 1905600"/>
              <a:gd name="connsiteX77" fmla="*/ 2905041 w 3166015"/>
              <a:gd name="connsiteY77" fmla="*/ 1703299 h 1905600"/>
              <a:gd name="connsiteX78" fmla="*/ 2807937 w 3166015"/>
              <a:gd name="connsiteY78" fmla="*/ 1695207 h 1905600"/>
              <a:gd name="connsiteX79" fmla="*/ 2735108 w 3166015"/>
              <a:gd name="connsiteY79" fmla="*/ 1654747 h 1905600"/>
              <a:gd name="connsiteX80" fmla="*/ 2686556 w 3166015"/>
              <a:gd name="connsiteY80" fmla="*/ 1638562 h 1905600"/>
              <a:gd name="connsiteX81" fmla="*/ 2662280 w 3166015"/>
              <a:gd name="connsiteY81" fmla="*/ 1630470 h 1905600"/>
              <a:gd name="connsiteX82" fmla="*/ 2638004 w 3166015"/>
              <a:gd name="connsiteY82" fmla="*/ 1614286 h 1905600"/>
              <a:gd name="connsiteX83" fmla="*/ 2605636 w 3166015"/>
              <a:gd name="connsiteY83" fmla="*/ 1606194 h 1905600"/>
              <a:gd name="connsiteX84" fmla="*/ 2581360 w 3166015"/>
              <a:gd name="connsiteY84" fmla="*/ 1598102 h 1905600"/>
              <a:gd name="connsiteX85" fmla="*/ 2548991 w 3166015"/>
              <a:gd name="connsiteY85" fmla="*/ 1590010 h 1905600"/>
              <a:gd name="connsiteX86" fmla="*/ 2500439 w 3166015"/>
              <a:gd name="connsiteY86" fmla="*/ 1573826 h 1905600"/>
              <a:gd name="connsiteX87" fmla="*/ 2468071 w 3166015"/>
              <a:gd name="connsiteY87" fmla="*/ 1565734 h 1905600"/>
              <a:gd name="connsiteX88" fmla="*/ 2419519 w 3166015"/>
              <a:gd name="connsiteY88" fmla="*/ 1549550 h 1905600"/>
              <a:gd name="connsiteX89" fmla="*/ 2395243 w 3166015"/>
              <a:gd name="connsiteY89" fmla="*/ 1525274 h 1905600"/>
              <a:gd name="connsiteX90" fmla="*/ 2338599 w 3166015"/>
              <a:gd name="connsiteY90" fmla="*/ 1509090 h 1905600"/>
              <a:gd name="connsiteX91" fmla="*/ 2168666 w 3166015"/>
              <a:gd name="connsiteY91" fmla="*/ 1484814 h 1905600"/>
              <a:gd name="connsiteX92" fmla="*/ 2136298 w 3166015"/>
              <a:gd name="connsiteY92" fmla="*/ 1492906 h 1905600"/>
              <a:gd name="connsiteX93" fmla="*/ 2087745 w 3166015"/>
              <a:gd name="connsiteY93" fmla="*/ 1509090 h 1905600"/>
              <a:gd name="connsiteX94" fmla="*/ 1982549 w 3166015"/>
              <a:gd name="connsiteY94" fmla="*/ 1525274 h 1905600"/>
              <a:gd name="connsiteX95" fmla="*/ 1885445 w 3166015"/>
              <a:gd name="connsiteY95" fmla="*/ 1517182 h 1905600"/>
              <a:gd name="connsiteX96" fmla="*/ 1853076 w 3166015"/>
              <a:gd name="connsiteY96" fmla="*/ 1509090 h 1905600"/>
              <a:gd name="connsiteX97" fmla="*/ 1788340 w 3166015"/>
              <a:gd name="connsiteY97" fmla="*/ 1500998 h 1905600"/>
              <a:gd name="connsiteX98" fmla="*/ 1602223 w 3166015"/>
              <a:gd name="connsiteY98" fmla="*/ 1509090 h 1905600"/>
              <a:gd name="connsiteX99" fmla="*/ 1497027 w 3166015"/>
              <a:gd name="connsiteY99" fmla="*/ 1533366 h 1905600"/>
              <a:gd name="connsiteX100" fmla="*/ 1472751 w 3166015"/>
              <a:gd name="connsiteY100" fmla="*/ 1541458 h 1905600"/>
              <a:gd name="connsiteX101" fmla="*/ 1448475 w 3166015"/>
              <a:gd name="connsiteY101" fmla="*/ 1533366 h 1905600"/>
              <a:gd name="connsiteX102" fmla="*/ 1440383 w 3166015"/>
              <a:gd name="connsiteY102" fmla="*/ 1509090 h 1905600"/>
              <a:gd name="connsiteX103" fmla="*/ 1448475 w 3166015"/>
              <a:gd name="connsiteY103" fmla="*/ 1347249 h 1905600"/>
              <a:gd name="connsiteX104" fmla="*/ 1464659 w 3166015"/>
              <a:gd name="connsiteY104" fmla="*/ 1298697 h 1905600"/>
              <a:gd name="connsiteX105" fmla="*/ 1472751 w 3166015"/>
              <a:gd name="connsiteY105" fmla="*/ 1233961 h 1905600"/>
              <a:gd name="connsiteX106" fmla="*/ 1488935 w 3166015"/>
              <a:gd name="connsiteY106" fmla="*/ 1209685 h 1905600"/>
              <a:gd name="connsiteX107" fmla="*/ 1480843 w 3166015"/>
              <a:gd name="connsiteY107" fmla="*/ 1128764 h 1905600"/>
              <a:gd name="connsiteX108" fmla="*/ 1472751 w 3166015"/>
              <a:gd name="connsiteY108" fmla="*/ 1104488 h 1905600"/>
              <a:gd name="connsiteX109" fmla="*/ 1448475 w 3166015"/>
              <a:gd name="connsiteY109" fmla="*/ 1096396 h 1905600"/>
              <a:gd name="connsiteX110" fmla="*/ 1424199 w 3166015"/>
              <a:gd name="connsiteY110" fmla="*/ 1080212 h 1905600"/>
              <a:gd name="connsiteX111" fmla="*/ 1286634 w 3166015"/>
              <a:gd name="connsiteY111" fmla="*/ 1064028 h 1905600"/>
              <a:gd name="connsiteX112" fmla="*/ 1181437 w 3166015"/>
              <a:gd name="connsiteY112" fmla="*/ 1039752 h 1905600"/>
              <a:gd name="connsiteX113" fmla="*/ 1149069 w 3166015"/>
              <a:gd name="connsiteY113" fmla="*/ 1031660 h 1905600"/>
              <a:gd name="connsiteX114" fmla="*/ 1060057 w 3166015"/>
              <a:gd name="connsiteY114" fmla="*/ 1015476 h 1905600"/>
              <a:gd name="connsiteX115" fmla="*/ 1019597 w 3166015"/>
              <a:gd name="connsiteY115" fmla="*/ 1023568 h 1905600"/>
              <a:gd name="connsiteX116" fmla="*/ 971045 w 3166015"/>
              <a:gd name="connsiteY116" fmla="*/ 1055936 h 1905600"/>
              <a:gd name="connsiteX117" fmla="*/ 946768 w 3166015"/>
              <a:gd name="connsiteY117" fmla="*/ 1064028 h 1905600"/>
              <a:gd name="connsiteX118" fmla="*/ 922492 w 3166015"/>
              <a:gd name="connsiteY118" fmla="*/ 1080212 h 1905600"/>
              <a:gd name="connsiteX119" fmla="*/ 873940 w 3166015"/>
              <a:gd name="connsiteY119" fmla="*/ 1096396 h 1905600"/>
              <a:gd name="connsiteX120" fmla="*/ 865848 w 3166015"/>
              <a:gd name="connsiteY120" fmla="*/ 1120672 h 1905600"/>
              <a:gd name="connsiteX121" fmla="*/ 841572 w 3166015"/>
              <a:gd name="connsiteY121" fmla="*/ 1128764 h 1905600"/>
              <a:gd name="connsiteX122" fmla="*/ 550259 w 3166015"/>
              <a:gd name="connsiteY122" fmla="*/ 1161132 h 1905600"/>
              <a:gd name="connsiteX123" fmla="*/ 525983 w 3166015"/>
              <a:gd name="connsiteY123" fmla="*/ 1177316 h 1905600"/>
              <a:gd name="connsiteX124" fmla="*/ 493614 w 3166015"/>
              <a:gd name="connsiteY124" fmla="*/ 1282513 h 1905600"/>
              <a:gd name="connsiteX125" fmla="*/ 501706 w 3166015"/>
              <a:gd name="connsiteY125" fmla="*/ 1403893 h 1905600"/>
              <a:gd name="connsiteX126" fmla="*/ 509799 w 3166015"/>
              <a:gd name="connsiteY126" fmla="*/ 1428170 h 1905600"/>
              <a:gd name="connsiteX127" fmla="*/ 558351 w 3166015"/>
              <a:gd name="connsiteY127" fmla="*/ 1444354 h 1905600"/>
              <a:gd name="connsiteX128" fmla="*/ 639271 w 3166015"/>
              <a:gd name="connsiteY128" fmla="*/ 1460538 h 1905600"/>
              <a:gd name="connsiteX129" fmla="*/ 712099 w 3166015"/>
              <a:gd name="connsiteY129" fmla="*/ 1476722 h 1905600"/>
              <a:gd name="connsiteX130" fmla="*/ 728283 w 3166015"/>
              <a:gd name="connsiteY130" fmla="*/ 1500998 h 1905600"/>
              <a:gd name="connsiteX131" fmla="*/ 768744 w 3166015"/>
              <a:gd name="connsiteY131" fmla="*/ 1533366 h 1905600"/>
              <a:gd name="connsiteX132" fmla="*/ 801112 w 3166015"/>
              <a:gd name="connsiteY132" fmla="*/ 1606194 h 1905600"/>
              <a:gd name="connsiteX133" fmla="*/ 776836 w 3166015"/>
              <a:gd name="connsiteY133" fmla="*/ 1768035 h 1905600"/>
              <a:gd name="connsiteX134" fmla="*/ 776836 w 3166015"/>
              <a:gd name="connsiteY134" fmla="*/ 1768035 h 1905600"/>
              <a:gd name="connsiteX135" fmla="*/ 768744 w 3166015"/>
              <a:gd name="connsiteY135" fmla="*/ 1808495 h 1905600"/>
              <a:gd name="connsiteX136" fmla="*/ 744468 w 3166015"/>
              <a:gd name="connsiteY136" fmla="*/ 1824679 h 1905600"/>
              <a:gd name="connsiteX137" fmla="*/ 720191 w 3166015"/>
              <a:gd name="connsiteY137" fmla="*/ 1865139 h 1905600"/>
              <a:gd name="connsiteX138" fmla="*/ 671639 w 3166015"/>
              <a:gd name="connsiteY138" fmla="*/ 1881324 h 1905600"/>
              <a:gd name="connsiteX139" fmla="*/ 614995 w 3166015"/>
              <a:gd name="connsiteY139" fmla="*/ 1897508 h 1905600"/>
              <a:gd name="connsiteX140" fmla="*/ 428878 w 3166015"/>
              <a:gd name="connsiteY140" fmla="*/ 1905600 h 1905600"/>
              <a:gd name="connsiteX141" fmla="*/ 307498 w 3166015"/>
              <a:gd name="connsiteY141" fmla="*/ 1897508 h 1905600"/>
              <a:gd name="connsiteX142" fmla="*/ 258945 w 3166015"/>
              <a:gd name="connsiteY142" fmla="*/ 1881324 h 1905600"/>
              <a:gd name="connsiteX143" fmla="*/ 234669 w 3166015"/>
              <a:gd name="connsiteY143" fmla="*/ 1873231 h 1905600"/>
              <a:gd name="connsiteX144" fmla="*/ 210393 w 3166015"/>
              <a:gd name="connsiteY144" fmla="*/ 1857047 h 1905600"/>
              <a:gd name="connsiteX145" fmla="*/ 113289 w 3166015"/>
              <a:gd name="connsiteY145" fmla="*/ 1832771 h 1905600"/>
              <a:gd name="connsiteX146" fmla="*/ 145657 w 3166015"/>
              <a:gd name="connsiteY146"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1027689 w 3166015"/>
              <a:gd name="connsiteY29" fmla="*/ 724162 h 1905600"/>
              <a:gd name="connsiteX30" fmla="*/ 1310910 w 3166015"/>
              <a:gd name="connsiteY30" fmla="*/ 699886 h 1905600"/>
              <a:gd name="connsiteX31" fmla="*/ 1367554 w 3166015"/>
              <a:gd name="connsiteY31" fmla="*/ 691794 h 1905600"/>
              <a:gd name="connsiteX32" fmla="*/ 1448475 w 3166015"/>
              <a:gd name="connsiteY32" fmla="*/ 627058 h 1905600"/>
              <a:gd name="connsiteX33" fmla="*/ 1513211 w 3166015"/>
              <a:gd name="connsiteY33" fmla="*/ 562322 h 1905600"/>
              <a:gd name="connsiteX34" fmla="*/ 1537487 w 3166015"/>
              <a:gd name="connsiteY34" fmla="*/ 481401 h 1905600"/>
              <a:gd name="connsiteX35" fmla="*/ 1545579 w 3166015"/>
              <a:gd name="connsiteY35" fmla="*/ 206272 h 1905600"/>
              <a:gd name="connsiteX36" fmla="*/ 1553671 w 3166015"/>
              <a:gd name="connsiteY36" fmla="*/ 76800 h 1905600"/>
              <a:gd name="connsiteX37" fmla="*/ 1561763 w 3166015"/>
              <a:gd name="connsiteY37" fmla="*/ 52524 h 1905600"/>
              <a:gd name="connsiteX38" fmla="*/ 1586039 w 3166015"/>
              <a:gd name="connsiteY38" fmla="*/ 44431 h 1905600"/>
              <a:gd name="connsiteX39" fmla="*/ 1683144 w 3166015"/>
              <a:gd name="connsiteY39" fmla="*/ 3971 h 1905600"/>
              <a:gd name="connsiteX40" fmla="*/ 1772156 w 3166015"/>
              <a:gd name="connsiteY40" fmla="*/ 12063 h 1905600"/>
              <a:gd name="connsiteX41" fmla="*/ 1820708 w 3166015"/>
              <a:gd name="connsiteY41" fmla="*/ 28247 h 1905600"/>
              <a:gd name="connsiteX42" fmla="*/ 1844984 w 3166015"/>
              <a:gd name="connsiteY42" fmla="*/ 36339 h 1905600"/>
              <a:gd name="connsiteX43" fmla="*/ 1869260 w 3166015"/>
              <a:gd name="connsiteY43" fmla="*/ 44431 h 1905600"/>
              <a:gd name="connsiteX44" fmla="*/ 1909721 w 3166015"/>
              <a:gd name="connsiteY44" fmla="*/ 52524 h 1905600"/>
              <a:gd name="connsiteX45" fmla="*/ 1966365 w 3166015"/>
              <a:gd name="connsiteY45" fmla="*/ 68708 h 1905600"/>
              <a:gd name="connsiteX46" fmla="*/ 2298138 w 3166015"/>
              <a:gd name="connsiteY46" fmla="*/ 84892 h 1905600"/>
              <a:gd name="connsiteX47" fmla="*/ 2322414 w 3166015"/>
              <a:gd name="connsiteY47" fmla="*/ 92984 h 1905600"/>
              <a:gd name="connsiteX48" fmla="*/ 2362875 w 3166015"/>
              <a:gd name="connsiteY48" fmla="*/ 101076 h 1905600"/>
              <a:gd name="connsiteX49" fmla="*/ 2387151 w 3166015"/>
              <a:gd name="connsiteY49" fmla="*/ 117260 h 1905600"/>
              <a:gd name="connsiteX50" fmla="*/ 2468071 w 3166015"/>
              <a:gd name="connsiteY50" fmla="*/ 133444 h 1905600"/>
              <a:gd name="connsiteX51" fmla="*/ 2524715 w 3166015"/>
              <a:gd name="connsiteY51" fmla="*/ 165812 h 1905600"/>
              <a:gd name="connsiteX52" fmla="*/ 2573268 w 3166015"/>
              <a:gd name="connsiteY52" fmla="*/ 181996 h 1905600"/>
              <a:gd name="connsiteX53" fmla="*/ 2735108 w 3166015"/>
              <a:gd name="connsiteY53" fmla="*/ 222456 h 1905600"/>
              <a:gd name="connsiteX54" fmla="*/ 2840305 w 3166015"/>
              <a:gd name="connsiteY54" fmla="*/ 206272 h 1905600"/>
              <a:gd name="connsiteX55" fmla="*/ 2864581 w 3166015"/>
              <a:gd name="connsiteY55" fmla="*/ 190088 h 1905600"/>
              <a:gd name="connsiteX56" fmla="*/ 2913133 w 3166015"/>
              <a:gd name="connsiteY56" fmla="*/ 173904 h 1905600"/>
              <a:gd name="connsiteX57" fmla="*/ 3002145 w 3166015"/>
              <a:gd name="connsiteY57" fmla="*/ 198180 h 1905600"/>
              <a:gd name="connsiteX58" fmla="*/ 3010237 w 3166015"/>
              <a:gd name="connsiteY58" fmla="*/ 230548 h 1905600"/>
              <a:gd name="connsiteX59" fmla="*/ 3026422 w 3166015"/>
              <a:gd name="connsiteY59" fmla="*/ 279100 h 1905600"/>
              <a:gd name="connsiteX60" fmla="*/ 3042606 w 3166015"/>
              <a:gd name="connsiteY60" fmla="*/ 392389 h 1905600"/>
              <a:gd name="connsiteX61" fmla="*/ 3066882 w 3166015"/>
              <a:gd name="connsiteY61" fmla="*/ 651334 h 1905600"/>
              <a:gd name="connsiteX62" fmla="*/ 3083066 w 3166015"/>
              <a:gd name="connsiteY62" fmla="*/ 869819 h 1905600"/>
              <a:gd name="connsiteX63" fmla="*/ 3091158 w 3166015"/>
              <a:gd name="connsiteY63" fmla="*/ 894095 h 1905600"/>
              <a:gd name="connsiteX64" fmla="*/ 3107342 w 3166015"/>
              <a:gd name="connsiteY64" fmla="*/ 950739 h 1905600"/>
              <a:gd name="connsiteX65" fmla="*/ 3115434 w 3166015"/>
              <a:gd name="connsiteY65" fmla="*/ 1015476 h 1905600"/>
              <a:gd name="connsiteX66" fmla="*/ 3123526 w 3166015"/>
              <a:gd name="connsiteY66" fmla="*/ 1039752 h 1905600"/>
              <a:gd name="connsiteX67" fmla="*/ 3131618 w 3166015"/>
              <a:gd name="connsiteY67" fmla="*/ 1072120 h 1905600"/>
              <a:gd name="connsiteX68" fmla="*/ 3147802 w 3166015"/>
              <a:gd name="connsiteY68" fmla="*/ 1120672 h 1905600"/>
              <a:gd name="connsiteX69" fmla="*/ 3147802 w 3166015"/>
              <a:gd name="connsiteY69" fmla="*/ 1541458 h 1905600"/>
              <a:gd name="connsiteX70" fmla="*/ 3123526 w 3166015"/>
              <a:gd name="connsiteY70" fmla="*/ 1606194 h 1905600"/>
              <a:gd name="connsiteX71" fmla="*/ 3115434 w 3166015"/>
              <a:gd name="connsiteY71" fmla="*/ 1630470 h 1905600"/>
              <a:gd name="connsiteX72" fmla="*/ 3091158 w 3166015"/>
              <a:gd name="connsiteY72" fmla="*/ 1638562 h 1905600"/>
              <a:gd name="connsiteX73" fmla="*/ 3074974 w 3166015"/>
              <a:gd name="connsiteY73" fmla="*/ 1654747 h 1905600"/>
              <a:gd name="connsiteX74" fmla="*/ 3026422 w 3166015"/>
              <a:gd name="connsiteY74" fmla="*/ 1670931 h 1905600"/>
              <a:gd name="connsiteX75" fmla="*/ 3010237 w 3166015"/>
              <a:gd name="connsiteY75" fmla="*/ 1687115 h 1905600"/>
              <a:gd name="connsiteX76" fmla="*/ 2905041 w 3166015"/>
              <a:gd name="connsiteY76" fmla="*/ 1703299 h 1905600"/>
              <a:gd name="connsiteX77" fmla="*/ 2807937 w 3166015"/>
              <a:gd name="connsiteY77" fmla="*/ 1695207 h 1905600"/>
              <a:gd name="connsiteX78" fmla="*/ 2735108 w 3166015"/>
              <a:gd name="connsiteY78" fmla="*/ 1654747 h 1905600"/>
              <a:gd name="connsiteX79" fmla="*/ 2686556 w 3166015"/>
              <a:gd name="connsiteY79" fmla="*/ 1638562 h 1905600"/>
              <a:gd name="connsiteX80" fmla="*/ 2662280 w 3166015"/>
              <a:gd name="connsiteY80" fmla="*/ 1630470 h 1905600"/>
              <a:gd name="connsiteX81" fmla="*/ 2638004 w 3166015"/>
              <a:gd name="connsiteY81" fmla="*/ 1614286 h 1905600"/>
              <a:gd name="connsiteX82" fmla="*/ 2605636 w 3166015"/>
              <a:gd name="connsiteY82" fmla="*/ 1606194 h 1905600"/>
              <a:gd name="connsiteX83" fmla="*/ 2581360 w 3166015"/>
              <a:gd name="connsiteY83" fmla="*/ 1598102 h 1905600"/>
              <a:gd name="connsiteX84" fmla="*/ 2548991 w 3166015"/>
              <a:gd name="connsiteY84" fmla="*/ 1590010 h 1905600"/>
              <a:gd name="connsiteX85" fmla="*/ 2500439 w 3166015"/>
              <a:gd name="connsiteY85" fmla="*/ 1573826 h 1905600"/>
              <a:gd name="connsiteX86" fmla="*/ 2468071 w 3166015"/>
              <a:gd name="connsiteY86" fmla="*/ 1565734 h 1905600"/>
              <a:gd name="connsiteX87" fmla="*/ 2419519 w 3166015"/>
              <a:gd name="connsiteY87" fmla="*/ 1549550 h 1905600"/>
              <a:gd name="connsiteX88" fmla="*/ 2395243 w 3166015"/>
              <a:gd name="connsiteY88" fmla="*/ 1525274 h 1905600"/>
              <a:gd name="connsiteX89" fmla="*/ 2338599 w 3166015"/>
              <a:gd name="connsiteY89" fmla="*/ 1509090 h 1905600"/>
              <a:gd name="connsiteX90" fmla="*/ 2168666 w 3166015"/>
              <a:gd name="connsiteY90" fmla="*/ 1484814 h 1905600"/>
              <a:gd name="connsiteX91" fmla="*/ 2136298 w 3166015"/>
              <a:gd name="connsiteY91" fmla="*/ 1492906 h 1905600"/>
              <a:gd name="connsiteX92" fmla="*/ 2087745 w 3166015"/>
              <a:gd name="connsiteY92" fmla="*/ 1509090 h 1905600"/>
              <a:gd name="connsiteX93" fmla="*/ 1982549 w 3166015"/>
              <a:gd name="connsiteY93" fmla="*/ 1525274 h 1905600"/>
              <a:gd name="connsiteX94" fmla="*/ 1885445 w 3166015"/>
              <a:gd name="connsiteY94" fmla="*/ 1517182 h 1905600"/>
              <a:gd name="connsiteX95" fmla="*/ 1853076 w 3166015"/>
              <a:gd name="connsiteY95" fmla="*/ 1509090 h 1905600"/>
              <a:gd name="connsiteX96" fmla="*/ 1788340 w 3166015"/>
              <a:gd name="connsiteY96" fmla="*/ 1500998 h 1905600"/>
              <a:gd name="connsiteX97" fmla="*/ 1602223 w 3166015"/>
              <a:gd name="connsiteY97" fmla="*/ 1509090 h 1905600"/>
              <a:gd name="connsiteX98" fmla="*/ 1497027 w 3166015"/>
              <a:gd name="connsiteY98" fmla="*/ 1533366 h 1905600"/>
              <a:gd name="connsiteX99" fmla="*/ 1472751 w 3166015"/>
              <a:gd name="connsiteY99" fmla="*/ 1541458 h 1905600"/>
              <a:gd name="connsiteX100" fmla="*/ 1448475 w 3166015"/>
              <a:gd name="connsiteY100" fmla="*/ 1533366 h 1905600"/>
              <a:gd name="connsiteX101" fmla="*/ 1440383 w 3166015"/>
              <a:gd name="connsiteY101" fmla="*/ 1509090 h 1905600"/>
              <a:gd name="connsiteX102" fmla="*/ 1448475 w 3166015"/>
              <a:gd name="connsiteY102" fmla="*/ 1347249 h 1905600"/>
              <a:gd name="connsiteX103" fmla="*/ 1464659 w 3166015"/>
              <a:gd name="connsiteY103" fmla="*/ 1298697 h 1905600"/>
              <a:gd name="connsiteX104" fmla="*/ 1472751 w 3166015"/>
              <a:gd name="connsiteY104" fmla="*/ 1233961 h 1905600"/>
              <a:gd name="connsiteX105" fmla="*/ 1488935 w 3166015"/>
              <a:gd name="connsiteY105" fmla="*/ 1209685 h 1905600"/>
              <a:gd name="connsiteX106" fmla="*/ 1480843 w 3166015"/>
              <a:gd name="connsiteY106" fmla="*/ 1128764 h 1905600"/>
              <a:gd name="connsiteX107" fmla="*/ 1472751 w 3166015"/>
              <a:gd name="connsiteY107" fmla="*/ 1104488 h 1905600"/>
              <a:gd name="connsiteX108" fmla="*/ 1448475 w 3166015"/>
              <a:gd name="connsiteY108" fmla="*/ 1096396 h 1905600"/>
              <a:gd name="connsiteX109" fmla="*/ 1424199 w 3166015"/>
              <a:gd name="connsiteY109" fmla="*/ 1080212 h 1905600"/>
              <a:gd name="connsiteX110" fmla="*/ 1286634 w 3166015"/>
              <a:gd name="connsiteY110" fmla="*/ 1064028 h 1905600"/>
              <a:gd name="connsiteX111" fmla="*/ 1181437 w 3166015"/>
              <a:gd name="connsiteY111" fmla="*/ 1039752 h 1905600"/>
              <a:gd name="connsiteX112" fmla="*/ 1149069 w 3166015"/>
              <a:gd name="connsiteY112" fmla="*/ 1031660 h 1905600"/>
              <a:gd name="connsiteX113" fmla="*/ 1060057 w 3166015"/>
              <a:gd name="connsiteY113" fmla="*/ 1015476 h 1905600"/>
              <a:gd name="connsiteX114" fmla="*/ 1019597 w 3166015"/>
              <a:gd name="connsiteY114" fmla="*/ 1023568 h 1905600"/>
              <a:gd name="connsiteX115" fmla="*/ 971045 w 3166015"/>
              <a:gd name="connsiteY115" fmla="*/ 1055936 h 1905600"/>
              <a:gd name="connsiteX116" fmla="*/ 946768 w 3166015"/>
              <a:gd name="connsiteY116" fmla="*/ 1064028 h 1905600"/>
              <a:gd name="connsiteX117" fmla="*/ 922492 w 3166015"/>
              <a:gd name="connsiteY117" fmla="*/ 1080212 h 1905600"/>
              <a:gd name="connsiteX118" fmla="*/ 873940 w 3166015"/>
              <a:gd name="connsiteY118" fmla="*/ 1096396 h 1905600"/>
              <a:gd name="connsiteX119" fmla="*/ 865848 w 3166015"/>
              <a:gd name="connsiteY119" fmla="*/ 1120672 h 1905600"/>
              <a:gd name="connsiteX120" fmla="*/ 841572 w 3166015"/>
              <a:gd name="connsiteY120" fmla="*/ 1128764 h 1905600"/>
              <a:gd name="connsiteX121" fmla="*/ 550259 w 3166015"/>
              <a:gd name="connsiteY121" fmla="*/ 1161132 h 1905600"/>
              <a:gd name="connsiteX122" fmla="*/ 525983 w 3166015"/>
              <a:gd name="connsiteY122" fmla="*/ 1177316 h 1905600"/>
              <a:gd name="connsiteX123" fmla="*/ 493614 w 3166015"/>
              <a:gd name="connsiteY123" fmla="*/ 1282513 h 1905600"/>
              <a:gd name="connsiteX124" fmla="*/ 501706 w 3166015"/>
              <a:gd name="connsiteY124" fmla="*/ 1403893 h 1905600"/>
              <a:gd name="connsiteX125" fmla="*/ 509799 w 3166015"/>
              <a:gd name="connsiteY125" fmla="*/ 1428170 h 1905600"/>
              <a:gd name="connsiteX126" fmla="*/ 558351 w 3166015"/>
              <a:gd name="connsiteY126" fmla="*/ 1444354 h 1905600"/>
              <a:gd name="connsiteX127" fmla="*/ 639271 w 3166015"/>
              <a:gd name="connsiteY127" fmla="*/ 1460538 h 1905600"/>
              <a:gd name="connsiteX128" fmla="*/ 712099 w 3166015"/>
              <a:gd name="connsiteY128" fmla="*/ 1476722 h 1905600"/>
              <a:gd name="connsiteX129" fmla="*/ 728283 w 3166015"/>
              <a:gd name="connsiteY129" fmla="*/ 1500998 h 1905600"/>
              <a:gd name="connsiteX130" fmla="*/ 768744 w 3166015"/>
              <a:gd name="connsiteY130" fmla="*/ 1533366 h 1905600"/>
              <a:gd name="connsiteX131" fmla="*/ 801112 w 3166015"/>
              <a:gd name="connsiteY131" fmla="*/ 1606194 h 1905600"/>
              <a:gd name="connsiteX132" fmla="*/ 776836 w 3166015"/>
              <a:gd name="connsiteY132" fmla="*/ 1768035 h 1905600"/>
              <a:gd name="connsiteX133" fmla="*/ 776836 w 3166015"/>
              <a:gd name="connsiteY133" fmla="*/ 1768035 h 1905600"/>
              <a:gd name="connsiteX134" fmla="*/ 768744 w 3166015"/>
              <a:gd name="connsiteY134" fmla="*/ 1808495 h 1905600"/>
              <a:gd name="connsiteX135" fmla="*/ 744468 w 3166015"/>
              <a:gd name="connsiteY135" fmla="*/ 1824679 h 1905600"/>
              <a:gd name="connsiteX136" fmla="*/ 720191 w 3166015"/>
              <a:gd name="connsiteY136" fmla="*/ 1865139 h 1905600"/>
              <a:gd name="connsiteX137" fmla="*/ 671639 w 3166015"/>
              <a:gd name="connsiteY137" fmla="*/ 1881324 h 1905600"/>
              <a:gd name="connsiteX138" fmla="*/ 614995 w 3166015"/>
              <a:gd name="connsiteY138" fmla="*/ 1897508 h 1905600"/>
              <a:gd name="connsiteX139" fmla="*/ 428878 w 3166015"/>
              <a:gd name="connsiteY139" fmla="*/ 1905600 h 1905600"/>
              <a:gd name="connsiteX140" fmla="*/ 307498 w 3166015"/>
              <a:gd name="connsiteY140" fmla="*/ 1897508 h 1905600"/>
              <a:gd name="connsiteX141" fmla="*/ 258945 w 3166015"/>
              <a:gd name="connsiteY141" fmla="*/ 1881324 h 1905600"/>
              <a:gd name="connsiteX142" fmla="*/ 234669 w 3166015"/>
              <a:gd name="connsiteY142" fmla="*/ 1873231 h 1905600"/>
              <a:gd name="connsiteX143" fmla="*/ 210393 w 3166015"/>
              <a:gd name="connsiteY143" fmla="*/ 1857047 h 1905600"/>
              <a:gd name="connsiteX144" fmla="*/ 113289 w 3166015"/>
              <a:gd name="connsiteY144" fmla="*/ 1832771 h 1905600"/>
              <a:gd name="connsiteX145" fmla="*/ 145657 w 3166015"/>
              <a:gd name="connsiteY145"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1027689 w 3166015"/>
              <a:gd name="connsiteY29" fmla="*/ 724162 h 1905600"/>
              <a:gd name="connsiteX30" fmla="*/ 1310910 w 3166015"/>
              <a:gd name="connsiteY30" fmla="*/ 699886 h 1905600"/>
              <a:gd name="connsiteX31" fmla="*/ 1367554 w 3166015"/>
              <a:gd name="connsiteY31" fmla="*/ 691794 h 1905600"/>
              <a:gd name="connsiteX32" fmla="*/ 1448475 w 3166015"/>
              <a:gd name="connsiteY32" fmla="*/ 627058 h 1905600"/>
              <a:gd name="connsiteX33" fmla="*/ 1513211 w 3166015"/>
              <a:gd name="connsiteY33" fmla="*/ 562322 h 1905600"/>
              <a:gd name="connsiteX34" fmla="*/ 1537487 w 3166015"/>
              <a:gd name="connsiteY34" fmla="*/ 481401 h 1905600"/>
              <a:gd name="connsiteX35" fmla="*/ 1545579 w 3166015"/>
              <a:gd name="connsiteY35" fmla="*/ 206272 h 1905600"/>
              <a:gd name="connsiteX36" fmla="*/ 1553671 w 3166015"/>
              <a:gd name="connsiteY36" fmla="*/ 76800 h 1905600"/>
              <a:gd name="connsiteX37" fmla="*/ 1561763 w 3166015"/>
              <a:gd name="connsiteY37" fmla="*/ 52524 h 1905600"/>
              <a:gd name="connsiteX38" fmla="*/ 1586039 w 3166015"/>
              <a:gd name="connsiteY38" fmla="*/ 44431 h 1905600"/>
              <a:gd name="connsiteX39" fmla="*/ 1683144 w 3166015"/>
              <a:gd name="connsiteY39" fmla="*/ 3971 h 1905600"/>
              <a:gd name="connsiteX40" fmla="*/ 1772156 w 3166015"/>
              <a:gd name="connsiteY40" fmla="*/ 12063 h 1905600"/>
              <a:gd name="connsiteX41" fmla="*/ 1820708 w 3166015"/>
              <a:gd name="connsiteY41" fmla="*/ 28247 h 1905600"/>
              <a:gd name="connsiteX42" fmla="*/ 1844984 w 3166015"/>
              <a:gd name="connsiteY42" fmla="*/ 36339 h 1905600"/>
              <a:gd name="connsiteX43" fmla="*/ 1869260 w 3166015"/>
              <a:gd name="connsiteY43" fmla="*/ 44431 h 1905600"/>
              <a:gd name="connsiteX44" fmla="*/ 1909721 w 3166015"/>
              <a:gd name="connsiteY44" fmla="*/ 52524 h 1905600"/>
              <a:gd name="connsiteX45" fmla="*/ 1966365 w 3166015"/>
              <a:gd name="connsiteY45" fmla="*/ 68708 h 1905600"/>
              <a:gd name="connsiteX46" fmla="*/ 2298138 w 3166015"/>
              <a:gd name="connsiteY46" fmla="*/ 84892 h 1905600"/>
              <a:gd name="connsiteX47" fmla="*/ 2322414 w 3166015"/>
              <a:gd name="connsiteY47" fmla="*/ 92984 h 1905600"/>
              <a:gd name="connsiteX48" fmla="*/ 2362875 w 3166015"/>
              <a:gd name="connsiteY48" fmla="*/ 101076 h 1905600"/>
              <a:gd name="connsiteX49" fmla="*/ 2387151 w 3166015"/>
              <a:gd name="connsiteY49" fmla="*/ 117260 h 1905600"/>
              <a:gd name="connsiteX50" fmla="*/ 2468071 w 3166015"/>
              <a:gd name="connsiteY50" fmla="*/ 133444 h 1905600"/>
              <a:gd name="connsiteX51" fmla="*/ 2524715 w 3166015"/>
              <a:gd name="connsiteY51" fmla="*/ 165812 h 1905600"/>
              <a:gd name="connsiteX52" fmla="*/ 2573268 w 3166015"/>
              <a:gd name="connsiteY52" fmla="*/ 181996 h 1905600"/>
              <a:gd name="connsiteX53" fmla="*/ 2735108 w 3166015"/>
              <a:gd name="connsiteY53" fmla="*/ 222456 h 1905600"/>
              <a:gd name="connsiteX54" fmla="*/ 2840305 w 3166015"/>
              <a:gd name="connsiteY54" fmla="*/ 206272 h 1905600"/>
              <a:gd name="connsiteX55" fmla="*/ 2864581 w 3166015"/>
              <a:gd name="connsiteY55" fmla="*/ 190088 h 1905600"/>
              <a:gd name="connsiteX56" fmla="*/ 2913133 w 3166015"/>
              <a:gd name="connsiteY56" fmla="*/ 173904 h 1905600"/>
              <a:gd name="connsiteX57" fmla="*/ 3002145 w 3166015"/>
              <a:gd name="connsiteY57" fmla="*/ 198180 h 1905600"/>
              <a:gd name="connsiteX58" fmla="*/ 3010237 w 3166015"/>
              <a:gd name="connsiteY58" fmla="*/ 230548 h 1905600"/>
              <a:gd name="connsiteX59" fmla="*/ 3042606 w 3166015"/>
              <a:gd name="connsiteY59" fmla="*/ 392389 h 1905600"/>
              <a:gd name="connsiteX60" fmla="*/ 3066882 w 3166015"/>
              <a:gd name="connsiteY60" fmla="*/ 651334 h 1905600"/>
              <a:gd name="connsiteX61" fmla="*/ 3083066 w 3166015"/>
              <a:gd name="connsiteY61" fmla="*/ 869819 h 1905600"/>
              <a:gd name="connsiteX62" fmla="*/ 3091158 w 3166015"/>
              <a:gd name="connsiteY62" fmla="*/ 894095 h 1905600"/>
              <a:gd name="connsiteX63" fmla="*/ 3107342 w 3166015"/>
              <a:gd name="connsiteY63" fmla="*/ 950739 h 1905600"/>
              <a:gd name="connsiteX64" fmla="*/ 3115434 w 3166015"/>
              <a:gd name="connsiteY64" fmla="*/ 1015476 h 1905600"/>
              <a:gd name="connsiteX65" fmla="*/ 3123526 w 3166015"/>
              <a:gd name="connsiteY65" fmla="*/ 1039752 h 1905600"/>
              <a:gd name="connsiteX66" fmla="*/ 3131618 w 3166015"/>
              <a:gd name="connsiteY66" fmla="*/ 1072120 h 1905600"/>
              <a:gd name="connsiteX67" fmla="*/ 3147802 w 3166015"/>
              <a:gd name="connsiteY67" fmla="*/ 1120672 h 1905600"/>
              <a:gd name="connsiteX68" fmla="*/ 3147802 w 3166015"/>
              <a:gd name="connsiteY68" fmla="*/ 1541458 h 1905600"/>
              <a:gd name="connsiteX69" fmla="*/ 3123526 w 3166015"/>
              <a:gd name="connsiteY69" fmla="*/ 1606194 h 1905600"/>
              <a:gd name="connsiteX70" fmla="*/ 3115434 w 3166015"/>
              <a:gd name="connsiteY70" fmla="*/ 1630470 h 1905600"/>
              <a:gd name="connsiteX71" fmla="*/ 3091158 w 3166015"/>
              <a:gd name="connsiteY71" fmla="*/ 1638562 h 1905600"/>
              <a:gd name="connsiteX72" fmla="*/ 3074974 w 3166015"/>
              <a:gd name="connsiteY72" fmla="*/ 1654747 h 1905600"/>
              <a:gd name="connsiteX73" fmla="*/ 3026422 w 3166015"/>
              <a:gd name="connsiteY73" fmla="*/ 1670931 h 1905600"/>
              <a:gd name="connsiteX74" fmla="*/ 3010237 w 3166015"/>
              <a:gd name="connsiteY74" fmla="*/ 1687115 h 1905600"/>
              <a:gd name="connsiteX75" fmla="*/ 2905041 w 3166015"/>
              <a:gd name="connsiteY75" fmla="*/ 1703299 h 1905600"/>
              <a:gd name="connsiteX76" fmla="*/ 2807937 w 3166015"/>
              <a:gd name="connsiteY76" fmla="*/ 1695207 h 1905600"/>
              <a:gd name="connsiteX77" fmla="*/ 2735108 w 3166015"/>
              <a:gd name="connsiteY77" fmla="*/ 1654747 h 1905600"/>
              <a:gd name="connsiteX78" fmla="*/ 2686556 w 3166015"/>
              <a:gd name="connsiteY78" fmla="*/ 1638562 h 1905600"/>
              <a:gd name="connsiteX79" fmla="*/ 2662280 w 3166015"/>
              <a:gd name="connsiteY79" fmla="*/ 1630470 h 1905600"/>
              <a:gd name="connsiteX80" fmla="*/ 2638004 w 3166015"/>
              <a:gd name="connsiteY80" fmla="*/ 1614286 h 1905600"/>
              <a:gd name="connsiteX81" fmla="*/ 2605636 w 3166015"/>
              <a:gd name="connsiteY81" fmla="*/ 1606194 h 1905600"/>
              <a:gd name="connsiteX82" fmla="*/ 2581360 w 3166015"/>
              <a:gd name="connsiteY82" fmla="*/ 1598102 h 1905600"/>
              <a:gd name="connsiteX83" fmla="*/ 2548991 w 3166015"/>
              <a:gd name="connsiteY83" fmla="*/ 1590010 h 1905600"/>
              <a:gd name="connsiteX84" fmla="*/ 2500439 w 3166015"/>
              <a:gd name="connsiteY84" fmla="*/ 1573826 h 1905600"/>
              <a:gd name="connsiteX85" fmla="*/ 2468071 w 3166015"/>
              <a:gd name="connsiteY85" fmla="*/ 1565734 h 1905600"/>
              <a:gd name="connsiteX86" fmla="*/ 2419519 w 3166015"/>
              <a:gd name="connsiteY86" fmla="*/ 1549550 h 1905600"/>
              <a:gd name="connsiteX87" fmla="*/ 2395243 w 3166015"/>
              <a:gd name="connsiteY87" fmla="*/ 1525274 h 1905600"/>
              <a:gd name="connsiteX88" fmla="*/ 2338599 w 3166015"/>
              <a:gd name="connsiteY88" fmla="*/ 1509090 h 1905600"/>
              <a:gd name="connsiteX89" fmla="*/ 2168666 w 3166015"/>
              <a:gd name="connsiteY89" fmla="*/ 1484814 h 1905600"/>
              <a:gd name="connsiteX90" fmla="*/ 2136298 w 3166015"/>
              <a:gd name="connsiteY90" fmla="*/ 1492906 h 1905600"/>
              <a:gd name="connsiteX91" fmla="*/ 2087745 w 3166015"/>
              <a:gd name="connsiteY91" fmla="*/ 1509090 h 1905600"/>
              <a:gd name="connsiteX92" fmla="*/ 1982549 w 3166015"/>
              <a:gd name="connsiteY92" fmla="*/ 1525274 h 1905600"/>
              <a:gd name="connsiteX93" fmla="*/ 1885445 w 3166015"/>
              <a:gd name="connsiteY93" fmla="*/ 1517182 h 1905600"/>
              <a:gd name="connsiteX94" fmla="*/ 1853076 w 3166015"/>
              <a:gd name="connsiteY94" fmla="*/ 1509090 h 1905600"/>
              <a:gd name="connsiteX95" fmla="*/ 1788340 w 3166015"/>
              <a:gd name="connsiteY95" fmla="*/ 1500998 h 1905600"/>
              <a:gd name="connsiteX96" fmla="*/ 1602223 w 3166015"/>
              <a:gd name="connsiteY96" fmla="*/ 1509090 h 1905600"/>
              <a:gd name="connsiteX97" fmla="*/ 1497027 w 3166015"/>
              <a:gd name="connsiteY97" fmla="*/ 1533366 h 1905600"/>
              <a:gd name="connsiteX98" fmla="*/ 1472751 w 3166015"/>
              <a:gd name="connsiteY98" fmla="*/ 1541458 h 1905600"/>
              <a:gd name="connsiteX99" fmla="*/ 1448475 w 3166015"/>
              <a:gd name="connsiteY99" fmla="*/ 1533366 h 1905600"/>
              <a:gd name="connsiteX100" fmla="*/ 1440383 w 3166015"/>
              <a:gd name="connsiteY100" fmla="*/ 1509090 h 1905600"/>
              <a:gd name="connsiteX101" fmla="*/ 1448475 w 3166015"/>
              <a:gd name="connsiteY101" fmla="*/ 1347249 h 1905600"/>
              <a:gd name="connsiteX102" fmla="*/ 1464659 w 3166015"/>
              <a:gd name="connsiteY102" fmla="*/ 1298697 h 1905600"/>
              <a:gd name="connsiteX103" fmla="*/ 1472751 w 3166015"/>
              <a:gd name="connsiteY103" fmla="*/ 1233961 h 1905600"/>
              <a:gd name="connsiteX104" fmla="*/ 1488935 w 3166015"/>
              <a:gd name="connsiteY104" fmla="*/ 1209685 h 1905600"/>
              <a:gd name="connsiteX105" fmla="*/ 1480843 w 3166015"/>
              <a:gd name="connsiteY105" fmla="*/ 1128764 h 1905600"/>
              <a:gd name="connsiteX106" fmla="*/ 1472751 w 3166015"/>
              <a:gd name="connsiteY106" fmla="*/ 1104488 h 1905600"/>
              <a:gd name="connsiteX107" fmla="*/ 1448475 w 3166015"/>
              <a:gd name="connsiteY107" fmla="*/ 1096396 h 1905600"/>
              <a:gd name="connsiteX108" fmla="*/ 1424199 w 3166015"/>
              <a:gd name="connsiteY108" fmla="*/ 1080212 h 1905600"/>
              <a:gd name="connsiteX109" fmla="*/ 1286634 w 3166015"/>
              <a:gd name="connsiteY109" fmla="*/ 1064028 h 1905600"/>
              <a:gd name="connsiteX110" fmla="*/ 1181437 w 3166015"/>
              <a:gd name="connsiteY110" fmla="*/ 1039752 h 1905600"/>
              <a:gd name="connsiteX111" fmla="*/ 1149069 w 3166015"/>
              <a:gd name="connsiteY111" fmla="*/ 1031660 h 1905600"/>
              <a:gd name="connsiteX112" fmla="*/ 1060057 w 3166015"/>
              <a:gd name="connsiteY112" fmla="*/ 1015476 h 1905600"/>
              <a:gd name="connsiteX113" fmla="*/ 1019597 w 3166015"/>
              <a:gd name="connsiteY113" fmla="*/ 1023568 h 1905600"/>
              <a:gd name="connsiteX114" fmla="*/ 971045 w 3166015"/>
              <a:gd name="connsiteY114" fmla="*/ 1055936 h 1905600"/>
              <a:gd name="connsiteX115" fmla="*/ 946768 w 3166015"/>
              <a:gd name="connsiteY115" fmla="*/ 1064028 h 1905600"/>
              <a:gd name="connsiteX116" fmla="*/ 922492 w 3166015"/>
              <a:gd name="connsiteY116" fmla="*/ 1080212 h 1905600"/>
              <a:gd name="connsiteX117" fmla="*/ 873940 w 3166015"/>
              <a:gd name="connsiteY117" fmla="*/ 1096396 h 1905600"/>
              <a:gd name="connsiteX118" fmla="*/ 865848 w 3166015"/>
              <a:gd name="connsiteY118" fmla="*/ 1120672 h 1905600"/>
              <a:gd name="connsiteX119" fmla="*/ 841572 w 3166015"/>
              <a:gd name="connsiteY119" fmla="*/ 1128764 h 1905600"/>
              <a:gd name="connsiteX120" fmla="*/ 550259 w 3166015"/>
              <a:gd name="connsiteY120" fmla="*/ 1161132 h 1905600"/>
              <a:gd name="connsiteX121" fmla="*/ 525983 w 3166015"/>
              <a:gd name="connsiteY121" fmla="*/ 1177316 h 1905600"/>
              <a:gd name="connsiteX122" fmla="*/ 493614 w 3166015"/>
              <a:gd name="connsiteY122" fmla="*/ 1282513 h 1905600"/>
              <a:gd name="connsiteX123" fmla="*/ 501706 w 3166015"/>
              <a:gd name="connsiteY123" fmla="*/ 1403893 h 1905600"/>
              <a:gd name="connsiteX124" fmla="*/ 509799 w 3166015"/>
              <a:gd name="connsiteY124" fmla="*/ 1428170 h 1905600"/>
              <a:gd name="connsiteX125" fmla="*/ 558351 w 3166015"/>
              <a:gd name="connsiteY125" fmla="*/ 1444354 h 1905600"/>
              <a:gd name="connsiteX126" fmla="*/ 639271 w 3166015"/>
              <a:gd name="connsiteY126" fmla="*/ 1460538 h 1905600"/>
              <a:gd name="connsiteX127" fmla="*/ 712099 w 3166015"/>
              <a:gd name="connsiteY127" fmla="*/ 1476722 h 1905600"/>
              <a:gd name="connsiteX128" fmla="*/ 728283 w 3166015"/>
              <a:gd name="connsiteY128" fmla="*/ 1500998 h 1905600"/>
              <a:gd name="connsiteX129" fmla="*/ 768744 w 3166015"/>
              <a:gd name="connsiteY129" fmla="*/ 1533366 h 1905600"/>
              <a:gd name="connsiteX130" fmla="*/ 801112 w 3166015"/>
              <a:gd name="connsiteY130" fmla="*/ 1606194 h 1905600"/>
              <a:gd name="connsiteX131" fmla="*/ 776836 w 3166015"/>
              <a:gd name="connsiteY131" fmla="*/ 1768035 h 1905600"/>
              <a:gd name="connsiteX132" fmla="*/ 776836 w 3166015"/>
              <a:gd name="connsiteY132" fmla="*/ 1768035 h 1905600"/>
              <a:gd name="connsiteX133" fmla="*/ 768744 w 3166015"/>
              <a:gd name="connsiteY133" fmla="*/ 1808495 h 1905600"/>
              <a:gd name="connsiteX134" fmla="*/ 744468 w 3166015"/>
              <a:gd name="connsiteY134" fmla="*/ 1824679 h 1905600"/>
              <a:gd name="connsiteX135" fmla="*/ 720191 w 3166015"/>
              <a:gd name="connsiteY135" fmla="*/ 1865139 h 1905600"/>
              <a:gd name="connsiteX136" fmla="*/ 671639 w 3166015"/>
              <a:gd name="connsiteY136" fmla="*/ 1881324 h 1905600"/>
              <a:gd name="connsiteX137" fmla="*/ 614995 w 3166015"/>
              <a:gd name="connsiteY137" fmla="*/ 1897508 h 1905600"/>
              <a:gd name="connsiteX138" fmla="*/ 428878 w 3166015"/>
              <a:gd name="connsiteY138" fmla="*/ 1905600 h 1905600"/>
              <a:gd name="connsiteX139" fmla="*/ 307498 w 3166015"/>
              <a:gd name="connsiteY139" fmla="*/ 1897508 h 1905600"/>
              <a:gd name="connsiteX140" fmla="*/ 258945 w 3166015"/>
              <a:gd name="connsiteY140" fmla="*/ 1881324 h 1905600"/>
              <a:gd name="connsiteX141" fmla="*/ 234669 w 3166015"/>
              <a:gd name="connsiteY141" fmla="*/ 1873231 h 1905600"/>
              <a:gd name="connsiteX142" fmla="*/ 210393 w 3166015"/>
              <a:gd name="connsiteY142" fmla="*/ 1857047 h 1905600"/>
              <a:gd name="connsiteX143" fmla="*/ 113289 w 3166015"/>
              <a:gd name="connsiteY143" fmla="*/ 1832771 h 1905600"/>
              <a:gd name="connsiteX144" fmla="*/ 145657 w 3166015"/>
              <a:gd name="connsiteY144"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1027689 w 3166015"/>
              <a:gd name="connsiteY29" fmla="*/ 724162 h 1905600"/>
              <a:gd name="connsiteX30" fmla="*/ 1310910 w 3166015"/>
              <a:gd name="connsiteY30" fmla="*/ 699886 h 1905600"/>
              <a:gd name="connsiteX31" fmla="*/ 1367554 w 3166015"/>
              <a:gd name="connsiteY31" fmla="*/ 691794 h 1905600"/>
              <a:gd name="connsiteX32" fmla="*/ 1448475 w 3166015"/>
              <a:gd name="connsiteY32" fmla="*/ 627058 h 1905600"/>
              <a:gd name="connsiteX33" fmla="*/ 1513211 w 3166015"/>
              <a:gd name="connsiteY33" fmla="*/ 562322 h 1905600"/>
              <a:gd name="connsiteX34" fmla="*/ 1537487 w 3166015"/>
              <a:gd name="connsiteY34" fmla="*/ 481401 h 1905600"/>
              <a:gd name="connsiteX35" fmla="*/ 1545579 w 3166015"/>
              <a:gd name="connsiteY35" fmla="*/ 206272 h 1905600"/>
              <a:gd name="connsiteX36" fmla="*/ 1553671 w 3166015"/>
              <a:gd name="connsiteY36" fmla="*/ 76800 h 1905600"/>
              <a:gd name="connsiteX37" fmla="*/ 1561763 w 3166015"/>
              <a:gd name="connsiteY37" fmla="*/ 52524 h 1905600"/>
              <a:gd name="connsiteX38" fmla="*/ 1586039 w 3166015"/>
              <a:gd name="connsiteY38" fmla="*/ 44431 h 1905600"/>
              <a:gd name="connsiteX39" fmla="*/ 1683144 w 3166015"/>
              <a:gd name="connsiteY39" fmla="*/ 3971 h 1905600"/>
              <a:gd name="connsiteX40" fmla="*/ 1772156 w 3166015"/>
              <a:gd name="connsiteY40" fmla="*/ 12063 h 1905600"/>
              <a:gd name="connsiteX41" fmla="*/ 1820708 w 3166015"/>
              <a:gd name="connsiteY41" fmla="*/ 28247 h 1905600"/>
              <a:gd name="connsiteX42" fmla="*/ 1844984 w 3166015"/>
              <a:gd name="connsiteY42" fmla="*/ 36339 h 1905600"/>
              <a:gd name="connsiteX43" fmla="*/ 1869260 w 3166015"/>
              <a:gd name="connsiteY43" fmla="*/ 44431 h 1905600"/>
              <a:gd name="connsiteX44" fmla="*/ 1909721 w 3166015"/>
              <a:gd name="connsiteY44" fmla="*/ 52524 h 1905600"/>
              <a:gd name="connsiteX45" fmla="*/ 1966365 w 3166015"/>
              <a:gd name="connsiteY45" fmla="*/ 68708 h 1905600"/>
              <a:gd name="connsiteX46" fmla="*/ 2298138 w 3166015"/>
              <a:gd name="connsiteY46" fmla="*/ 84892 h 1905600"/>
              <a:gd name="connsiteX47" fmla="*/ 2322414 w 3166015"/>
              <a:gd name="connsiteY47" fmla="*/ 92984 h 1905600"/>
              <a:gd name="connsiteX48" fmla="*/ 2362875 w 3166015"/>
              <a:gd name="connsiteY48" fmla="*/ 101076 h 1905600"/>
              <a:gd name="connsiteX49" fmla="*/ 2387151 w 3166015"/>
              <a:gd name="connsiteY49" fmla="*/ 117260 h 1905600"/>
              <a:gd name="connsiteX50" fmla="*/ 2468071 w 3166015"/>
              <a:gd name="connsiteY50" fmla="*/ 133444 h 1905600"/>
              <a:gd name="connsiteX51" fmla="*/ 2524715 w 3166015"/>
              <a:gd name="connsiteY51" fmla="*/ 165812 h 1905600"/>
              <a:gd name="connsiteX52" fmla="*/ 2573268 w 3166015"/>
              <a:gd name="connsiteY52" fmla="*/ 181996 h 1905600"/>
              <a:gd name="connsiteX53" fmla="*/ 2735108 w 3166015"/>
              <a:gd name="connsiteY53" fmla="*/ 222456 h 1905600"/>
              <a:gd name="connsiteX54" fmla="*/ 2864581 w 3166015"/>
              <a:gd name="connsiteY54" fmla="*/ 190088 h 1905600"/>
              <a:gd name="connsiteX55" fmla="*/ 2913133 w 3166015"/>
              <a:gd name="connsiteY55" fmla="*/ 173904 h 1905600"/>
              <a:gd name="connsiteX56" fmla="*/ 3002145 w 3166015"/>
              <a:gd name="connsiteY56" fmla="*/ 198180 h 1905600"/>
              <a:gd name="connsiteX57" fmla="*/ 3010237 w 3166015"/>
              <a:gd name="connsiteY57" fmla="*/ 230548 h 1905600"/>
              <a:gd name="connsiteX58" fmla="*/ 3042606 w 3166015"/>
              <a:gd name="connsiteY58" fmla="*/ 392389 h 1905600"/>
              <a:gd name="connsiteX59" fmla="*/ 3066882 w 3166015"/>
              <a:gd name="connsiteY59" fmla="*/ 651334 h 1905600"/>
              <a:gd name="connsiteX60" fmla="*/ 3083066 w 3166015"/>
              <a:gd name="connsiteY60" fmla="*/ 869819 h 1905600"/>
              <a:gd name="connsiteX61" fmla="*/ 3091158 w 3166015"/>
              <a:gd name="connsiteY61" fmla="*/ 894095 h 1905600"/>
              <a:gd name="connsiteX62" fmla="*/ 3107342 w 3166015"/>
              <a:gd name="connsiteY62" fmla="*/ 950739 h 1905600"/>
              <a:gd name="connsiteX63" fmla="*/ 3115434 w 3166015"/>
              <a:gd name="connsiteY63" fmla="*/ 1015476 h 1905600"/>
              <a:gd name="connsiteX64" fmla="*/ 3123526 w 3166015"/>
              <a:gd name="connsiteY64" fmla="*/ 1039752 h 1905600"/>
              <a:gd name="connsiteX65" fmla="*/ 3131618 w 3166015"/>
              <a:gd name="connsiteY65" fmla="*/ 1072120 h 1905600"/>
              <a:gd name="connsiteX66" fmla="*/ 3147802 w 3166015"/>
              <a:gd name="connsiteY66" fmla="*/ 1120672 h 1905600"/>
              <a:gd name="connsiteX67" fmla="*/ 3147802 w 3166015"/>
              <a:gd name="connsiteY67" fmla="*/ 1541458 h 1905600"/>
              <a:gd name="connsiteX68" fmla="*/ 3123526 w 3166015"/>
              <a:gd name="connsiteY68" fmla="*/ 1606194 h 1905600"/>
              <a:gd name="connsiteX69" fmla="*/ 3115434 w 3166015"/>
              <a:gd name="connsiteY69" fmla="*/ 1630470 h 1905600"/>
              <a:gd name="connsiteX70" fmla="*/ 3091158 w 3166015"/>
              <a:gd name="connsiteY70" fmla="*/ 1638562 h 1905600"/>
              <a:gd name="connsiteX71" fmla="*/ 3074974 w 3166015"/>
              <a:gd name="connsiteY71" fmla="*/ 1654747 h 1905600"/>
              <a:gd name="connsiteX72" fmla="*/ 3026422 w 3166015"/>
              <a:gd name="connsiteY72" fmla="*/ 1670931 h 1905600"/>
              <a:gd name="connsiteX73" fmla="*/ 3010237 w 3166015"/>
              <a:gd name="connsiteY73" fmla="*/ 1687115 h 1905600"/>
              <a:gd name="connsiteX74" fmla="*/ 2905041 w 3166015"/>
              <a:gd name="connsiteY74" fmla="*/ 1703299 h 1905600"/>
              <a:gd name="connsiteX75" fmla="*/ 2807937 w 3166015"/>
              <a:gd name="connsiteY75" fmla="*/ 1695207 h 1905600"/>
              <a:gd name="connsiteX76" fmla="*/ 2735108 w 3166015"/>
              <a:gd name="connsiteY76" fmla="*/ 1654747 h 1905600"/>
              <a:gd name="connsiteX77" fmla="*/ 2686556 w 3166015"/>
              <a:gd name="connsiteY77" fmla="*/ 1638562 h 1905600"/>
              <a:gd name="connsiteX78" fmla="*/ 2662280 w 3166015"/>
              <a:gd name="connsiteY78" fmla="*/ 1630470 h 1905600"/>
              <a:gd name="connsiteX79" fmla="*/ 2638004 w 3166015"/>
              <a:gd name="connsiteY79" fmla="*/ 1614286 h 1905600"/>
              <a:gd name="connsiteX80" fmla="*/ 2605636 w 3166015"/>
              <a:gd name="connsiteY80" fmla="*/ 1606194 h 1905600"/>
              <a:gd name="connsiteX81" fmla="*/ 2581360 w 3166015"/>
              <a:gd name="connsiteY81" fmla="*/ 1598102 h 1905600"/>
              <a:gd name="connsiteX82" fmla="*/ 2548991 w 3166015"/>
              <a:gd name="connsiteY82" fmla="*/ 1590010 h 1905600"/>
              <a:gd name="connsiteX83" fmla="*/ 2500439 w 3166015"/>
              <a:gd name="connsiteY83" fmla="*/ 1573826 h 1905600"/>
              <a:gd name="connsiteX84" fmla="*/ 2468071 w 3166015"/>
              <a:gd name="connsiteY84" fmla="*/ 1565734 h 1905600"/>
              <a:gd name="connsiteX85" fmla="*/ 2419519 w 3166015"/>
              <a:gd name="connsiteY85" fmla="*/ 1549550 h 1905600"/>
              <a:gd name="connsiteX86" fmla="*/ 2395243 w 3166015"/>
              <a:gd name="connsiteY86" fmla="*/ 1525274 h 1905600"/>
              <a:gd name="connsiteX87" fmla="*/ 2338599 w 3166015"/>
              <a:gd name="connsiteY87" fmla="*/ 1509090 h 1905600"/>
              <a:gd name="connsiteX88" fmla="*/ 2168666 w 3166015"/>
              <a:gd name="connsiteY88" fmla="*/ 1484814 h 1905600"/>
              <a:gd name="connsiteX89" fmla="*/ 2136298 w 3166015"/>
              <a:gd name="connsiteY89" fmla="*/ 1492906 h 1905600"/>
              <a:gd name="connsiteX90" fmla="*/ 2087745 w 3166015"/>
              <a:gd name="connsiteY90" fmla="*/ 1509090 h 1905600"/>
              <a:gd name="connsiteX91" fmla="*/ 1982549 w 3166015"/>
              <a:gd name="connsiteY91" fmla="*/ 1525274 h 1905600"/>
              <a:gd name="connsiteX92" fmla="*/ 1885445 w 3166015"/>
              <a:gd name="connsiteY92" fmla="*/ 1517182 h 1905600"/>
              <a:gd name="connsiteX93" fmla="*/ 1853076 w 3166015"/>
              <a:gd name="connsiteY93" fmla="*/ 1509090 h 1905600"/>
              <a:gd name="connsiteX94" fmla="*/ 1788340 w 3166015"/>
              <a:gd name="connsiteY94" fmla="*/ 1500998 h 1905600"/>
              <a:gd name="connsiteX95" fmla="*/ 1602223 w 3166015"/>
              <a:gd name="connsiteY95" fmla="*/ 1509090 h 1905600"/>
              <a:gd name="connsiteX96" fmla="*/ 1497027 w 3166015"/>
              <a:gd name="connsiteY96" fmla="*/ 1533366 h 1905600"/>
              <a:gd name="connsiteX97" fmla="*/ 1472751 w 3166015"/>
              <a:gd name="connsiteY97" fmla="*/ 1541458 h 1905600"/>
              <a:gd name="connsiteX98" fmla="*/ 1448475 w 3166015"/>
              <a:gd name="connsiteY98" fmla="*/ 1533366 h 1905600"/>
              <a:gd name="connsiteX99" fmla="*/ 1440383 w 3166015"/>
              <a:gd name="connsiteY99" fmla="*/ 1509090 h 1905600"/>
              <a:gd name="connsiteX100" fmla="*/ 1448475 w 3166015"/>
              <a:gd name="connsiteY100" fmla="*/ 1347249 h 1905600"/>
              <a:gd name="connsiteX101" fmla="*/ 1464659 w 3166015"/>
              <a:gd name="connsiteY101" fmla="*/ 1298697 h 1905600"/>
              <a:gd name="connsiteX102" fmla="*/ 1472751 w 3166015"/>
              <a:gd name="connsiteY102" fmla="*/ 1233961 h 1905600"/>
              <a:gd name="connsiteX103" fmla="*/ 1488935 w 3166015"/>
              <a:gd name="connsiteY103" fmla="*/ 1209685 h 1905600"/>
              <a:gd name="connsiteX104" fmla="*/ 1480843 w 3166015"/>
              <a:gd name="connsiteY104" fmla="*/ 1128764 h 1905600"/>
              <a:gd name="connsiteX105" fmla="*/ 1472751 w 3166015"/>
              <a:gd name="connsiteY105" fmla="*/ 1104488 h 1905600"/>
              <a:gd name="connsiteX106" fmla="*/ 1448475 w 3166015"/>
              <a:gd name="connsiteY106" fmla="*/ 1096396 h 1905600"/>
              <a:gd name="connsiteX107" fmla="*/ 1424199 w 3166015"/>
              <a:gd name="connsiteY107" fmla="*/ 1080212 h 1905600"/>
              <a:gd name="connsiteX108" fmla="*/ 1286634 w 3166015"/>
              <a:gd name="connsiteY108" fmla="*/ 1064028 h 1905600"/>
              <a:gd name="connsiteX109" fmla="*/ 1181437 w 3166015"/>
              <a:gd name="connsiteY109" fmla="*/ 1039752 h 1905600"/>
              <a:gd name="connsiteX110" fmla="*/ 1149069 w 3166015"/>
              <a:gd name="connsiteY110" fmla="*/ 1031660 h 1905600"/>
              <a:gd name="connsiteX111" fmla="*/ 1060057 w 3166015"/>
              <a:gd name="connsiteY111" fmla="*/ 1015476 h 1905600"/>
              <a:gd name="connsiteX112" fmla="*/ 1019597 w 3166015"/>
              <a:gd name="connsiteY112" fmla="*/ 1023568 h 1905600"/>
              <a:gd name="connsiteX113" fmla="*/ 971045 w 3166015"/>
              <a:gd name="connsiteY113" fmla="*/ 1055936 h 1905600"/>
              <a:gd name="connsiteX114" fmla="*/ 946768 w 3166015"/>
              <a:gd name="connsiteY114" fmla="*/ 1064028 h 1905600"/>
              <a:gd name="connsiteX115" fmla="*/ 922492 w 3166015"/>
              <a:gd name="connsiteY115" fmla="*/ 1080212 h 1905600"/>
              <a:gd name="connsiteX116" fmla="*/ 873940 w 3166015"/>
              <a:gd name="connsiteY116" fmla="*/ 1096396 h 1905600"/>
              <a:gd name="connsiteX117" fmla="*/ 865848 w 3166015"/>
              <a:gd name="connsiteY117" fmla="*/ 1120672 h 1905600"/>
              <a:gd name="connsiteX118" fmla="*/ 841572 w 3166015"/>
              <a:gd name="connsiteY118" fmla="*/ 1128764 h 1905600"/>
              <a:gd name="connsiteX119" fmla="*/ 550259 w 3166015"/>
              <a:gd name="connsiteY119" fmla="*/ 1161132 h 1905600"/>
              <a:gd name="connsiteX120" fmla="*/ 525983 w 3166015"/>
              <a:gd name="connsiteY120" fmla="*/ 1177316 h 1905600"/>
              <a:gd name="connsiteX121" fmla="*/ 493614 w 3166015"/>
              <a:gd name="connsiteY121" fmla="*/ 1282513 h 1905600"/>
              <a:gd name="connsiteX122" fmla="*/ 501706 w 3166015"/>
              <a:gd name="connsiteY122" fmla="*/ 1403893 h 1905600"/>
              <a:gd name="connsiteX123" fmla="*/ 509799 w 3166015"/>
              <a:gd name="connsiteY123" fmla="*/ 1428170 h 1905600"/>
              <a:gd name="connsiteX124" fmla="*/ 558351 w 3166015"/>
              <a:gd name="connsiteY124" fmla="*/ 1444354 h 1905600"/>
              <a:gd name="connsiteX125" fmla="*/ 639271 w 3166015"/>
              <a:gd name="connsiteY125" fmla="*/ 1460538 h 1905600"/>
              <a:gd name="connsiteX126" fmla="*/ 712099 w 3166015"/>
              <a:gd name="connsiteY126" fmla="*/ 1476722 h 1905600"/>
              <a:gd name="connsiteX127" fmla="*/ 728283 w 3166015"/>
              <a:gd name="connsiteY127" fmla="*/ 1500998 h 1905600"/>
              <a:gd name="connsiteX128" fmla="*/ 768744 w 3166015"/>
              <a:gd name="connsiteY128" fmla="*/ 1533366 h 1905600"/>
              <a:gd name="connsiteX129" fmla="*/ 801112 w 3166015"/>
              <a:gd name="connsiteY129" fmla="*/ 1606194 h 1905600"/>
              <a:gd name="connsiteX130" fmla="*/ 776836 w 3166015"/>
              <a:gd name="connsiteY130" fmla="*/ 1768035 h 1905600"/>
              <a:gd name="connsiteX131" fmla="*/ 776836 w 3166015"/>
              <a:gd name="connsiteY131" fmla="*/ 1768035 h 1905600"/>
              <a:gd name="connsiteX132" fmla="*/ 768744 w 3166015"/>
              <a:gd name="connsiteY132" fmla="*/ 1808495 h 1905600"/>
              <a:gd name="connsiteX133" fmla="*/ 744468 w 3166015"/>
              <a:gd name="connsiteY133" fmla="*/ 1824679 h 1905600"/>
              <a:gd name="connsiteX134" fmla="*/ 720191 w 3166015"/>
              <a:gd name="connsiteY134" fmla="*/ 1865139 h 1905600"/>
              <a:gd name="connsiteX135" fmla="*/ 671639 w 3166015"/>
              <a:gd name="connsiteY135" fmla="*/ 1881324 h 1905600"/>
              <a:gd name="connsiteX136" fmla="*/ 614995 w 3166015"/>
              <a:gd name="connsiteY136" fmla="*/ 1897508 h 1905600"/>
              <a:gd name="connsiteX137" fmla="*/ 428878 w 3166015"/>
              <a:gd name="connsiteY137" fmla="*/ 1905600 h 1905600"/>
              <a:gd name="connsiteX138" fmla="*/ 307498 w 3166015"/>
              <a:gd name="connsiteY138" fmla="*/ 1897508 h 1905600"/>
              <a:gd name="connsiteX139" fmla="*/ 258945 w 3166015"/>
              <a:gd name="connsiteY139" fmla="*/ 1881324 h 1905600"/>
              <a:gd name="connsiteX140" fmla="*/ 234669 w 3166015"/>
              <a:gd name="connsiteY140" fmla="*/ 1873231 h 1905600"/>
              <a:gd name="connsiteX141" fmla="*/ 210393 w 3166015"/>
              <a:gd name="connsiteY141" fmla="*/ 1857047 h 1905600"/>
              <a:gd name="connsiteX142" fmla="*/ 113289 w 3166015"/>
              <a:gd name="connsiteY142" fmla="*/ 1832771 h 1905600"/>
              <a:gd name="connsiteX143" fmla="*/ 145657 w 3166015"/>
              <a:gd name="connsiteY143"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1027689 w 3166015"/>
              <a:gd name="connsiteY29" fmla="*/ 724162 h 1905600"/>
              <a:gd name="connsiteX30" fmla="*/ 1310910 w 3166015"/>
              <a:gd name="connsiteY30" fmla="*/ 699886 h 1905600"/>
              <a:gd name="connsiteX31" fmla="*/ 1367554 w 3166015"/>
              <a:gd name="connsiteY31" fmla="*/ 691794 h 1905600"/>
              <a:gd name="connsiteX32" fmla="*/ 1448475 w 3166015"/>
              <a:gd name="connsiteY32" fmla="*/ 627058 h 1905600"/>
              <a:gd name="connsiteX33" fmla="*/ 1513211 w 3166015"/>
              <a:gd name="connsiteY33" fmla="*/ 562322 h 1905600"/>
              <a:gd name="connsiteX34" fmla="*/ 1537487 w 3166015"/>
              <a:gd name="connsiteY34" fmla="*/ 481401 h 1905600"/>
              <a:gd name="connsiteX35" fmla="*/ 1545579 w 3166015"/>
              <a:gd name="connsiteY35" fmla="*/ 206272 h 1905600"/>
              <a:gd name="connsiteX36" fmla="*/ 1553671 w 3166015"/>
              <a:gd name="connsiteY36" fmla="*/ 76800 h 1905600"/>
              <a:gd name="connsiteX37" fmla="*/ 1561763 w 3166015"/>
              <a:gd name="connsiteY37" fmla="*/ 52524 h 1905600"/>
              <a:gd name="connsiteX38" fmla="*/ 1586039 w 3166015"/>
              <a:gd name="connsiteY38" fmla="*/ 44431 h 1905600"/>
              <a:gd name="connsiteX39" fmla="*/ 1683144 w 3166015"/>
              <a:gd name="connsiteY39" fmla="*/ 3971 h 1905600"/>
              <a:gd name="connsiteX40" fmla="*/ 1772156 w 3166015"/>
              <a:gd name="connsiteY40" fmla="*/ 12063 h 1905600"/>
              <a:gd name="connsiteX41" fmla="*/ 1820708 w 3166015"/>
              <a:gd name="connsiteY41" fmla="*/ 28247 h 1905600"/>
              <a:gd name="connsiteX42" fmla="*/ 1844984 w 3166015"/>
              <a:gd name="connsiteY42" fmla="*/ 36339 h 1905600"/>
              <a:gd name="connsiteX43" fmla="*/ 1869260 w 3166015"/>
              <a:gd name="connsiteY43" fmla="*/ 44431 h 1905600"/>
              <a:gd name="connsiteX44" fmla="*/ 1909721 w 3166015"/>
              <a:gd name="connsiteY44" fmla="*/ 52524 h 1905600"/>
              <a:gd name="connsiteX45" fmla="*/ 1966365 w 3166015"/>
              <a:gd name="connsiteY45" fmla="*/ 68708 h 1905600"/>
              <a:gd name="connsiteX46" fmla="*/ 2298138 w 3166015"/>
              <a:gd name="connsiteY46" fmla="*/ 84892 h 1905600"/>
              <a:gd name="connsiteX47" fmla="*/ 2322414 w 3166015"/>
              <a:gd name="connsiteY47" fmla="*/ 92984 h 1905600"/>
              <a:gd name="connsiteX48" fmla="*/ 2362875 w 3166015"/>
              <a:gd name="connsiteY48" fmla="*/ 101076 h 1905600"/>
              <a:gd name="connsiteX49" fmla="*/ 2387151 w 3166015"/>
              <a:gd name="connsiteY49" fmla="*/ 117260 h 1905600"/>
              <a:gd name="connsiteX50" fmla="*/ 2468071 w 3166015"/>
              <a:gd name="connsiteY50" fmla="*/ 133444 h 1905600"/>
              <a:gd name="connsiteX51" fmla="*/ 2573268 w 3166015"/>
              <a:gd name="connsiteY51" fmla="*/ 181996 h 1905600"/>
              <a:gd name="connsiteX52" fmla="*/ 2735108 w 3166015"/>
              <a:gd name="connsiteY52" fmla="*/ 222456 h 1905600"/>
              <a:gd name="connsiteX53" fmla="*/ 2864581 w 3166015"/>
              <a:gd name="connsiteY53" fmla="*/ 190088 h 1905600"/>
              <a:gd name="connsiteX54" fmla="*/ 2913133 w 3166015"/>
              <a:gd name="connsiteY54" fmla="*/ 173904 h 1905600"/>
              <a:gd name="connsiteX55" fmla="*/ 3002145 w 3166015"/>
              <a:gd name="connsiteY55" fmla="*/ 198180 h 1905600"/>
              <a:gd name="connsiteX56" fmla="*/ 3010237 w 3166015"/>
              <a:gd name="connsiteY56" fmla="*/ 230548 h 1905600"/>
              <a:gd name="connsiteX57" fmla="*/ 3042606 w 3166015"/>
              <a:gd name="connsiteY57" fmla="*/ 392389 h 1905600"/>
              <a:gd name="connsiteX58" fmla="*/ 3066882 w 3166015"/>
              <a:gd name="connsiteY58" fmla="*/ 651334 h 1905600"/>
              <a:gd name="connsiteX59" fmla="*/ 3083066 w 3166015"/>
              <a:gd name="connsiteY59" fmla="*/ 869819 h 1905600"/>
              <a:gd name="connsiteX60" fmla="*/ 3091158 w 3166015"/>
              <a:gd name="connsiteY60" fmla="*/ 894095 h 1905600"/>
              <a:gd name="connsiteX61" fmla="*/ 3107342 w 3166015"/>
              <a:gd name="connsiteY61" fmla="*/ 950739 h 1905600"/>
              <a:gd name="connsiteX62" fmla="*/ 3115434 w 3166015"/>
              <a:gd name="connsiteY62" fmla="*/ 1015476 h 1905600"/>
              <a:gd name="connsiteX63" fmla="*/ 3123526 w 3166015"/>
              <a:gd name="connsiteY63" fmla="*/ 1039752 h 1905600"/>
              <a:gd name="connsiteX64" fmla="*/ 3131618 w 3166015"/>
              <a:gd name="connsiteY64" fmla="*/ 1072120 h 1905600"/>
              <a:gd name="connsiteX65" fmla="*/ 3147802 w 3166015"/>
              <a:gd name="connsiteY65" fmla="*/ 1120672 h 1905600"/>
              <a:gd name="connsiteX66" fmla="*/ 3147802 w 3166015"/>
              <a:gd name="connsiteY66" fmla="*/ 1541458 h 1905600"/>
              <a:gd name="connsiteX67" fmla="*/ 3123526 w 3166015"/>
              <a:gd name="connsiteY67" fmla="*/ 1606194 h 1905600"/>
              <a:gd name="connsiteX68" fmla="*/ 3115434 w 3166015"/>
              <a:gd name="connsiteY68" fmla="*/ 1630470 h 1905600"/>
              <a:gd name="connsiteX69" fmla="*/ 3091158 w 3166015"/>
              <a:gd name="connsiteY69" fmla="*/ 1638562 h 1905600"/>
              <a:gd name="connsiteX70" fmla="*/ 3074974 w 3166015"/>
              <a:gd name="connsiteY70" fmla="*/ 1654747 h 1905600"/>
              <a:gd name="connsiteX71" fmla="*/ 3026422 w 3166015"/>
              <a:gd name="connsiteY71" fmla="*/ 1670931 h 1905600"/>
              <a:gd name="connsiteX72" fmla="*/ 3010237 w 3166015"/>
              <a:gd name="connsiteY72" fmla="*/ 1687115 h 1905600"/>
              <a:gd name="connsiteX73" fmla="*/ 2905041 w 3166015"/>
              <a:gd name="connsiteY73" fmla="*/ 1703299 h 1905600"/>
              <a:gd name="connsiteX74" fmla="*/ 2807937 w 3166015"/>
              <a:gd name="connsiteY74" fmla="*/ 1695207 h 1905600"/>
              <a:gd name="connsiteX75" fmla="*/ 2735108 w 3166015"/>
              <a:gd name="connsiteY75" fmla="*/ 1654747 h 1905600"/>
              <a:gd name="connsiteX76" fmla="*/ 2686556 w 3166015"/>
              <a:gd name="connsiteY76" fmla="*/ 1638562 h 1905600"/>
              <a:gd name="connsiteX77" fmla="*/ 2662280 w 3166015"/>
              <a:gd name="connsiteY77" fmla="*/ 1630470 h 1905600"/>
              <a:gd name="connsiteX78" fmla="*/ 2638004 w 3166015"/>
              <a:gd name="connsiteY78" fmla="*/ 1614286 h 1905600"/>
              <a:gd name="connsiteX79" fmla="*/ 2605636 w 3166015"/>
              <a:gd name="connsiteY79" fmla="*/ 1606194 h 1905600"/>
              <a:gd name="connsiteX80" fmla="*/ 2581360 w 3166015"/>
              <a:gd name="connsiteY80" fmla="*/ 1598102 h 1905600"/>
              <a:gd name="connsiteX81" fmla="*/ 2548991 w 3166015"/>
              <a:gd name="connsiteY81" fmla="*/ 1590010 h 1905600"/>
              <a:gd name="connsiteX82" fmla="*/ 2500439 w 3166015"/>
              <a:gd name="connsiteY82" fmla="*/ 1573826 h 1905600"/>
              <a:gd name="connsiteX83" fmla="*/ 2468071 w 3166015"/>
              <a:gd name="connsiteY83" fmla="*/ 1565734 h 1905600"/>
              <a:gd name="connsiteX84" fmla="*/ 2419519 w 3166015"/>
              <a:gd name="connsiteY84" fmla="*/ 1549550 h 1905600"/>
              <a:gd name="connsiteX85" fmla="*/ 2395243 w 3166015"/>
              <a:gd name="connsiteY85" fmla="*/ 1525274 h 1905600"/>
              <a:gd name="connsiteX86" fmla="*/ 2338599 w 3166015"/>
              <a:gd name="connsiteY86" fmla="*/ 1509090 h 1905600"/>
              <a:gd name="connsiteX87" fmla="*/ 2168666 w 3166015"/>
              <a:gd name="connsiteY87" fmla="*/ 1484814 h 1905600"/>
              <a:gd name="connsiteX88" fmla="*/ 2136298 w 3166015"/>
              <a:gd name="connsiteY88" fmla="*/ 1492906 h 1905600"/>
              <a:gd name="connsiteX89" fmla="*/ 2087745 w 3166015"/>
              <a:gd name="connsiteY89" fmla="*/ 1509090 h 1905600"/>
              <a:gd name="connsiteX90" fmla="*/ 1982549 w 3166015"/>
              <a:gd name="connsiteY90" fmla="*/ 1525274 h 1905600"/>
              <a:gd name="connsiteX91" fmla="*/ 1885445 w 3166015"/>
              <a:gd name="connsiteY91" fmla="*/ 1517182 h 1905600"/>
              <a:gd name="connsiteX92" fmla="*/ 1853076 w 3166015"/>
              <a:gd name="connsiteY92" fmla="*/ 1509090 h 1905600"/>
              <a:gd name="connsiteX93" fmla="*/ 1788340 w 3166015"/>
              <a:gd name="connsiteY93" fmla="*/ 1500998 h 1905600"/>
              <a:gd name="connsiteX94" fmla="*/ 1602223 w 3166015"/>
              <a:gd name="connsiteY94" fmla="*/ 1509090 h 1905600"/>
              <a:gd name="connsiteX95" fmla="*/ 1497027 w 3166015"/>
              <a:gd name="connsiteY95" fmla="*/ 1533366 h 1905600"/>
              <a:gd name="connsiteX96" fmla="*/ 1472751 w 3166015"/>
              <a:gd name="connsiteY96" fmla="*/ 1541458 h 1905600"/>
              <a:gd name="connsiteX97" fmla="*/ 1448475 w 3166015"/>
              <a:gd name="connsiteY97" fmla="*/ 1533366 h 1905600"/>
              <a:gd name="connsiteX98" fmla="*/ 1440383 w 3166015"/>
              <a:gd name="connsiteY98" fmla="*/ 1509090 h 1905600"/>
              <a:gd name="connsiteX99" fmla="*/ 1448475 w 3166015"/>
              <a:gd name="connsiteY99" fmla="*/ 1347249 h 1905600"/>
              <a:gd name="connsiteX100" fmla="*/ 1464659 w 3166015"/>
              <a:gd name="connsiteY100" fmla="*/ 1298697 h 1905600"/>
              <a:gd name="connsiteX101" fmla="*/ 1472751 w 3166015"/>
              <a:gd name="connsiteY101" fmla="*/ 1233961 h 1905600"/>
              <a:gd name="connsiteX102" fmla="*/ 1488935 w 3166015"/>
              <a:gd name="connsiteY102" fmla="*/ 1209685 h 1905600"/>
              <a:gd name="connsiteX103" fmla="*/ 1480843 w 3166015"/>
              <a:gd name="connsiteY103" fmla="*/ 1128764 h 1905600"/>
              <a:gd name="connsiteX104" fmla="*/ 1472751 w 3166015"/>
              <a:gd name="connsiteY104" fmla="*/ 1104488 h 1905600"/>
              <a:gd name="connsiteX105" fmla="*/ 1448475 w 3166015"/>
              <a:gd name="connsiteY105" fmla="*/ 1096396 h 1905600"/>
              <a:gd name="connsiteX106" fmla="*/ 1424199 w 3166015"/>
              <a:gd name="connsiteY106" fmla="*/ 1080212 h 1905600"/>
              <a:gd name="connsiteX107" fmla="*/ 1286634 w 3166015"/>
              <a:gd name="connsiteY107" fmla="*/ 1064028 h 1905600"/>
              <a:gd name="connsiteX108" fmla="*/ 1181437 w 3166015"/>
              <a:gd name="connsiteY108" fmla="*/ 1039752 h 1905600"/>
              <a:gd name="connsiteX109" fmla="*/ 1149069 w 3166015"/>
              <a:gd name="connsiteY109" fmla="*/ 1031660 h 1905600"/>
              <a:gd name="connsiteX110" fmla="*/ 1060057 w 3166015"/>
              <a:gd name="connsiteY110" fmla="*/ 1015476 h 1905600"/>
              <a:gd name="connsiteX111" fmla="*/ 1019597 w 3166015"/>
              <a:gd name="connsiteY111" fmla="*/ 1023568 h 1905600"/>
              <a:gd name="connsiteX112" fmla="*/ 971045 w 3166015"/>
              <a:gd name="connsiteY112" fmla="*/ 1055936 h 1905600"/>
              <a:gd name="connsiteX113" fmla="*/ 946768 w 3166015"/>
              <a:gd name="connsiteY113" fmla="*/ 1064028 h 1905600"/>
              <a:gd name="connsiteX114" fmla="*/ 922492 w 3166015"/>
              <a:gd name="connsiteY114" fmla="*/ 1080212 h 1905600"/>
              <a:gd name="connsiteX115" fmla="*/ 873940 w 3166015"/>
              <a:gd name="connsiteY115" fmla="*/ 1096396 h 1905600"/>
              <a:gd name="connsiteX116" fmla="*/ 865848 w 3166015"/>
              <a:gd name="connsiteY116" fmla="*/ 1120672 h 1905600"/>
              <a:gd name="connsiteX117" fmla="*/ 841572 w 3166015"/>
              <a:gd name="connsiteY117" fmla="*/ 1128764 h 1905600"/>
              <a:gd name="connsiteX118" fmla="*/ 550259 w 3166015"/>
              <a:gd name="connsiteY118" fmla="*/ 1161132 h 1905600"/>
              <a:gd name="connsiteX119" fmla="*/ 525983 w 3166015"/>
              <a:gd name="connsiteY119" fmla="*/ 1177316 h 1905600"/>
              <a:gd name="connsiteX120" fmla="*/ 493614 w 3166015"/>
              <a:gd name="connsiteY120" fmla="*/ 1282513 h 1905600"/>
              <a:gd name="connsiteX121" fmla="*/ 501706 w 3166015"/>
              <a:gd name="connsiteY121" fmla="*/ 1403893 h 1905600"/>
              <a:gd name="connsiteX122" fmla="*/ 509799 w 3166015"/>
              <a:gd name="connsiteY122" fmla="*/ 1428170 h 1905600"/>
              <a:gd name="connsiteX123" fmla="*/ 558351 w 3166015"/>
              <a:gd name="connsiteY123" fmla="*/ 1444354 h 1905600"/>
              <a:gd name="connsiteX124" fmla="*/ 639271 w 3166015"/>
              <a:gd name="connsiteY124" fmla="*/ 1460538 h 1905600"/>
              <a:gd name="connsiteX125" fmla="*/ 712099 w 3166015"/>
              <a:gd name="connsiteY125" fmla="*/ 1476722 h 1905600"/>
              <a:gd name="connsiteX126" fmla="*/ 728283 w 3166015"/>
              <a:gd name="connsiteY126" fmla="*/ 1500998 h 1905600"/>
              <a:gd name="connsiteX127" fmla="*/ 768744 w 3166015"/>
              <a:gd name="connsiteY127" fmla="*/ 1533366 h 1905600"/>
              <a:gd name="connsiteX128" fmla="*/ 801112 w 3166015"/>
              <a:gd name="connsiteY128" fmla="*/ 1606194 h 1905600"/>
              <a:gd name="connsiteX129" fmla="*/ 776836 w 3166015"/>
              <a:gd name="connsiteY129" fmla="*/ 1768035 h 1905600"/>
              <a:gd name="connsiteX130" fmla="*/ 776836 w 3166015"/>
              <a:gd name="connsiteY130" fmla="*/ 1768035 h 1905600"/>
              <a:gd name="connsiteX131" fmla="*/ 768744 w 3166015"/>
              <a:gd name="connsiteY131" fmla="*/ 1808495 h 1905600"/>
              <a:gd name="connsiteX132" fmla="*/ 744468 w 3166015"/>
              <a:gd name="connsiteY132" fmla="*/ 1824679 h 1905600"/>
              <a:gd name="connsiteX133" fmla="*/ 720191 w 3166015"/>
              <a:gd name="connsiteY133" fmla="*/ 1865139 h 1905600"/>
              <a:gd name="connsiteX134" fmla="*/ 671639 w 3166015"/>
              <a:gd name="connsiteY134" fmla="*/ 1881324 h 1905600"/>
              <a:gd name="connsiteX135" fmla="*/ 614995 w 3166015"/>
              <a:gd name="connsiteY135" fmla="*/ 1897508 h 1905600"/>
              <a:gd name="connsiteX136" fmla="*/ 428878 w 3166015"/>
              <a:gd name="connsiteY136" fmla="*/ 1905600 h 1905600"/>
              <a:gd name="connsiteX137" fmla="*/ 307498 w 3166015"/>
              <a:gd name="connsiteY137" fmla="*/ 1897508 h 1905600"/>
              <a:gd name="connsiteX138" fmla="*/ 258945 w 3166015"/>
              <a:gd name="connsiteY138" fmla="*/ 1881324 h 1905600"/>
              <a:gd name="connsiteX139" fmla="*/ 234669 w 3166015"/>
              <a:gd name="connsiteY139" fmla="*/ 1873231 h 1905600"/>
              <a:gd name="connsiteX140" fmla="*/ 210393 w 3166015"/>
              <a:gd name="connsiteY140" fmla="*/ 1857047 h 1905600"/>
              <a:gd name="connsiteX141" fmla="*/ 113289 w 3166015"/>
              <a:gd name="connsiteY141" fmla="*/ 1832771 h 1905600"/>
              <a:gd name="connsiteX142" fmla="*/ 145657 w 3166015"/>
              <a:gd name="connsiteY142"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1027689 w 3166015"/>
              <a:gd name="connsiteY29" fmla="*/ 724162 h 1905600"/>
              <a:gd name="connsiteX30" fmla="*/ 1310910 w 3166015"/>
              <a:gd name="connsiteY30" fmla="*/ 699886 h 1905600"/>
              <a:gd name="connsiteX31" fmla="*/ 1367554 w 3166015"/>
              <a:gd name="connsiteY31" fmla="*/ 691794 h 1905600"/>
              <a:gd name="connsiteX32" fmla="*/ 1448475 w 3166015"/>
              <a:gd name="connsiteY32" fmla="*/ 627058 h 1905600"/>
              <a:gd name="connsiteX33" fmla="*/ 1513211 w 3166015"/>
              <a:gd name="connsiteY33" fmla="*/ 562322 h 1905600"/>
              <a:gd name="connsiteX34" fmla="*/ 1537487 w 3166015"/>
              <a:gd name="connsiteY34" fmla="*/ 481401 h 1905600"/>
              <a:gd name="connsiteX35" fmla="*/ 1545579 w 3166015"/>
              <a:gd name="connsiteY35" fmla="*/ 206272 h 1905600"/>
              <a:gd name="connsiteX36" fmla="*/ 1553671 w 3166015"/>
              <a:gd name="connsiteY36" fmla="*/ 76800 h 1905600"/>
              <a:gd name="connsiteX37" fmla="*/ 1561763 w 3166015"/>
              <a:gd name="connsiteY37" fmla="*/ 52524 h 1905600"/>
              <a:gd name="connsiteX38" fmla="*/ 1586039 w 3166015"/>
              <a:gd name="connsiteY38" fmla="*/ 44431 h 1905600"/>
              <a:gd name="connsiteX39" fmla="*/ 1683144 w 3166015"/>
              <a:gd name="connsiteY39" fmla="*/ 3971 h 1905600"/>
              <a:gd name="connsiteX40" fmla="*/ 1772156 w 3166015"/>
              <a:gd name="connsiteY40" fmla="*/ 12063 h 1905600"/>
              <a:gd name="connsiteX41" fmla="*/ 1820708 w 3166015"/>
              <a:gd name="connsiteY41" fmla="*/ 28247 h 1905600"/>
              <a:gd name="connsiteX42" fmla="*/ 1844984 w 3166015"/>
              <a:gd name="connsiteY42" fmla="*/ 36339 h 1905600"/>
              <a:gd name="connsiteX43" fmla="*/ 1869260 w 3166015"/>
              <a:gd name="connsiteY43" fmla="*/ 44431 h 1905600"/>
              <a:gd name="connsiteX44" fmla="*/ 1909721 w 3166015"/>
              <a:gd name="connsiteY44" fmla="*/ 52524 h 1905600"/>
              <a:gd name="connsiteX45" fmla="*/ 1966365 w 3166015"/>
              <a:gd name="connsiteY45" fmla="*/ 68708 h 1905600"/>
              <a:gd name="connsiteX46" fmla="*/ 2298138 w 3166015"/>
              <a:gd name="connsiteY46" fmla="*/ 84892 h 1905600"/>
              <a:gd name="connsiteX47" fmla="*/ 2322414 w 3166015"/>
              <a:gd name="connsiteY47" fmla="*/ 92984 h 1905600"/>
              <a:gd name="connsiteX48" fmla="*/ 2362875 w 3166015"/>
              <a:gd name="connsiteY48" fmla="*/ 101076 h 1905600"/>
              <a:gd name="connsiteX49" fmla="*/ 2468071 w 3166015"/>
              <a:gd name="connsiteY49" fmla="*/ 133444 h 1905600"/>
              <a:gd name="connsiteX50" fmla="*/ 2573268 w 3166015"/>
              <a:gd name="connsiteY50" fmla="*/ 181996 h 1905600"/>
              <a:gd name="connsiteX51" fmla="*/ 2735108 w 3166015"/>
              <a:gd name="connsiteY51" fmla="*/ 222456 h 1905600"/>
              <a:gd name="connsiteX52" fmla="*/ 2864581 w 3166015"/>
              <a:gd name="connsiteY52" fmla="*/ 190088 h 1905600"/>
              <a:gd name="connsiteX53" fmla="*/ 2913133 w 3166015"/>
              <a:gd name="connsiteY53" fmla="*/ 173904 h 1905600"/>
              <a:gd name="connsiteX54" fmla="*/ 3002145 w 3166015"/>
              <a:gd name="connsiteY54" fmla="*/ 198180 h 1905600"/>
              <a:gd name="connsiteX55" fmla="*/ 3010237 w 3166015"/>
              <a:gd name="connsiteY55" fmla="*/ 230548 h 1905600"/>
              <a:gd name="connsiteX56" fmla="*/ 3042606 w 3166015"/>
              <a:gd name="connsiteY56" fmla="*/ 392389 h 1905600"/>
              <a:gd name="connsiteX57" fmla="*/ 3066882 w 3166015"/>
              <a:gd name="connsiteY57" fmla="*/ 651334 h 1905600"/>
              <a:gd name="connsiteX58" fmla="*/ 3083066 w 3166015"/>
              <a:gd name="connsiteY58" fmla="*/ 869819 h 1905600"/>
              <a:gd name="connsiteX59" fmla="*/ 3091158 w 3166015"/>
              <a:gd name="connsiteY59" fmla="*/ 894095 h 1905600"/>
              <a:gd name="connsiteX60" fmla="*/ 3107342 w 3166015"/>
              <a:gd name="connsiteY60" fmla="*/ 950739 h 1905600"/>
              <a:gd name="connsiteX61" fmla="*/ 3115434 w 3166015"/>
              <a:gd name="connsiteY61" fmla="*/ 1015476 h 1905600"/>
              <a:gd name="connsiteX62" fmla="*/ 3123526 w 3166015"/>
              <a:gd name="connsiteY62" fmla="*/ 1039752 h 1905600"/>
              <a:gd name="connsiteX63" fmla="*/ 3131618 w 3166015"/>
              <a:gd name="connsiteY63" fmla="*/ 1072120 h 1905600"/>
              <a:gd name="connsiteX64" fmla="*/ 3147802 w 3166015"/>
              <a:gd name="connsiteY64" fmla="*/ 1120672 h 1905600"/>
              <a:gd name="connsiteX65" fmla="*/ 3147802 w 3166015"/>
              <a:gd name="connsiteY65" fmla="*/ 1541458 h 1905600"/>
              <a:gd name="connsiteX66" fmla="*/ 3123526 w 3166015"/>
              <a:gd name="connsiteY66" fmla="*/ 1606194 h 1905600"/>
              <a:gd name="connsiteX67" fmla="*/ 3115434 w 3166015"/>
              <a:gd name="connsiteY67" fmla="*/ 1630470 h 1905600"/>
              <a:gd name="connsiteX68" fmla="*/ 3091158 w 3166015"/>
              <a:gd name="connsiteY68" fmla="*/ 1638562 h 1905600"/>
              <a:gd name="connsiteX69" fmla="*/ 3074974 w 3166015"/>
              <a:gd name="connsiteY69" fmla="*/ 1654747 h 1905600"/>
              <a:gd name="connsiteX70" fmla="*/ 3026422 w 3166015"/>
              <a:gd name="connsiteY70" fmla="*/ 1670931 h 1905600"/>
              <a:gd name="connsiteX71" fmla="*/ 3010237 w 3166015"/>
              <a:gd name="connsiteY71" fmla="*/ 1687115 h 1905600"/>
              <a:gd name="connsiteX72" fmla="*/ 2905041 w 3166015"/>
              <a:gd name="connsiteY72" fmla="*/ 1703299 h 1905600"/>
              <a:gd name="connsiteX73" fmla="*/ 2807937 w 3166015"/>
              <a:gd name="connsiteY73" fmla="*/ 1695207 h 1905600"/>
              <a:gd name="connsiteX74" fmla="*/ 2735108 w 3166015"/>
              <a:gd name="connsiteY74" fmla="*/ 1654747 h 1905600"/>
              <a:gd name="connsiteX75" fmla="*/ 2686556 w 3166015"/>
              <a:gd name="connsiteY75" fmla="*/ 1638562 h 1905600"/>
              <a:gd name="connsiteX76" fmla="*/ 2662280 w 3166015"/>
              <a:gd name="connsiteY76" fmla="*/ 1630470 h 1905600"/>
              <a:gd name="connsiteX77" fmla="*/ 2638004 w 3166015"/>
              <a:gd name="connsiteY77" fmla="*/ 1614286 h 1905600"/>
              <a:gd name="connsiteX78" fmla="*/ 2605636 w 3166015"/>
              <a:gd name="connsiteY78" fmla="*/ 1606194 h 1905600"/>
              <a:gd name="connsiteX79" fmla="*/ 2581360 w 3166015"/>
              <a:gd name="connsiteY79" fmla="*/ 1598102 h 1905600"/>
              <a:gd name="connsiteX80" fmla="*/ 2548991 w 3166015"/>
              <a:gd name="connsiteY80" fmla="*/ 1590010 h 1905600"/>
              <a:gd name="connsiteX81" fmla="*/ 2500439 w 3166015"/>
              <a:gd name="connsiteY81" fmla="*/ 1573826 h 1905600"/>
              <a:gd name="connsiteX82" fmla="*/ 2468071 w 3166015"/>
              <a:gd name="connsiteY82" fmla="*/ 1565734 h 1905600"/>
              <a:gd name="connsiteX83" fmla="*/ 2419519 w 3166015"/>
              <a:gd name="connsiteY83" fmla="*/ 1549550 h 1905600"/>
              <a:gd name="connsiteX84" fmla="*/ 2395243 w 3166015"/>
              <a:gd name="connsiteY84" fmla="*/ 1525274 h 1905600"/>
              <a:gd name="connsiteX85" fmla="*/ 2338599 w 3166015"/>
              <a:gd name="connsiteY85" fmla="*/ 1509090 h 1905600"/>
              <a:gd name="connsiteX86" fmla="*/ 2168666 w 3166015"/>
              <a:gd name="connsiteY86" fmla="*/ 1484814 h 1905600"/>
              <a:gd name="connsiteX87" fmla="*/ 2136298 w 3166015"/>
              <a:gd name="connsiteY87" fmla="*/ 1492906 h 1905600"/>
              <a:gd name="connsiteX88" fmla="*/ 2087745 w 3166015"/>
              <a:gd name="connsiteY88" fmla="*/ 1509090 h 1905600"/>
              <a:gd name="connsiteX89" fmla="*/ 1982549 w 3166015"/>
              <a:gd name="connsiteY89" fmla="*/ 1525274 h 1905600"/>
              <a:gd name="connsiteX90" fmla="*/ 1885445 w 3166015"/>
              <a:gd name="connsiteY90" fmla="*/ 1517182 h 1905600"/>
              <a:gd name="connsiteX91" fmla="*/ 1853076 w 3166015"/>
              <a:gd name="connsiteY91" fmla="*/ 1509090 h 1905600"/>
              <a:gd name="connsiteX92" fmla="*/ 1788340 w 3166015"/>
              <a:gd name="connsiteY92" fmla="*/ 1500998 h 1905600"/>
              <a:gd name="connsiteX93" fmla="*/ 1602223 w 3166015"/>
              <a:gd name="connsiteY93" fmla="*/ 1509090 h 1905600"/>
              <a:gd name="connsiteX94" fmla="*/ 1497027 w 3166015"/>
              <a:gd name="connsiteY94" fmla="*/ 1533366 h 1905600"/>
              <a:gd name="connsiteX95" fmla="*/ 1472751 w 3166015"/>
              <a:gd name="connsiteY95" fmla="*/ 1541458 h 1905600"/>
              <a:gd name="connsiteX96" fmla="*/ 1448475 w 3166015"/>
              <a:gd name="connsiteY96" fmla="*/ 1533366 h 1905600"/>
              <a:gd name="connsiteX97" fmla="*/ 1440383 w 3166015"/>
              <a:gd name="connsiteY97" fmla="*/ 1509090 h 1905600"/>
              <a:gd name="connsiteX98" fmla="*/ 1448475 w 3166015"/>
              <a:gd name="connsiteY98" fmla="*/ 1347249 h 1905600"/>
              <a:gd name="connsiteX99" fmla="*/ 1464659 w 3166015"/>
              <a:gd name="connsiteY99" fmla="*/ 1298697 h 1905600"/>
              <a:gd name="connsiteX100" fmla="*/ 1472751 w 3166015"/>
              <a:gd name="connsiteY100" fmla="*/ 1233961 h 1905600"/>
              <a:gd name="connsiteX101" fmla="*/ 1488935 w 3166015"/>
              <a:gd name="connsiteY101" fmla="*/ 1209685 h 1905600"/>
              <a:gd name="connsiteX102" fmla="*/ 1480843 w 3166015"/>
              <a:gd name="connsiteY102" fmla="*/ 1128764 h 1905600"/>
              <a:gd name="connsiteX103" fmla="*/ 1472751 w 3166015"/>
              <a:gd name="connsiteY103" fmla="*/ 1104488 h 1905600"/>
              <a:gd name="connsiteX104" fmla="*/ 1448475 w 3166015"/>
              <a:gd name="connsiteY104" fmla="*/ 1096396 h 1905600"/>
              <a:gd name="connsiteX105" fmla="*/ 1424199 w 3166015"/>
              <a:gd name="connsiteY105" fmla="*/ 1080212 h 1905600"/>
              <a:gd name="connsiteX106" fmla="*/ 1286634 w 3166015"/>
              <a:gd name="connsiteY106" fmla="*/ 1064028 h 1905600"/>
              <a:gd name="connsiteX107" fmla="*/ 1181437 w 3166015"/>
              <a:gd name="connsiteY107" fmla="*/ 1039752 h 1905600"/>
              <a:gd name="connsiteX108" fmla="*/ 1149069 w 3166015"/>
              <a:gd name="connsiteY108" fmla="*/ 1031660 h 1905600"/>
              <a:gd name="connsiteX109" fmla="*/ 1060057 w 3166015"/>
              <a:gd name="connsiteY109" fmla="*/ 1015476 h 1905600"/>
              <a:gd name="connsiteX110" fmla="*/ 1019597 w 3166015"/>
              <a:gd name="connsiteY110" fmla="*/ 1023568 h 1905600"/>
              <a:gd name="connsiteX111" fmla="*/ 971045 w 3166015"/>
              <a:gd name="connsiteY111" fmla="*/ 1055936 h 1905600"/>
              <a:gd name="connsiteX112" fmla="*/ 946768 w 3166015"/>
              <a:gd name="connsiteY112" fmla="*/ 1064028 h 1905600"/>
              <a:gd name="connsiteX113" fmla="*/ 922492 w 3166015"/>
              <a:gd name="connsiteY113" fmla="*/ 1080212 h 1905600"/>
              <a:gd name="connsiteX114" fmla="*/ 873940 w 3166015"/>
              <a:gd name="connsiteY114" fmla="*/ 1096396 h 1905600"/>
              <a:gd name="connsiteX115" fmla="*/ 865848 w 3166015"/>
              <a:gd name="connsiteY115" fmla="*/ 1120672 h 1905600"/>
              <a:gd name="connsiteX116" fmla="*/ 841572 w 3166015"/>
              <a:gd name="connsiteY116" fmla="*/ 1128764 h 1905600"/>
              <a:gd name="connsiteX117" fmla="*/ 550259 w 3166015"/>
              <a:gd name="connsiteY117" fmla="*/ 1161132 h 1905600"/>
              <a:gd name="connsiteX118" fmla="*/ 525983 w 3166015"/>
              <a:gd name="connsiteY118" fmla="*/ 1177316 h 1905600"/>
              <a:gd name="connsiteX119" fmla="*/ 493614 w 3166015"/>
              <a:gd name="connsiteY119" fmla="*/ 1282513 h 1905600"/>
              <a:gd name="connsiteX120" fmla="*/ 501706 w 3166015"/>
              <a:gd name="connsiteY120" fmla="*/ 1403893 h 1905600"/>
              <a:gd name="connsiteX121" fmla="*/ 509799 w 3166015"/>
              <a:gd name="connsiteY121" fmla="*/ 1428170 h 1905600"/>
              <a:gd name="connsiteX122" fmla="*/ 558351 w 3166015"/>
              <a:gd name="connsiteY122" fmla="*/ 1444354 h 1905600"/>
              <a:gd name="connsiteX123" fmla="*/ 639271 w 3166015"/>
              <a:gd name="connsiteY123" fmla="*/ 1460538 h 1905600"/>
              <a:gd name="connsiteX124" fmla="*/ 712099 w 3166015"/>
              <a:gd name="connsiteY124" fmla="*/ 1476722 h 1905600"/>
              <a:gd name="connsiteX125" fmla="*/ 728283 w 3166015"/>
              <a:gd name="connsiteY125" fmla="*/ 1500998 h 1905600"/>
              <a:gd name="connsiteX126" fmla="*/ 768744 w 3166015"/>
              <a:gd name="connsiteY126" fmla="*/ 1533366 h 1905600"/>
              <a:gd name="connsiteX127" fmla="*/ 801112 w 3166015"/>
              <a:gd name="connsiteY127" fmla="*/ 1606194 h 1905600"/>
              <a:gd name="connsiteX128" fmla="*/ 776836 w 3166015"/>
              <a:gd name="connsiteY128" fmla="*/ 1768035 h 1905600"/>
              <a:gd name="connsiteX129" fmla="*/ 776836 w 3166015"/>
              <a:gd name="connsiteY129" fmla="*/ 1768035 h 1905600"/>
              <a:gd name="connsiteX130" fmla="*/ 768744 w 3166015"/>
              <a:gd name="connsiteY130" fmla="*/ 1808495 h 1905600"/>
              <a:gd name="connsiteX131" fmla="*/ 744468 w 3166015"/>
              <a:gd name="connsiteY131" fmla="*/ 1824679 h 1905600"/>
              <a:gd name="connsiteX132" fmla="*/ 720191 w 3166015"/>
              <a:gd name="connsiteY132" fmla="*/ 1865139 h 1905600"/>
              <a:gd name="connsiteX133" fmla="*/ 671639 w 3166015"/>
              <a:gd name="connsiteY133" fmla="*/ 1881324 h 1905600"/>
              <a:gd name="connsiteX134" fmla="*/ 614995 w 3166015"/>
              <a:gd name="connsiteY134" fmla="*/ 1897508 h 1905600"/>
              <a:gd name="connsiteX135" fmla="*/ 428878 w 3166015"/>
              <a:gd name="connsiteY135" fmla="*/ 1905600 h 1905600"/>
              <a:gd name="connsiteX136" fmla="*/ 307498 w 3166015"/>
              <a:gd name="connsiteY136" fmla="*/ 1897508 h 1905600"/>
              <a:gd name="connsiteX137" fmla="*/ 258945 w 3166015"/>
              <a:gd name="connsiteY137" fmla="*/ 1881324 h 1905600"/>
              <a:gd name="connsiteX138" fmla="*/ 234669 w 3166015"/>
              <a:gd name="connsiteY138" fmla="*/ 1873231 h 1905600"/>
              <a:gd name="connsiteX139" fmla="*/ 210393 w 3166015"/>
              <a:gd name="connsiteY139" fmla="*/ 1857047 h 1905600"/>
              <a:gd name="connsiteX140" fmla="*/ 113289 w 3166015"/>
              <a:gd name="connsiteY140" fmla="*/ 1832771 h 1905600"/>
              <a:gd name="connsiteX141" fmla="*/ 145657 w 3166015"/>
              <a:gd name="connsiteY141"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1027689 w 3166015"/>
              <a:gd name="connsiteY29" fmla="*/ 724162 h 1905600"/>
              <a:gd name="connsiteX30" fmla="*/ 1310910 w 3166015"/>
              <a:gd name="connsiteY30" fmla="*/ 699886 h 1905600"/>
              <a:gd name="connsiteX31" fmla="*/ 1367554 w 3166015"/>
              <a:gd name="connsiteY31" fmla="*/ 691794 h 1905600"/>
              <a:gd name="connsiteX32" fmla="*/ 1448475 w 3166015"/>
              <a:gd name="connsiteY32" fmla="*/ 627058 h 1905600"/>
              <a:gd name="connsiteX33" fmla="*/ 1513211 w 3166015"/>
              <a:gd name="connsiteY33" fmla="*/ 562322 h 1905600"/>
              <a:gd name="connsiteX34" fmla="*/ 1537487 w 3166015"/>
              <a:gd name="connsiteY34" fmla="*/ 481401 h 1905600"/>
              <a:gd name="connsiteX35" fmla="*/ 1545579 w 3166015"/>
              <a:gd name="connsiteY35" fmla="*/ 206272 h 1905600"/>
              <a:gd name="connsiteX36" fmla="*/ 1553671 w 3166015"/>
              <a:gd name="connsiteY36" fmla="*/ 76800 h 1905600"/>
              <a:gd name="connsiteX37" fmla="*/ 1561763 w 3166015"/>
              <a:gd name="connsiteY37" fmla="*/ 52524 h 1905600"/>
              <a:gd name="connsiteX38" fmla="*/ 1586039 w 3166015"/>
              <a:gd name="connsiteY38" fmla="*/ 44431 h 1905600"/>
              <a:gd name="connsiteX39" fmla="*/ 1683144 w 3166015"/>
              <a:gd name="connsiteY39" fmla="*/ 3971 h 1905600"/>
              <a:gd name="connsiteX40" fmla="*/ 1772156 w 3166015"/>
              <a:gd name="connsiteY40" fmla="*/ 12063 h 1905600"/>
              <a:gd name="connsiteX41" fmla="*/ 1820708 w 3166015"/>
              <a:gd name="connsiteY41" fmla="*/ 28247 h 1905600"/>
              <a:gd name="connsiteX42" fmla="*/ 1844984 w 3166015"/>
              <a:gd name="connsiteY42" fmla="*/ 36339 h 1905600"/>
              <a:gd name="connsiteX43" fmla="*/ 1869260 w 3166015"/>
              <a:gd name="connsiteY43" fmla="*/ 44431 h 1905600"/>
              <a:gd name="connsiteX44" fmla="*/ 1909721 w 3166015"/>
              <a:gd name="connsiteY44" fmla="*/ 52524 h 1905600"/>
              <a:gd name="connsiteX45" fmla="*/ 1966365 w 3166015"/>
              <a:gd name="connsiteY45" fmla="*/ 68708 h 1905600"/>
              <a:gd name="connsiteX46" fmla="*/ 2298138 w 3166015"/>
              <a:gd name="connsiteY46" fmla="*/ 84892 h 1905600"/>
              <a:gd name="connsiteX47" fmla="*/ 2322414 w 3166015"/>
              <a:gd name="connsiteY47" fmla="*/ 92984 h 1905600"/>
              <a:gd name="connsiteX48" fmla="*/ 2468071 w 3166015"/>
              <a:gd name="connsiteY48" fmla="*/ 133444 h 1905600"/>
              <a:gd name="connsiteX49" fmla="*/ 2573268 w 3166015"/>
              <a:gd name="connsiteY49" fmla="*/ 181996 h 1905600"/>
              <a:gd name="connsiteX50" fmla="*/ 2735108 w 3166015"/>
              <a:gd name="connsiteY50" fmla="*/ 222456 h 1905600"/>
              <a:gd name="connsiteX51" fmla="*/ 2864581 w 3166015"/>
              <a:gd name="connsiteY51" fmla="*/ 190088 h 1905600"/>
              <a:gd name="connsiteX52" fmla="*/ 2913133 w 3166015"/>
              <a:gd name="connsiteY52" fmla="*/ 173904 h 1905600"/>
              <a:gd name="connsiteX53" fmla="*/ 3002145 w 3166015"/>
              <a:gd name="connsiteY53" fmla="*/ 198180 h 1905600"/>
              <a:gd name="connsiteX54" fmla="*/ 3010237 w 3166015"/>
              <a:gd name="connsiteY54" fmla="*/ 230548 h 1905600"/>
              <a:gd name="connsiteX55" fmla="*/ 3042606 w 3166015"/>
              <a:gd name="connsiteY55" fmla="*/ 392389 h 1905600"/>
              <a:gd name="connsiteX56" fmla="*/ 3066882 w 3166015"/>
              <a:gd name="connsiteY56" fmla="*/ 651334 h 1905600"/>
              <a:gd name="connsiteX57" fmla="*/ 3083066 w 3166015"/>
              <a:gd name="connsiteY57" fmla="*/ 869819 h 1905600"/>
              <a:gd name="connsiteX58" fmla="*/ 3091158 w 3166015"/>
              <a:gd name="connsiteY58" fmla="*/ 894095 h 1905600"/>
              <a:gd name="connsiteX59" fmla="*/ 3107342 w 3166015"/>
              <a:gd name="connsiteY59" fmla="*/ 950739 h 1905600"/>
              <a:gd name="connsiteX60" fmla="*/ 3115434 w 3166015"/>
              <a:gd name="connsiteY60" fmla="*/ 1015476 h 1905600"/>
              <a:gd name="connsiteX61" fmla="*/ 3123526 w 3166015"/>
              <a:gd name="connsiteY61" fmla="*/ 1039752 h 1905600"/>
              <a:gd name="connsiteX62" fmla="*/ 3131618 w 3166015"/>
              <a:gd name="connsiteY62" fmla="*/ 1072120 h 1905600"/>
              <a:gd name="connsiteX63" fmla="*/ 3147802 w 3166015"/>
              <a:gd name="connsiteY63" fmla="*/ 1120672 h 1905600"/>
              <a:gd name="connsiteX64" fmla="*/ 3147802 w 3166015"/>
              <a:gd name="connsiteY64" fmla="*/ 1541458 h 1905600"/>
              <a:gd name="connsiteX65" fmla="*/ 3123526 w 3166015"/>
              <a:gd name="connsiteY65" fmla="*/ 1606194 h 1905600"/>
              <a:gd name="connsiteX66" fmla="*/ 3115434 w 3166015"/>
              <a:gd name="connsiteY66" fmla="*/ 1630470 h 1905600"/>
              <a:gd name="connsiteX67" fmla="*/ 3091158 w 3166015"/>
              <a:gd name="connsiteY67" fmla="*/ 1638562 h 1905600"/>
              <a:gd name="connsiteX68" fmla="*/ 3074974 w 3166015"/>
              <a:gd name="connsiteY68" fmla="*/ 1654747 h 1905600"/>
              <a:gd name="connsiteX69" fmla="*/ 3026422 w 3166015"/>
              <a:gd name="connsiteY69" fmla="*/ 1670931 h 1905600"/>
              <a:gd name="connsiteX70" fmla="*/ 3010237 w 3166015"/>
              <a:gd name="connsiteY70" fmla="*/ 1687115 h 1905600"/>
              <a:gd name="connsiteX71" fmla="*/ 2905041 w 3166015"/>
              <a:gd name="connsiteY71" fmla="*/ 1703299 h 1905600"/>
              <a:gd name="connsiteX72" fmla="*/ 2807937 w 3166015"/>
              <a:gd name="connsiteY72" fmla="*/ 1695207 h 1905600"/>
              <a:gd name="connsiteX73" fmla="*/ 2735108 w 3166015"/>
              <a:gd name="connsiteY73" fmla="*/ 1654747 h 1905600"/>
              <a:gd name="connsiteX74" fmla="*/ 2686556 w 3166015"/>
              <a:gd name="connsiteY74" fmla="*/ 1638562 h 1905600"/>
              <a:gd name="connsiteX75" fmla="*/ 2662280 w 3166015"/>
              <a:gd name="connsiteY75" fmla="*/ 1630470 h 1905600"/>
              <a:gd name="connsiteX76" fmla="*/ 2638004 w 3166015"/>
              <a:gd name="connsiteY76" fmla="*/ 1614286 h 1905600"/>
              <a:gd name="connsiteX77" fmla="*/ 2605636 w 3166015"/>
              <a:gd name="connsiteY77" fmla="*/ 1606194 h 1905600"/>
              <a:gd name="connsiteX78" fmla="*/ 2581360 w 3166015"/>
              <a:gd name="connsiteY78" fmla="*/ 1598102 h 1905600"/>
              <a:gd name="connsiteX79" fmla="*/ 2548991 w 3166015"/>
              <a:gd name="connsiteY79" fmla="*/ 1590010 h 1905600"/>
              <a:gd name="connsiteX80" fmla="*/ 2500439 w 3166015"/>
              <a:gd name="connsiteY80" fmla="*/ 1573826 h 1905600"/>
              <a:gd name="connsiteX81" fmla="*/ 2468071 w 3166015"/>
              <a:gd name="connsiteY81" fmla="*/ 1565734 h 1905600"/>
              <a:gd name="connsiteX82" fmla="*/ 2419519 w 3166015"/>
              <a:gd name="connsiteY82" fmla="*/ 1549550 h 1905600"/>
              <a:gd name="connsiteX83" fmla="*/ 2395243 w 3166015"/>
              <a:gd name="connsiteY83" fmla="*/ 1525274 h 1905600"/>
              <a:gd name="connsiteX84" fmla="*/ 2338599 w 3166015"/>
              <a:gd name="connsiteY84" fmla="*/ 1509090 h 1905600"/>
              <a:gd name="connsiteX85" fmla="*/ 2168666 w 3166015"/>
              <a:gd name="connsiteY85" fmla="*/ 1484814 h 1905600"/>
              <a:gd name="connsiteX86" fmla="*/ 2136298 w 3166015"/>
              <a:gd name="connsiteY86" fmla="*/ 1492906 h 1905600"/>
              <a:gd name="connsiteX87" fmla="*/ 2087745 w 3166015"/>
              <a:gd name="connsiteY87" fmla="*/ 1509090 h 1905600"/>
              <a:gd name="connsiteX88" fmla="*/ 1982549 w 3166015"/>
              <a:gd name="connsiteY88" fmla="*/ 1525274 h 1905600"/>
              <a:gd name="connsiteX89" fmla="*/ 1885445 w 3166015"/>
              <a:gd name="connsiteY89" fmla="*/ 1517182 h 1905600"/>
              <a:gd name="connsiteX90" fmla="*/ 1853076 w 3166015"/>
              <a:gd name="connsiteY90" fmla="*/ 1509090 h 1905600"/>
              <a:gd name="connsiteX91" fmla="*/ 1788340 w 3166015"/>
              <a:gd name="connsiteY91" fmla="*/ 1500998 h 1905600"/>
              <a:gd name="connsiteX92" fmla="*/ 1602223 w 3166015"/>
              <a:gd name="connsiteY92" fmla="*/ 1509090 h 1905600"/>
              <a:gd name="connsiteX93" fmla="*/ 1497027 w 3166015"/>
              <a:gd name="connsiteY93" fmla="*/ 1533366 h 1905600"/>
              <a:gd name="connsiteX94" fmla="*/ 1472751 w 3166015"/>
              <a:gd name="connsiteY94" fmla="*/ 1541458 h 1905600"/>
              <a:gd name="connsiteX95" fmla="*/ 1448475 w 3166015"/>
              <a:gd name="connsiteY95" fmla="*/ 1533366 h 1905600"/>
              <a:gd name="connsiteX96" fmla="*/ 1440383 w 3166015"/>
              <a:gd name="connsiteY96" fmla="*/ 1509090 h 1905600"/>
              <a:gd name="connsiteX97" fmla="*/ 1448475 w 3166015"/>
              <a:gd name="connsiteY97" fmla="*/ 1347249 h 1905600"/>
              <a:gd name="connsiteX98" fmla="*/ 1464659 w 3166015"/>
              <a:gd name="connsiteY98" fmla="*/ 1298697 h 1905600"/>
              <a:gd name="connsiteX99" fmla="*/ 1472751 w 3166015"/>
              <a:gd name="connsiteY99" fmla="*/ 1233961 h 1905600"/>
              <a:gd name="connsiteX100" fmla="*/ 1488935 w 3166015"/>
              <a:gd name="connsiteY100" fmla="*/ 1209685 h 1905600"/>
              <a:gd name="connsiteX101" fmla="*/ 1480843 w 3166015"/>
              <a:gd name="connsiteY101" fmla="*/ 1128764 h 1905600"/>
              <a:gd name="connsiteX102" fmla="*/ 1472751 w 3166015"/>
              <a:gd name="connsiteY102" fmla="*/ 1104488 h 1905600"/>
              <a:gd name="connsiteX103" fmla="*/ 1448475 w 3166015"/>
              <a:gd name="connsiteY103" fmla="*/ 1096396 h 1905600"/>
              <a:gd name="connsiteX104" fmla="*/ 1424199 w 3166015"/>
              <a:gd name="connsiteY104" fmla="*/ 1080212 h 1905600"/>
              <a:gd name="connsiteX105" fmla="*/ 1286634 w 3166015"/>
              <a:gd name="connsiteY105" fmla="*/ 1064028 h 1905600"/>
              <a:gd name="connsiteX106" fmla="*/ 1181437 w 3166015"/>
              <a:gd name="connsiteY106" fmla="*/ 1039752 h 1905600"/>
              <a:gd name="connsiteX107" fmla="*/ 1149069 w 3166015"/>
              <a:gd name="connsiteY107" fmla="*/ 1031660 h 1905600"/>
              <a:gd name="connsiteX108" fmla="*/ 1060057 w 3166015"/>
              <a:gd name="connsiteY108" fmla="*/ 1015476 h 1905600"/>
              <a:gd name="connsiteX109" fmla="*/ 1019597 w 3166015"/>
              <a:gd name="connsiteY109" fmla="*/ 1023568 h 1905600"/>
              <a:gd name="connsiteX110" fmla="*/ 971045 w 3166015"/>
              <a:gd name="connsiteY110" fmla="*/ 1055936 h 1905600"/>
              <a:gd name="connsiteX111" fmla="*/ 946768 w 3166015"/>
              <a:gd name="connsiteY111" fmla="*/ 1064028 h 1905600"/>
              <a:gd name="connsiteX112" fmla="*/ 922492 w 3166015"/>
              <a:gd name="connsiteY112" fmla="*/ 1080212 h 1905600"/>
              <a:gd name="connsiteX113" fmla="*/ 873940 w 3166015"/>
              <a:gd name="connsiteY113" fmla="*/ 1096396 h 1905600"/>
              <a:gd name="connsiteX114" fmla="*/ 865848 w 3166015"/>
              <a:gd name="connsiteY114" fmla="*/ 1120672 h 1905600"/>
              <a:gd name="connsiteX115" fmla="*/ 841572 w 3166015"/>
              <a:gd name="connsiteY115" fmla="*/ 1128764 h 1905600"/>
              <a:gd name="connsiteX116" fmla="*/ 550259 w 3166015"/>
              <a:gd name="connsiteY116" fmla="*/ 1161132 h 1905600"/>
              <a:gd name="connsiteX117" fmla="*/ 525983 w 3166015"/>
              <a:gd name="connsiteY117" fmla="*/ 1177316 h 1905600"/>
              <a:gd name="connsiteX118" fmla="*/ 493614 w 3166015"/>
              <a:gd name="connsiteY118" fmla="*/ 1282513 h 1905600"/>
              <a:gd name="connsiteX119" fmla="*/ 501706 w 3166015"/>
              <a:gd name="connsiteY119" fmla="*/ 1403893 h 1905600"/>
              <a:gd name="connsiteX120" fmla="*/ 509799 w 3166015"/>
              <a:gd name="connsiteY120" fmla="*/ 1428170 h 1905600"/>
              <a:gd name="connsiteX121" fmla="*/ 558351 w 3166015"/>
              <a:gd name="connsiteY121" fmla="*/ 1444354 h 1905600"/>
              <a:gd name="connsiteX122" fmla="*/ 639271 w 3166015"/>
              <a:gd name="connsiteY122" fmla="*/ 1460538 h 1905600"/>
              <a:gd name="connsiteX123" fmla="*/ 712099 w 3166015"/>
              <a:gd name="connsiteY123" fmla="*/ 1476722 h 1905600"/>
              <a:gd name="connsiteX124" fmla="*/ 728283 w 3166015"/>
              <a:gd name="connsiteY124" fmla="*/ 1500998 h 1905600"/>
              <a:gd name="connsiteX125" fmla="*/ 768744 w 3166015"/>
              <a:gd name="connsiteY125" fmla="*/ 1533366 h 1905600"/>
              <a:gd name="connsiteX126" fmla="*/ 801112 w 3166015"/>
              <a:gd name="connsiteY126" fmla="*/ 1606194 h 1905600"/>
              <a:gd name="connsiteX127" fmla="*/ 776836 w 3166015"/>
              <a:gd name="connsiteY127" fmla="*/ 1768035 h 1905600"/>
              <a:gd name="connsiteX128" fmla="*/ 776836 w 3166015"/>
              <a:gd name="connsiteY128" fmla="*/ 1768035 h 1905600"/>
              <a:gd name="connsiteX129" fmla="*/ 768744 w 3166015"/>
              <a:gd name="connsiteY129" fmla="*/ 1808495 h 1905600"/>
              <a:gd name="connsiteX130" fmla="*/ 744468 w 3166015"/>
              <a:gd name="connsiteY130" fmla="*/ 1824679 h 1905600"/>
              <a:gd name="connsiteX131" fmla="*/ 720191 w 3166015"/>
              <a:gd name="connsiteY131" fmla="*/ 1865139 h 1905600"/>
              <a:gd name="connsiteX132" fmla="*/ 671639 w 3166015"/>
              <a:gd name="connsiteY132" fmla="*/ 1881324 h 1905600"/>
              <a:gd name="connsiteX133" fmla="*/ 614995 w 3166015"/>
              <a:gd name="connsiteY133" fmla="*/ 1897508 h 1905600"/>
              <a:gd name="connsiteX134" fmla="*/ 428878 w 3166015"/>
              <a:gd name="connsiteY134" fmla="*/ 1905600 h 1905600"/>
              <a:gd name="connsiteX135" fmla="*/ 307498 w 3166015"/>
              <a:gd name="connsiteY135" fmla="*/ 1897508 h 1905600"/>
              <a:gd name="connsiteX136" fmla="*/ 258945 w 3166015"/>
              <a:gd name="connsiteY136" fmla="*/ 1881324 h 1905600"/>
              <a:gd name="connsiteX137" fmla="*/ 234669 w 3166015"/>
              <a:gd name="connsiteY137" fmla="*/ 1873231 h 1905600"/>
              <a:gd name="connsiteX138" fmla="*/ 210393 w 3166015"/>
              <a:gd name="connsiteY138" fmla="*/ 1857047 h 1905600"/>
              <a:gd name="connsiteX139" fmla="*/ 113289 w 3166015"/>
              <a:gd name="connsiteY139" fmla="*/ 1832771 h 1905600"/>
              <a:gd name="connsiteX140" fmla="*/ 145657 w 3166015"/>
              <a:gd name="connsiteY140"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1027689 w 3166015"/>
              <a:gd name="connsiteY29" fmla="*/ 724162 h 1905600"/>
              <a:gd name="connsiteX30" fmla="*/ 1310910 w 3166015"/>
              <a:gd name="connsiteY30" fmla="*/ 699886 h 1905600"/>
              <a:gd name="connsiteX31" fmla="*/ 1367554 w 3166015"/>
              <a:gd name="connsiteY31" fmla="*/ 691794 h 1905600"/>
              <a:gd name="connsiteX32" fmla="*/ 1448475 w 3166015"/>
              <a:gd name="connsiteY32" fmla="*/ 627058 h 1905600"/>
              <a:gd name="connsiteX33" fmla="*/ 1513211 w 3166015"/>
              <a:gd name="connsiteY33" fmla="*/ 562322 h 1905600"/>
              <a:gd name="connsiteX34" fmla="*/ 1537487 w 3166015"/>
              <a:gd name="connsiteY34" fmla="*/ 481401 h 1905600"/>
              <a:gd name="connsiteX35" fmla="*/ 1545579 w 3166015"/>
              <a:gd name="connsiteY35" fmla="*/ 206272 h 1905600"/>
              <a:gd name="connsiteX36" fmla="*/ 1553671 w 3166015"/>
              <a:gd name="connsiteY36" fmla="*/ 76800 h 1905600"/>
              <a:gd name="connsiteX37" fmla="*/ 1561763 w 3166015"/>
              <a:gd name="connsiteY37" fmla="*/ 52524 h 1905600"/>
              <a:gd name="connsiteX38" fmla="*/ 1586039 w 3166015"/>
              <a:gd name="connsiteY38" fmla="*/ 44431 h 1905600"/>
              <a:gd name="connsiteX39" fmla="*/ 1683144 w 3166015"/>
              <a:gd name="connsiteY39" fmla="*/ 3971 h 1905600"/>
              <a:gd name="connsiteX40" fmla="*/ 1772156 w 3166015"/>
              <a:gd name="connsiteY40" fmla="*/ 12063 h 1905600"/>
              <a:gd name="connsiteX41" fmla="*/ 1820708 w 3166015"/>
              <a:gd name="connsiteY41" fmla="*/ 28247 h 1905600"/>
              <a:gd name="connsiteX42" fmla="*/ 1844984 w 3166015"/>
              <a:gd name="connsiteY42" fmla="*/ 36339 h 1905600"/>
              <a:gd name="connsiteX43" fmla="*/ 1869260 w 3166015"/>
              <a:gd name="connsiteY43" fmla="*/ 44431 h 1905600"/>
              <a:gd name="connsiteX44" fmla="*/ 1909721 w 3166015"/>
              <a:gd name="connsiteY44" fmla="*/ 52524 h 1905600"/>
              <a:gd name="connsiteX45" fmla="*/ 2298138 w 3166015"/>
              <a:gd name="connsiteY45" fmla="*/ 84892 h 1905600"/>
              <a:gd name="connsiteX46" fmla="*/ 2322414 w 3166015"/>
              <a:gd name="connsiteY46" fmla="*/ 92984 h 1905600"/>
              <a:gd name="connsiteX47" fmla="*/ 2468071 w 3166015"/>
              <a:gd name="connsiteY47" fmla="*/ 133444 h 1905600"/>
              <a:gd name="connsiteX48" fmla="*/ 2573268 w 3166015"/>
              <a:gd name="connsiteY48" fmla="*/ 181996 h 1905600"/>
              <a:gd name="connsiteX49" fmla="*/ 2735108 w 3166015"/>
              <a:gd name="connsiteY49" fmla="*/ 222456 h 1905600"/>
              <a:gd name="connsiteX50" fmla="*/ 2864581 w 3166015"/>
              <a:gd name="connsiteY50" fmla="*/ 190088 h 1905600"/>
              <a:gd name="connsiteX51" fmla="*/ 2913133 w 3166015"/>
              <a:gd name="connsiteY51" fmla="*/ 173904 h 1905600"/>
              <a:gd name="connsiteX52" fmla="*/ 3002145 w 3166015"/>
              <a:gd name="connsiteY52" fmla="*/ 198180 h 1905600"/>
              <a:gd name="connsiteX53" fmla="*/ 3010237 w 3166015"/>
              <a:gd name="connsiteY53" fmla="*/ 230548 h 1905600"/>
              <a:gd name="connsiteX54" fmla="*/ 3042606 w 3166015"/>
              <a:gd name="connsiteY54" fmla="*/ 392389 h 1905600"/>
              <a:gd name="connsiteX55" fmla="*/ 3066882 w 3166015"/>
              <a:gd name="connsiteY55" fmla="*/ 651334 h 1905600"/>
              <a:gd name="connsiteX56" fmla="*/ 3083066 w 3166015"/>
              <a:gd name="connsiteY56" fmla="*/ 869819 h 1905600"/>
              <a:gd name="connsiteX57" fmla="*/ 3091158 w 3166015"/>
              <a:gd name="connsiteY57" fmla="*/ 894095 h 1905600"/>
              <a:gd name="connsiteX58" fmla="*/ 3107342 w 3166015"/>
              <a:gd name="connsiteY58" fmla="*/ 950739 h 1905600"/>
              <a:gd name="connsiteX59" fmla="*/ 3115434 w 3166015"/>
              <a:gd name="connsiteY59" fmla="*/ 1015476 h 1905600"/>
              <a:gd name="connsiteX60" fmla="*/ 3123526 w 3166015"/>
              <a:gd name="connsiteY60" fmla="*/ 1039752 h 1905600"/>
              <a:gd name="connsiteX61" fmla="*/ 3131618 w 3166015"/>
              <a:gd name="connsiteY61" fmla="*/ 1072120 h 1905600"/>
              <a:gd name="connsiteX62" fmla="*/ 3147802 w 3166015"/>
              <a:gd name="connsiteY62" fmla="*/ 1120672 h 1905600"/>
              <a:gd name="connsiteX63" fmla="*/ 3147802 w 3166015"/>
              <a:gd name="connsiteY63" fmla="*/ 1541458 h 1905600"/>
              <a:gd name="connsiteX64" fmla="*/ 3123526 w 3166015"/>
              <a:gd name="connsiteY64" fmla="*/ 1606194 h 1905600"/>
              <a:gd name="connsiteX65" fmla="*/ 3115434 w 3166015"/>
              <a:gd name="connsiteY65" fmla="*/ 1630470 h 1905600"/>
              <a:gd name="connsiteX66" fmla="*/ 3091158 w 3166015"/>
              <a:gd name="connsiteY66" fmla="*/ 1638562 h 1905600"/>
              <a:gd name="connsiteX67" fmla="*/ 3074974 w 3166015"/>
              <a:gd name="connsiteY67" fmla="*/ 1654747 h 1905600"/>
              <a:gd name="connsiteX68" fmla="*/ 3026422 w 3166015"/>
              <a:gd name="connsiteY68" fmla="*/ 1670931 h 1905600"/>
              <a:gd name="connsiteX69" fmla="*/ 3010237 w 3166015"/>
              <a:gd name="connsiteY69" fmla="*/ 1687115 h 1905600"/>
              <a:gd name="connsiteX70" fmla="*/ 2905041 w 3166015"/>
              <a:gd name="connsiteY70" fmla="*/ 1703299 h 1905600"/>
              <a:gd name="connsiteX71" fmla="*/ 2807937 w 3166015"/>
              <a:gd name="connsiteY71" fmla="*/ 1695207 h 1905600"/>
              <a:gd name="connsiteX72" fmla="*/ 2735108 w 3166015"/>
              <a:gd name="connsiteY72" fmla="*/ 1654747 h 1905600"/>
              <a:gd name="connsiteX73" fmla="*/ 2686556 w 3166015"/>
              <a:gd name="connsiteY73" fmla="*/ 1638562 h 1905600"/>
              <a:gd name="connsiteX74" fmla="*/ 2662280 w 3166015"/>
              <a:gd name="connsiteY74" fmla="*/ 1630470 h 1905600"/>
              <a:gd name="connsiteX75" fmla="*/ 2638004 w 3166015"/>
              <a:gd name="connsiteY75" fmla="*/ 1614286 h 1905600"/>
              <a:gd name="connsiteX76" fmla="*/ 2605636 w 3166015"/>
              <a:gd name="connsiteY76" fmla="*/ 1606194 h 1905600"/>
              <a:gd name="connsiteX77" fmla="*/ 2581360 w 3166015"/>
              <a:gd name="connsiteY77" fmla="*/ 1598102 h 1905600"/>
              <a:gd name="connsiteX78" fmla="*/ 2548991 w 3166015"/>
              <a:gd name="connsiteY78" fmla="*/ 1590010 h 1905600"/>
              <a:gd name="connsiteX79" fmla="*/ 2500439 w 3166015"/>
              <a:gd name="connsiteY79" fmla="*/ 1573826 h 1905600"/>
              <a:gd name="connsiteX80" fmla="*/ 2468071 w 3166015"/>
              <a:gd name="connsiteY80" fmla="*/ 1565734 h 1905600"/>
              <a:gd name="connsiteX81" fmla="*/ 2419519 w 3166015"/>
              <a:gd name="connsiteY81" fmla="*/ 1549550 h 1905600"/>
              <a:gd name="connsiteX82" fmla="*/ 2395243 w 3166015"/>
              <a:gd name="connsiteY82" fmla="*/ 1525274 h 1905600"/>
              <a:gd name="connsiteX83" fmla="*/ 2338599 w 3166015"/>
              <a:gd name="connsiteY83" fmla="*/ 1509090 h 1905600"/>
              <a:gd name="connsiteX84" fmla="*/ 2168666 w 3166015"/>
              <a:gd name="connsiteY84" fmla="*/ 1484814 h 1905600"/>
              <a:gd name="connsiteX85" fmla="*/ 2136298 w 3166015"/>
              <a:gd name="connsiteY85" fmla="*/ 1492906 h 1905600"/>
              <a:gd name="connsiteX86" fmla="*/ 2087745 w 3166015"/>
              <a:gd name="connsiteY86" fmla="*/ 1509090 h 1905600"/>
              <a:gd name="connsiteX87" fmla="*/ 1982549 w 3166015"/>
              <a:gd name="connsiteY87" fmla="*/ 1525274 h 1905600"/>
              <a:gd name="connsiteX88" fmla="*/ 1885445 w 3166015"/>
              <a:gd name="connsiteY88" fmla="*/ 1517182 h 1905600"/>
              <a:gd name="connsiteX89" fmla="*/ 1853076 w 3166015"/>
              <a:gd name="connsiteY89" fmla="*/ 1509090 h 1905600"/>
              <a:gd name="connsiteX90" fmla="*/ 1788340 w 3166015"/>
              <a:gd name="connsiteY90" fmla="*/ 1500998 h 1905600"/>
              <a:gd name="connsiteX91" fmla="*/ 1602223 w 3166015"/>
              <a:gd name="connsiteY91" fmla="*/ 1509090 h 1905600"/>
              <a:gd name="connsiteX92" fmla="*/ 1497027 w 3166015"/>
              <a:gd name="connsiteY92" fmla="*/ 1533366 h 1905600"/>
              <a:gd name="connsiteX93" fmla="*/ 1472751 w 3166015"/>
              <a:gd name="connsiteY93" fmla="*/ 1541458 h 1905600"/>
              <a:gd name="connsiteX94" fmla="*/ 1448475 w 3166015"/>
              <a:gd name="connsiteY94" fmla="*/ 1533366 h 1905600"/>
              <a:gd name="connsiteX95" fmla="*/ 1440383 w 3166015"/>
              <a:gd name="connsiteY95" fmla="*/ 1509090 h 1905600"/>
              <a:gd name="connsiteX96" fmla="*/ 1448475 w 3166015"/>
              <a:gd name="connsiteY96" fmla="*/ 1347249 h 1905600"/>
              <a:gd name="connsiteX97" fmla="*/ 1464659 w 3166015"/>
              <a:gd name="connsiteY97" fmla="*/ 1298697 h 1905600"/>
              <a:gd name="connsiteX98" fmla="*/ 1472751 w 3166015"/>
              <a:gd name="connsiteY98" fmla="*/ 1233961 h 1905600"/>
              <a:gd name="connsiteX99" fmla="*/ 1488935 w 3166015"/>
              <a:gd name="connsiteY99" fmla="*/ 1209685 h 1905600"/>
              <a:gd name="connsiteX100" fmla="*/ 1480843 w 3166015"/>
              <a:gd name="connsiteY100" fmla="*/ 1128764 h 1905600"/>
              <a:gd name="connsiteX101" fmla="*/ 1472751 w 3166015"/>
              <a:gd name="connsiteY101" fmla="*/ 1104488 h 1905600"/>
              <a:gd name="connsiteX102" fmla="*/ 1448475 w 3166015"/>
              <a:gd name="connsiteY102" fmla="*/ 1096396 h 1905600"/>
              <a:gd name="connsiteX103" fmla="*/ 1424199 w 3166015"/>
              <a:gd name="connsiteY103" fmla="*/ 1080212 h 1905600"/>
              <a:gd name="connsiteX104" fmla="*/ 1286634 w 3166015"/>
              <a:gd name="connsiteY104" fmla="*/ 1064028 h 1905600"/>
              <a:gd name="connsiteX105" fmla="*/ 1181437 w 3166015"/>
              <a:gd name="connsiteY105" fmla="*/ 1039752 h 1905600"/>
              <a:gd name="connsiteX106" fmla="*/ 1149069 w 3166015"/>
              <a:gd name="connsiteY106" fmla="*/ 1031660 h 1905600"/>
              <a:gd name="connsiteX107" fmla="*/ 1060057 w 3166015"/>
              <a:gd name="connsiteY107" fmla="*/ 1015476 h 1905600"/>
              <a:gd name="connsiteX108" fmla="*/ 1019597 w 3166015"/>
              <a:gd name="connsiteY108" fmla="*/ 1023568 h 1905600"/>
              <a:gd name="connsiteX109" fmla="*/ 971045 w 3166015"/>
              <a:gd name="connsiteY109" fmla="*/ 1055936 h 1905600"/>
              <a:gd name="connsiteX110" fmla="*/ 946768 w 3166015"/>
              <a:gd name="connsiteY110" fmla="*/ 1064028 h 1905600"/>
              <a:gd name="connsiteX111" fmla="*/ 922492 w 3166015"/>
              <a:gd name="connsiteY111" fmla="*/ 1080212 h 1905600"/>
              <a:gd name="connsiteX112" fmla="*/ 873940 w 3166015"/>
              <a:gd name="connsiteY112" fmla="*/ 1096396 h 1905600"/>
              <a:gd name="connsiteX113" fmla="*/ 865848 w 3166015"/>
              <a:gd name="connsiteY113" fmla="*/ 1120672 h 1905600"/>
              <a:gd name="connsiteX114" fmla="*/ 841572 w 3166015"/>
              <a:gd name="connsiteY114" fmla="*/ 1128764 h 1905600"/>
              <a:gd name="connsiteX115" fmla="*/ 550259 w 3166015"/>
              <a:gd name="connsiteY115" fmla="*/ 1161132 h 1905600"/>
              <a:gd name="connsiteX116" fmla="*/ 525983 w 3166015"/>
              <a:gd name="connsiteY116" fmla="*/ 1177316 h 1905600"/>
              <a:gd name="connsiteX117" fmla="*/ 493614 w 3166015"/>
              <a:gd name="connsiteY117" fmla="*/ 1282513 h 1905600"/>
              <a:gd name="connsiteX118" fmla="*/ 501706 w 3166015"/>
              <a:gd name="connsiteY118" fmla="*/ 1403893 h 1905600"/>
              <a:gd name="connsiteX119" fmla="*/ 509799 w 3166015"/>
              <a:gd name="connsiteY119" fmla="*/ 1428170 h 1905600"/>
              <a:gd name="connsiteX120" fmla="*/ 558351 w 3166015"/>
              <a:gd name="connsiteY120" fmla="*/ 1444354 h 1905600"/>
              <a:gd name="connsiteX121" fmla="*/ 639271 w 3166015"/>
              <a:gd name="connsiteY121" fmla="*/ 1460538 h 1905600"/>
              <a:gd name="connsiteX122" fmla="*/ 712099 w 3166015"/>
              <a:gd name="connsiteY122" fmla="*/ 1476722 h 1905600"/>
              <a:gd name="connsiteX123" fmla="*/ 728283 w 3166015"/>
              <a:gd name="connsiteY123" fmla="*/ 1500998 h 1905600"/>
              <a:gd name="connsiteX124" fmla="*/ 768744 w 3166015"/>
              <a:gd name="connsiteY124" fmla="*/ 1533366 h 1905600"/>
              <a:gd name="connsiteX125" fmla="*/ 801112 w 3166015"/>
              <a:gd name="connsiteY125" fmla="*/ 1606194 h 1905600"/>
              <a:gd name="connsiteX126" fmla="*/ 776836 w 3166015"/>
              <a:gd name="connsiteY126" fmla="*/ 1768035 h 1905600"/>
              <a:gd name="connsiteX127" fmla="*/ 776836 w 3166015"/>
              <a:gd name="connsiteY127" fmla="*/ 1768035 h 1905600"/>
              <a:gd name="connsiteX128" fmla="*/ 768744 w 3166015"/>
              <a:gd name="connsiteY128" fmla="*/ 1808495 h 1905600"/>
              <a:gd name="connsiteX129" fmla="*/ 744468 w 3166015"/>
              <a:gd name="connsiteY129" fmla="*/ 1824679 h 1905600"/>
              <a:gd name="connsiteX130" fmla="*/ 720191 w 3166015"/>
              <a:gd name="connsiteY130" fmla="*/ 1865139 h 1905600"/>
              <a:gd name="connsiteX131" fmla="*/ 671639 w 3166015"/>
              <a:gd name="connsiteY131" fmla="*/ 1881324 h 1905600"/>
              <a:gd name="connsiteX132" fmla="*/ 614995 w 3166015"/>
              <a:gd name="connsiteY132" fmla="*/ 1897508 h 1905600"/>
              <a:gd name="connsiteX133" fmla="*/ 428878 w 3166015"/>
              <a:gd name="connsiteY133" fmla="*/ 1905600 h 1905600"/>
              <a:gd name="connsiteX134" fmla="*/ 307498 w 3166015"/>
              <a:gd name="connsiteY134" fmla="*/ 1897508 h 1905600"/>
              <a:gd name="connsiteX135" fmla="*/ 258945 w 3166015"/>
              <a:gd name="connsiteY135" fmla="*/ 1881324 h 1905600"/>
              <a:gd name="connsiteX136" fmla="*/ 234669 w 3166015"/>
              <a:gd name="connsiteY136" fmla="*/ 1873231 h 1905600"/>
              <a:gd name="connsiteX137" fmla="*/ 210393 w 3166015"/>
              <a:gd name="connsiteY137" fmla="*/ 1857047 h 1905600"/>
              <a:gd name="connsiteX138" fmla="*/ 113289 w 3166015"/>
              <a:gd name="connsiteY138" fmla="*/ 1832771 h 1905600"/>
              <a:gd name="connsiteX139" fmla="*/ 145657 w 3166015"/>
              <a:gd name="connsiteY139"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1027689 w 3166015"/>
              <a:gd name="connsiteY29" fmla="*/ 724162 h 1905600"/>
              <a:gd name="connsiteX30" fmla="*/ 1310910 w 3166015"/>
              <a:gd name="connsiteY30" fmla="*/ 699886 h 1905600"/>
              <a:gd name="connsiteX31" fmla="*/ 1367554 w 3166015"/>
              <a:gd name="connsiteY31" fmla="*/ 691794 h 1905600"/>
              <a:gd name="connsiteX32" fmla="*/ 1448475 w 3166015"/>
              <a:gd name="connsiteY32" fmla="*/ 627058 h 1905600"/>
              <a:gd name="connsiteX33" fmla="*/ 1513211 w 3166015"/>
              <a:gd name="connsiteY33" fmla="*/ 562322 h 1905600"/>
              <a:gd name="connsiteX34" fmla="*/ 1537487 w 3166015"/>
              <a:gd name="connsiteY34" fmla="*/ 481401 h 1905600"/>
              <a:gd name="connsiteX35" fmla="*/ 1545579 w 3166015"/>
              <a:gd name="connsiteY35" fmla="*/ 206272 h 1905600"/>
              <a:gd name="connsiteX36" fmla="*/ 1553671 w 3166015"/>
              <a:gd name="connsiteY36" fmla="*/ 76800 h 1905600"/>
              <a:gd name="connsiteX37" fmla="*/ 1561763 w 3166015"/>
              <a:gd name="connsiteY37" fmla="*/ 52524 h 1905600"/>
              <a:gd name="connsiteX38" fmla="*/ 1586039 w 3166015"/>
              <a:gd name="connsiteY38" fmla="*/ 44431 h 1905600"/>
              <a:gd name="connsiteX39" fmla="*/ 1683144 w 3166015"/>
              <a:gd name="connsiteY39" fmla="*/ 3971 h 1905600"/>
              <a:gd name="connsiteX40" fmla="*/ 1772156 w 3166015"/>
              <a:gd name="connsiteY40" fmla="*/ 12063 h 1905600"/>
              <a:gd name="connsiteX41" fmla="*/ 1820708 w 3166015"/>
              <a:gd name="connsiteY41" fmla="*/ 28247 h 1905600"/>
              <a:gd name="connsiteX42" fmla="*/ 1844984 w 3166015"/>
              <a:gd name="connsiteY42" fmla="*/ 36339 h 1905600"/>
              <a:gd name="connsiteX43" fmla="*/ 1909721 w 3166015"/>
              <a:gd name="connsiteY43" fmla="*/ 52524 h 1905600"/>
              <a:gd name="connsiteX44" fmla="*/ 2298138 w 3166015"/>
              <a:gd name="connsiteY44" fmla="*/ 84892 h 1905600"/>
              <a:gd name="connsiteX45" fmla="*/ 2322414 w 3166015"/>
              <a:gd name="connsiteY45" fmla="*/ 92984 h 1905600"/>
              <a:gd name="connsiteX46" fmla="*/ 2468071 w 3166015"/>
              <a:gd name="connsiteY46" fmla="*/ 133444 h 1905600"/>
              <a:gd name="connsiteX47" fmla="*/ 2573268 w 3166015"/>
              <a:gd name="connsiteY47" fmla="*/ 181996 h 1905600"/>
              <a:gd name="connsiteX48" fmla="*/ 2735108 w 3166015"/>
              <a:gd name="connsiteY48" fmla="*/ 222456 h 1905600"/>
              <a:gd name="connsiteX49" fmla="*/ 2864581 w 3166015"/>
              <a:gd name="connsiteY49" fmla="*/ 190088 h 1905600"/>
              <a:gd name="connsiteX50" fmla="*/ 2913133 w 3166015"/>
              <a:gd name="connsiteY50" fmla="*/ 173904 h 1905600"/>
              <a:gd name="connsiteX51" fmla="*/ 3002145 w 3166015"/>
              <a:gd name="connsiteY51" fmla="*/ 198180 h 1905600"/>
              <a:gd name="connsiteX52" fmla="*/ 3010237 w 3166015"/>
              <a:gd name="connsiteY52" fmla="*/ 230548 h 1905600"/>
              <a:gd name="connsiteX53" fmla="*/ 3042606 w 3166015"/>
              <a:gd name="connsiteY53" fmla="*/ 392389 h 1905600"/>
              <a:gd name="connsiteX54" fmla="*/ 3066882 w 3166015"/>
              <a:gd name="connsiteY54" fmla="*/ 651334 h 1905600"/>
              <a:gd name="connsiteX55" fmla="*/ 3083066 w 3166015"/>
              <a:gd name="connsiteY55" fmla="*/ 869819 h 1905600"/>
              <a:gd name="connsiteX56" fmla="*/ 3091158 w 3166015"/>
              <a:gd name="connsiteY56" fmla="*/ 894095 h 1905600"/>
              <a:gd name="connsiteX57" fmla="*/ 3107342 w 3166015"/>
              <a:gd name="connsiteY57" fmla="*/ 950739 h 1905600"/>
              <a:gd name="connsiteX58" fmla="*/ 3115434 w 3166015"/>
              <a:gd name="connsiteY58" fmla="*/ 1015476 h 1905600"/>
              <a:gd name="connsiteX59" fmla="*/ 3123526 w 3166015"/>
              <a:gd name="connsiteY59" fmla="*/ 1039752 h 1905600"/>
              <a:gd name="connsiteX60" fmla="*/ 3131618 w 3166015"/>
              <a:gd name="connsiteY60" fmla="*/ 1072120 h 1905600"/>
              <a:gd name="connsiteX61" fmla="*/ 3147802 w 3166015"/>
              <a:gd name="connsiteY61" fmla="*/ 1120672 h 1905600"/>
              <a:gd name="connsiteX62" fmla="*/ 3147802 w 3166015"/>
              <a:gd name="connsiteY62" fmla="*/ 1541458 h 1905600"/>
              <a:gd name="connsiteX63" fmla="*/ 3123526 w 3166015"/>
              <a:gd name="connsiteY63" fmla="*/ 1606194 h 1905600"/>
              <a:gd name="connsiteX64" fmla="*/ 3115434 w 3166015"/>
              <a:gd name="connsiteY64" fmla="*/ 1630470 h 1905600"/>
              <a:gd name="connsiteX65" fmla="*/ 3091158 w 3166015"/>
              <a:gd name="connsiteY65" fmla="*/ 1638562 h 1905600"/>
              <a:gd name="connsiteX66" fmla="*/ 3074974 w 3166015"/>
              <a:gd name="connsiteY66" fmla="*/ 1654747 h 1905600"/>
              <a:gd name="connsiteX67" fmla="*/ 3026422 w 3166015"/>
              <a:gd name="connsiteY67" fmla="*/ 1670931 h 1905600"/>
              <a:gd name="connsiteX68" fmla="*/ 3010237 w 3166015"/>
              <a:gd name="connsiteY68" fmla="*/ 1687115 h 1905600"/>
              <a:gd name="connsiteX69" fmla="*/ 2905041 w 3166015"/>
              <a:gd name="connsiteY69" fmla="*/ 1703299 h 1905600"/>
              <a:gd name="connsiteX70" fmla="*/ 2807937 w 3166015"/>
              <a:gd name="connsiteY70" fmla="*/ 1695207 h 1905600"/>
              <a:gd name="connsiteX71" fmla="*/ 2735108 w 3166015"/>
              <a:gd name="connsiteY71" fmla="*/ 1654747 h 1905600"/>
              <a:gd name="connsiteX72" fmla="*/ 2686556 w 3166015"/>
              <a:gd name="connsiteY72" fmla="*/ 1638562 h 1905600"/>
              <a:gd name="connsiteX73" fmla="*/ 2662280 w 3166015"/>
              <a:gd name="connsiteY73" fmla="*/ 1630470 h 1905600"/>
              <a:gd name="connsiteX74" fmla="*/ 2638004 w 3166015"/>
              <a:gd name="connsiteY74" fmla="*/ 1614286 h 1905600"/>
              <a:gd name="connsiteX75" fmla="*/ 2605636 w 3166015"/>
              <a:gd name="connsiteY75" fmla="*/ 1606194 h 1905600"/>
              <a:gd name="connsiteX76" fmla="*/ 2581360 w 3166015"/>
              <a:gd name="connsiteY76" fmla="*/ 1598102 h 1905600"/>
              <a:gd name="connsiteX77" fmla="*/ 2548991 w 3166015"/>
              <a:gd name="connsiteY77" fmla="*/ 1590010 h 1905600"/>
              <a:gd name="connsiteX78" fmla="*/ 2500439 w 3166015"/>
              <a:gd name="connsiteY78" fmla="*/ 1573826 h 1905600"/>
              <a:gd name="connsiteX79" fmla="*/ 2468071 w 3166015"/>
              <a:gd name="connsiteY79" fmla="*/ 1565734 h 1905600"/>
              <a:gd name="connsiteX80" fmla="*/ 2419519 w 3166015"/>
              <a:gd name="connsiteY80" fmla="*/ 1549550 h 1905600"/>
              <a:gd name="connsiteX81" fmla="*/ 2395243 w 3166015"/>
              <a:gd name="connsiteY81" fmla="*/ 1525274 h 1905600"/>
              <a:gd name="connsiteX82" fmla="*/ 2338599 w 3166015"/>
              <a:gd name="connsiteY82" fmla="*/ 1509090 h 1905600"/>
              <a:gd name="connsiteX83" fmla="*/ 2168666 w 3166015"/>
              <a:gd name="connsiteY83" fmla="*/ 1484814 h 1905600"/>
              <a:gd name="connsiteX84" fmla="*/ 2136298 w 3166015"/>
              <a:gd name="connsiteY84" fmla="*/ 1492906 h 1905600"/>
              <a:gd name="connsiteX85" fmla="*/ 2087745 w 3166015"/>
              <a:gd name="connsiteY85" fmla="*/ 1509090 h 1905600"/>
              <a:gd name="connsiteX86" fmla="*/ 1982549 w 3166015"/>
              <a:gd name="connsiteY86" fmla="*/ 1525274 h 1905600"/>
              <a:gd name="connsiteX87" fmla="*/ 1885445 w 3166015"/>
              <a:gd name="connsiteY87" fmla="*/ 1517182 h 1905600"/>
              <a:gd name="connsiteX88" fmla="*/ 1853076 w 3166015"/>
              <a:gd name="connsiteY88" fmla="*/ 1509090 h 1905600"/>
              <a:gd name="connsiteX89" fmla="*/ 1788340 w 3166015"/>
              <a:gd name="connsiteY89" fmla="*/ 1500998 h 1905600"/>
              <a:gd name="connsiteX90" fmla="*/ 1602223 w 3166015"/>
              <a:gd name="connsiteY90" fmla="*/ 1509090 h 1905600"/>
              <a:gd name="connsiteX91" fmla="*/ 1497027 w 3166015"/>
              <a:gd name="connsiteY91" fmla="*/ 1533366 h 1905600"/>
              <a:gd name="connsiteX92" fmla="*/ 1472751 w 3166015"/>
              <a:gd name="connsiteY92" fmla="*/ 1541458 h 1905600"/>
              <a:gd name="connsiteX93" fmla="*/ 1448475 w 3166015"/>
              <a:gd name="connsiteY93" fmla="*/ 1533366 h 1905600"/>
              <a:gd name="connsiteX94" fmla="*/ 1440383 w 3166015"/>
              <a:gd name="connsiteY94" fmla="*/ 1509090 h 1905600"/>
              <a:gd name="connsiteX95" fmla="*/ 1448475 w 3166015"/>
              <a:gd name="connsiteY95" fmla="*/ 1347249 h 1905600"/>
              <a:gd name="connsiteX96" fmla="*/ 1464659 w 3166015"/>
              <a:gd name="connsiteY96" fmla="*/ 1298697 h 1905600"/>
              <a:gd name="connsiteX97" fmla="*/ 1472751 w 3166015"/>
              <a:gd name="connsiteY97" fmla="*/ 1233961 h 1905600"/>
              <a:gd name="connsiteX98" fmla="*/ 1488935 w 3166015"/>
              <a:gd name="connsiteY98" fmla="*/ 1209685 h 1905600"/>
              <a:gd name="connsiteX99" fmla="*/ 1480843 w 3166015"/>
              <a:gd name="connsiteY99" fmla="*/ 1128764 h 1905600"/>
              <a:gd name="connsiteX100" fmla="*/ 1472751 w 3166015"/>
              <a:gd name="connsiteY100" fmla="*/ 1104488 h 1905600"/>
              <a:gd name="connsiteX101" fmla="*/ 1448475 w 3166015"/>
              <a:gd name="connsiteY101" fmla="*/ 1096396 h 1905600"/>
              <a:gd name="connsiteX102" fmla="*/ 1424199 w 3166015"/>
              <a:gd name="connsiteY102" fmla="*/ 1080212 h 1905600"/>
              <a:gd name="connsiteX103" fmla="*/ 1286634 w 3166015"/>
              <a:gd name="connsiteY103" fmla="*/ 1064028 h 1905600"/>
              <a:gd name="connsiteX104" fmla="*/ 1181437 w 3166015"/>
              <a:gd name="connsiteY104" fmla="*/ 1039752 h 1905600"/>
              <a:gd name="connsiteX105" fmla="*/ 1149069 w 3166015"/>
              <a:gd name="connsiteY105" fmla="*/ 1031660 h 1905600"/>
              <a:gd name="connsiteX106" fmla="*/ 1060057 w 3166015"/>
              <a:gd name="connsiteY106" fmla="*/ 1015476 h 1905600"/>
              <a:gd name="connsiteX107" fmla="*/ 1019597 w 3166015"/>
              <a:gd name="connsiteY107" fmla="*/ 1023568 h 1905600"/>
              <a:gd name="connsiteX108" fmla="*/ 971045 w 3166015"/>
              <a:gd name="connsiteY108" fmla="*/ 1055936 h 1905600"/>
              <a:gd name="connsiteX109" fmla="*/ 946768 w 3166015"/>
              <a:gd name="connsiteY109" fmla="*/ 1064028 h 1905600"/>
              <a:gd name="connsiteX110" fmla="*/ 922492 w 3166015"/>
              <a:gd name="connsiteY110" fmla="*/ 1080212 h 1905600"/>
              <a:gd name="connsiteX111" fmla="*/ 873940 w 3166015"/>
              <a:gd name="connsiteY111" fmla="*/ 1096396 h 1905600"/>
              <a:gd name="connsiteX112" fmla="*/ 865848 w 3166015"/>
              <a:gd name="connsiteY112" fmla="*/ 1120672 h 1905600"/>
              <a:gd name="connsiteX113" fmla="*/ 841572 w 3166015"/>
              <a:gd name="connsiteY113" fmla="*/ 1128764 h 1905600"/>
              <a:gd name="connsiteX114" fmla="*/ 550259 w 3166015"/>
              <a:gd name="connsiteY114" fmla="*/ 1161132 h 1905600"/>
              <a:gd name="connsiteX115" fmla="*/ 525983 w 3166015"/>
              <a:gd name="connsiteY115" fmla="*/ 1177316 h 1905600"/>
              <a:gd name="connsiteX116" fmla="*/ 493614 w 3166015"/>
              <a:gd name="connsiteY116" fmla="*/ 1282513 h 1905600"/>
              <a:gd name="connsiteX117" fmla="*/ 501706 w 3166015"/>
              <a:gd name="connsiteY117" fmla="*/ 1403893 h 1905600"/>
              <a:gd name="connsiteX118" fmla="*/ 509799 w 3166015"/>
              <a:gd name="connsiteY118" fmla="*/ 1428170 h 1905600"/>
              <a:gd name="connsiteX119" fmla="*/ 558351 w 3166015"/>
              <a:gd name="connsiteY119" fmla="*/ 1444354 h 1905600"/>
              <a:gd name="connsiteX120" fmla="*/ 639271 w 3166015"/>
              <a:gd name="connsiteY120" fmla="*/ 1460538 h 1905600"/>
              <a:gd name="connsiteX121" fmla="*/ 712099 w 3166015"/>
              <a:gd name="connsiteY121" fmla="*/ 1476722 h 1905600"/>
              <a:gd name="connsiteX122" fmla="*/ 728283 w 3166015"/>
              <a:gd name="connsiteY122" fmla="*/ 1500998 h 1905600"/>
              <a:gd name="connsiteX123" fmla="*/ 768744 w 3166015"/>
              <a:gd name="connsiteY123" fmla="*/ 1533366 h 1905600"/>
              <a:gd name="connsiteX124" fmla="*/ 801112 w 3166015"/>
              <a:gd name="connsiteY124" fmla="*/ 1606194 h 1905600"/>
              <a:gd name="connsiteX125" fmla="*/ 776836 w 3166015"/>
              <a:gd name="connsiteY125" fmla="*/ 1768035 h 1905600"/>
              <a:gd name="connsiteX126" fmla="*/ 776836 w 3166015"/>
              <a:gd name="connsiteY126" fmla="*/ 1768035 h 1905600"/>
              <a:gd name="connsiteX127" fmla="*/ 768744 w 3166015"/>
              <a:gd name="connsiteY127" fmla="*/ 1808495 h 1905600"/>
              <a:gd name="connsiteX128" fmla="*/ 744468 w 3166015"/>
              <a:gd name="connsiteY128" fmla="*/ 1824679 h 1905600"/>
              <a:gd name="connsiteX129" fmla="*/ 720191 w 3166015"/>
              <a:gd name="connsiteY129" fmla="*/ 1865139 h 1905600"/>
              <a:gd name="connsiteX130" fmla="*/ 671639 w 3166015"/>
              <a:gd name="connsiteY130" fmla="*/ 1881324 h 1905600"/>
              <a:gd name="connsiteX131" fmla="*/ 614995 w 3166015"/>
              <a:gd name="connsiteY131" fmla="*/ 1897508 h 1905600"/>
              <a:gd name="connsiteX132" fmla="*/ 428878 w 3166015"/>
              <a:gd name="connsiteY132" fmla="*/ 1905600 h 1905600"/>
              <a:gd name="connsiteX133" fmla="*/ 307498 w 3166015"/>
              <a:gd name="connsiteY133" fmla="*/ 1897508 h 1905600"/>
              <a:gd name="connsiteX134" fmla="*/ 258945 w 3166015"/>
              <a:gd name="connsiteY134" fmla="*/ 1881324 h 1905600"/>
              <a:gd name="connsiteX135" fmla="*/ 234669 w 3166015"/>
              <a:gd name="connsiteY135" fmla="*/ 1873231 h 1905600"/>
              <a:gd name="connsiteX136" fmla="*/ 210393 w 3166015"/>
              <a:gd name="connsiteY136" fmla="*/ 1857047 h 1905600"/>
              <a:gd name="connsiteX137" fmla="*/ 113289 w 3166015"/>
              <a:gd name="connsiteY137" fmla="*/ 1832771 h 1905600"/>
              <a:gd name="connsiteX138" fmla="*/ 145657 w 3166015"/>
              <a:gd name="connsiteY138"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1027689 w 3166015"/>
              <a:gd name="connsiteY29" fmla="*/ 724162 h 1905600"/>
              <a:gd name="connsiteX30" fmla="*/ 1310910 w 3166015"/>
              <a:gd name="connsiteY30" fmla="*/ 699886 h 1905600"/>
              <a:gd name="connsiteX31" fmla="*/ 1367554 w 3166015"/>
              <a:gd name="connsiteY31" fmla="*/ 691794 h 1905600"/>
              <a:gd name="connsiteX32" fmla="*/ 1448475 w 3166015"/>
              <a:gd name="connsiteY32" fmla="*/ 627058 h 1905600"/>
              <a:gd name="connsiteX33" fmla="*/ 1513211 w 3166015"/>
              <a:gd name="connsiteY33" fmla="*/ 562322 h 1905600"/>
              <a:gd name="connsiteX34" fmla="*/ 1537487 w 3166015"/>
              <a:gd name="connsiteY34" fmla="*/ 481401 h 1905600"/>
              <a:gd name="connsiteX35" fmla="*/ 1545579 w 3166015"/>
              <a:gd name="connsiteY35" fmla="*/ 206272 h 1905600"/>
              <a:gd name="connsiteX36" fmla="*/ 1553671 w 3166015"/>
              <a:gd name="connsiteY36" fmla="*/ 76800 h 1905600"/>
              <a:gd name="connsiteX37" fmla="*/ 1561763 w 3166015"/>
              <a:gd name="connsiteY37" fmla="*/ 52524 h 1905600"/>
              <a:gd name="connsiteX38" fmla="*/ 1586039 w 3166015"/>
              <a:gd name="connsiteY38" fmla="*/ 44431 h 1905600"/>
              <a:gd name="connsiteX39" fmla="*/ 1683144 w 3166015"/>
              <a:gd name="connsiteY39" fmla="*/ 3971 h 1905600"/>
              <a:gd name="connsiteX40" fmla="*/ 1772156 w 3166015"/>
              <a:gd name="connsiteY40" fmla="*/ 12063 h 1905600"/>
              <a:gd name="connsiteX41" fmla="*/ 1820708 w 3166015"/>
              <a:gd name="connsiteY41" fmla="*/ 28247 h 1905600"/>
              <a:gd name="connsiteX42" fmla="*/ 1909721 w 3166015"/>
              <a:gd name="connsiteY42" fmla="*/ 52524 h 1905600"/>
              <a:gd name="connsiteX43" fmla="*/ 2298138 w 3166015"/>
              <a:gd name="connsiteY43" fmla="*/ 84892 h 1905600"/>
              <a:gd name="connsiteX44" fmla="*/ 2322414 w 3166015"/>
              <a:gd name="connsiteY44" fmla="*/ 92984 h 1905600"/>
              <a:gd name="connsiteX45" fmla="*/ 2468071 w 3166015"/>
              <a:gd name="connsiteY45" fmla="*/ 133444 h 1905600"/>
              <a:gd name="connsiteX46" fmla="*/ 2573268 w 3166015"/>
              <a:gd name="connsiteY46" fmla="*/ 181996 h 1905600"/>
              <a:gd name="connsiteX47" fmla="*/ 2735108 w 3166015"/>
              <a:gd name="connsiteY47" fmla="*/ 222456 h 1905600"/>
              <a:gd name="connsiteX48" fmla="*/ 2864581 w 3166015"/>
              <a:gd name="connsiteY48" fmla="*/ 190088 h 1905600"/>
              <a:gd name="connsiteX49" fmla="*/ 2913133 w 3166015"/>
              <a:gd name="connsiteY49" fmla="*/ 173904 h 1905600"/>
              <a:gd name="connsiteX50" fmla="*/ 3002145 w 3166015"/>
              <a:gd name="connsiteY50" fmla="*/ 198180 h 1905600"/>
              <a:gd name="connsiteX51" fmla="*/ 3010237 w 3166015"/>
              <a:gd name="connsiteY51" fmla="*/ 230548 h 1905600"/>
              <a:gd name="connsiteX52" fmla="*/ 3042606 w 3166015"/>
              <a:gd name="connsiteY52" fmla="*/ 392389 h 1905600"/>
              <a:gd name="connsiteX53" fmla="*/ 3066882 w 3166015"/>
              <a:gd name="connsiteY53" fmla="*/ 651334 h 1905600"/>
              <a:gd name="connsiteX54" fmla="*/ 3083066 w 3166015"/>
              <a:gd name="connsiteY54" fmla="*/ 869819 h 1905600"/>
              <a:gd name="connsiteX55" fmla="*/ 3091158 w 3166015"/>
              <a:gd name="connsiteY55" fmla="*/ 894095 h 1905600"/>
              <a:gd name="connsiteX56" fmla="*/ 3107342 w 3166015"/>
              <a:gd name="connsiteY56" fmla="*/ 950739 h 1905600"/>
              <a:gd name="connsiteX57" fmla="*/ 3115434 w 3166015"/>
              <a:gd name="connsiteY57" fmla="*/ 1015476 h 1905600"/>
              <a:gd name="connsiteX58" fmla="*/ 3123526 w 3166015"/>
              <a:gd name="connsiteY58" fmla="*/ 1039752 h 1905600"/>
              <a:gd name="connsiteX59" fmla="*/ 3131618 w 3166015"/>
              <a:gd name="connsiteY59" fmla="*/ 1072120 h 1905600"/>
              <a:gd name="connsiteX60" fmla="*/ 3147802 w 3166015"/>
              <a:gd name="connsiteY60" fmla="*/ 1120672 h 1905600"/>
              <a:gd name="connsiteX61" fmla="*/ 3147802 w 3166015"/>
              <a:gd name="connsiteY61" fmla="*/ 1541458 h 1905600"/>
              <a:gd name="connsiteX62" fmla="*/ 3123526 w 3166015"/>
              <a:gd name="connsiteY62" fmla="*/ 1606194 h 1905600"/>
              <a:gd name="connsiteX63" fmla="*/ 3115434 w 3166015"/>
              <a:gd name="connsiteY63" fmla="*/ 1630470 h 1905600"/>
              <a:gd name="connsiteX64" fmla="*/ 3091158 w 3166015"/>
              <a:gd name="connsiteY64" fmla="*/ 1638562 h 1905600"/>
              <a:gd name="connsiteX65" fmla="*/ 3074974 w 3166015"/>
              <a:gd name="connsiteY65" fmla="*/ 1654747 h 1905600"/>
              <a:gd name="connsiteX66" fmla="*/ 3026422 w 3166015"/>
              <a:gd name="connsiteY66" fmla="*/ 1670931 h 1905600"/>
              <a:gd name="connsiteX67" fmla="*/ 3010237 w 3166015"/>
              <a:gd name="connsiteY67" fmla="*/ 1687115 h 1905600"/>
              <a:gd name="connsiteX68" fmla="*/ 2905041 w 3166015"/>
              <a:gd name="connsiteY68" fmla="*/ 1703299 h 1905600"/>
              <a:gd name="connsiteX69" fmla="*/ 2807937 w 3166015"/>
              <a:gd name="connsiteY69" fmla="*/ 1695207 h 1905600"/>
              <a:gd name="connsiteX70" fmla="*/ 2735108 w 3166015"/>
              <a:gd name="connsiteY70" fmla="*/ 1654747 h 1905600"/>
              <a:gd name="connsiteX71" fmla="*/ 2686556 w 3166015"/>
              <a:gd name="connsiteY71" fmla="*/ 1638562 h 1905600"/>
              <a:gd name="connsiteX72" fmla="*/ 2662280 w 3166015"/>
              <a:gd name="connsiteY72" fmla="*/ 1630470 h 1905600"/>
              <a:gd name="connsiteX73" fmla="*/ 2638004 w 3166015"/>
              <a:gd name="connsiteY73" fmla="*/ 1614286 h 1905600"/>
              <a:gd name="connsiteX74" fmla="*/ 2605636 w 3166015"/>
              <a:gd name="connsiteY74" fmla="*/ 1606194 h 1905600"/>
              <a:gd name="connsiteX75" fmla="*/ 2581360 w 3166015"/>
              <a:gd name="connsiteY75" fmla="*/ 1598102 h 1905600"/>
              <a:gd name="connsiteX76" fmla="*/ 2548991 w 3166015"/>
              <a:gd name="connsiteY76" fmla="*/ 1590010 h 1905600"/>
              <a:gd name="connsiteX77" fmla="*/ 2500439 w 3166015"/>
              <a:gd name="connsiteY77" fmla="*/ 1573826 h 1905600"/>
              <a:gd name="connsiteX78" fmla="*/ 2468071 w 3166015"/>
              <a:gd name="connsiteY78" fmla="*/ 1565734 h 1905600"/>
              <a:gd name="connsiteX79" fmla="*/ 2419519 w 3166015"/>
              <a:gd name="connsiteY79" fmla="*/ 1549550 h 1905600"/>
              <a:gd name="connsiteX80" fmla="*/ 2395243 w 3166015"/>
              <a:gd name="connsiteY80" fmla="*/ 1525274 h 1905600"/>
              <a:gd name="connsiteX81" fmla="*/ 2338599 w 3166015"/>
              <a:gd name="connsiteY81" fmla="*/ 1509090 h 1905600"/>
              <a:gd name="connsiteX82" fmla="*/ 2168666 w 3166015"/>
              <a:gd name="connsiteY82" fmla="*/ 1484814 h 1905600"/>
              <a:gd name="connsiteX83" fmla="*/ 2136298 w 3166015"/>
              <a:gd name="connsiteY83" fmla="*/ 1492906 h 1905600"/>
              <a:gd name="connsiteX84" fmla="*/ 2087745 w 3166015"/>
              <a:gd name="connsiteY84" fmla="*/ 1509090 h 1905600"/>
              <a:gd name="connsiteX85" fmla="*/ 1982549 w 3166015"/>
              <a:gd name="connsiteY85" fmla="*/ 1525274 h 1905600"/>
              <a:gd name="connsiteX86" fmla="*/ 1885445 w 3166015"/>
              <a:gd name="connsiteY86" fmla="*/ 1517182 h 1905600"/>
              <a:gd name="connsiteX87" fmla="*/ 1853076 w 3166015"/>
              <a:gd name="connsiteY87" fmla="*/ 1509090 h 1905600"/>
              <a:gd name="connsiteX88" fmla="*/ 1788340 w 3166015"/>
              <a:gd name="connsiteY88" fmla="*/ 1500998 h 1905600"/>
              <a:gd name="connsiteX89" fmla="*/ 1602223 w 3166015"/>
              <a:gd name="connsiteY89" fmla="*/ 1509090 h 1905600"/>
              <a:gd name="connsiteX90" fmla="*/ 1497027 w 3166015"/>
              <a:gd name="connsiteY90" fmla="*/ 1533366 h 1905600"/>
              <a:gd name="connsiteX91" fmla="*/ 1472751 w 3166015"/>
              <a:gd name="connsiteY91" fmla="*/ 1541458 h 1905600"/>
              <a:gd name="connsiteX92" fmla="*/ 1448475 w 3166015"/>
              <a:gd name="connsiteY92" fmla="*/ 1533366 h 1905600"/>
              <a:gd name="connsiteX93" fmla="*/ 1440383 w 3166015"/>
              <a:gd name="connsiteY93" fmla="*/ 1509090 h 1905600"/>
              <a:gd name="connsiteX94" fmla="*/ 1448475 w 3166015"/>
              <a:gd name="connsiteY94" fmla="*/ 1347249 h 1905600"/>
              <a:gd name="connsiteX95" fmla="*/ 1464659 w 3166015"/>
              <a:gd name="connsiteY95" fmla="*/ 1298697 h 1905600"/>
              <a:gd name="connsiteX96" fmla="*/ 1472751 w 3166015"/>
              <a:gd name="connsiteY96" fmla="*/ 1233961 h 1905600"/>
              <a:gd name="connsiteX97" fmla="*/ 1488935 w 3166015"/>
              <a:gd name="connsiteY97" fmla="*/ 1209685 h 1905600"/>
              <a:gd name="connsiteX98" fmla="*/ 1480843 w 3166015"/>
              <a:gd name="connsiteY98" fmla="*/ 1128764 h 1905600"/>
              <a:gd name="connsiteX99" fmla="*/ 1472751 w 3166015"/>
              <a:gd name="connsiteY99" fmla="*/ 1104488 h 1905600"/>
              <a:gd name="connsiteX100" fmla="*/ 1448475 w 3166015"/>
              <a:gd name="connsiteY100" fmla="*/ 1096396 h 1905600"/>
              <a:gd name="connsiteX101" fmla="*/ 1424199 w 3166015"/>
              <a:gd name="connsiteY101" fmla="*/ 1080212 h 1905600"/>
              <a:gd name="connsiteX102" fmla="*/ 1286634 w 3166015"/>
              <a:gd name="connsiteY102" fmla="*/ 1064028 h 1905600"/>
              <a:gd name="connsiteX103" fmla="*/ 1181437 w 3166015"/>
              <a:gd name="connsiteY103" fmla="*/ 1039752 h 1905600"/>
              <a:gd name="connsiteX104" fmla="*/ 1149069 w 3166015"/>
              <a:gd name="connsiteY104" fmla="*/ 1031660 h 1905600"/>
              <a:gd name="connsiteX105" fmla="*/ 1060057 w 3166015"/>
              <a:gd name="connsiteY105" fmla="*/ 1015476 h 1905600"/>
              <a:gd name="connsiteX106" fmla="*/ 1019597 w 3166015"/>
              <a:gd name="connsiteY106" fmla="*/ 1023568 h 1905600"/>
              <a:gd name="connsiteX107" fmla="*/ 971045 w 3166015"/>
              <a:gd name="connsiteY107" fmla="*/ 1055936 h 1905600"/>
              <a:gd name="connsiteX108" fmla="*/ 946768 w 3166015"/>
              <a:gd name="connsiteY108" fmla="*/ 1064028 h 1905600"/>
              <a:gd name="connsiteX109" fmla="*/ 922492 w 3166015"/>
              <a:gd name="connsiteY109" fmla="*/ 1080212 h 1905600"/>
              <a:gd name="connsiteX110" fmla="*/ 873940 w 3166015"/>
              <a:gd name="connsiteY110" fmla="*/ 1096396 h 1905600"/>
              <a:gd name="connsiteX111" fmla="*/ 865848 w 3166015"/>
              <a:gd name="connsiteY111" fmla="*/ 1120672 h 1905600"/>
              <a:gd name="connsiteX112" fmla="*/ 841572 w 3166015"/>
              <a:gd name="connsiteY112" fmla="*/ 1128764 h 1905600"/>
              <a:gd name="connsiteX113" fmla="*/ 550259 w 3166015"/>
              <a:gd name="connsiteY113" fmla="*/ 1161132 h 1905600"/>
              <a:gd name="connsiteX114" fmla="*/ 525983 w 3166015"/>
              <a:gd name="connsiteY114" fmla="*/ 1177316 h 1905600"/>
              <a:gd name="connsiteX115" fmla="*/ 493614 w 3166015"/>
              <a:gd name="connsiteY115" fmla="*/ 1282513 h 1905600"/>
              <a:gd name="connsiteX116" fmla="*/ 501706 w 3166015"/>
              <a:gd name="connsiteY116" fmla="*/ 1403893 h 1905600"/>
              <a:gd name="connsiteX117" fmla="*/ 509799 w 3166015"/>
              <a:gd name="connsiteY117" fmla="*/ 1428170 h 1905600"/>
              <a:gd name="connsiteX118" fmla="*/ 558351 w 3166015"/>
              <a:gd name="connsiteY118" fmla="*/ 1444354 h 1905600"/>
              <a:gd name="connsiteX119" fmla="*/ 639271 w 3166015"/>
              <a:gd name="connsiteY119" fmla="*/ 1460538 h 1905600"/>
              <a:gd name="connsiteX120" fmla="*/ 712099 w 3166015"/>
              <a:gd name="connsiteY120" fmla="*/ 1476722 h 1905600"/>
              <a:gd name="connsiteX121" fmla="*/ 728283 w 3166015"/>
              <a:gd name="connsiteY121" fmla="*/ 1500998 h 1905600"/>
              <a:gd name="connsiteX122" fmla="*/ 768744 w 3166015"/>
              <a:gd name="connsiteY122" fmla="*/ 1533366 h 1905600"/>
              <a:gd name="connsiteX123" fmla="*/ 801112 w 3166015"/>
              <a:gd name="connsiteY123" fmla="*/ 1606194 h 1905600"/>
              <a:gd name="connsiteX124" fmla="*/ 776836 w 3166015"/>
              <a:gd name="connsiteY124" fmla="*/ 1768035 h 1905600"/>
              <a:gd name="connsiteX125" fmla="*/ 776836 w 3166015"/>
              <a:gd name="connsiteY125" fmla="*/ 1768035 h 1905600"/>
              <a:gd name="connsiteX126" fmla="*/ 768744 w 3166015"/>
              <a:gd name="connsiteY126" fmla="*/ 1808495 h 1905600"/>
              <a:gd name="connsiteX127" fmla="*/ 744468 w 3166015"/>
              <a:gd name="connsiteY127" fmla="*/ 1824679 h 1905600"/>
              <a:gd name="connsiteX128" fmla="*/ 720191 w 3166015"/>
              <a:gd name="connsiteY128" fmla="*/ 1865139 h 1905600"/>
              <a:gd name="connsiteX129" fmla="*/ 671639 w 3166015"/>
              <a:gd name="connsiteY129" fmla="*/ 1881324 h 1905600"/>
              <a:gd name="connsiteX130" fmla="*/ 614995 w 3166015"/>
              <a:gd name="connsiteY130" fmla="*/ 1897508 h 1905600"/>
              <a:gd name="connsiteX131" fmla="*/ 428878 w 3166015"/>
              <a:gd name="connsiteY131" fmla="*/ 1905600 h 1905600"/>
              <a:gd name="connsiteX132" fmla="*/ 307498 w 3166015"/>
              <a:gd name="connsiteY132" fmla="*/ 1897508 h 1905600"/>
              <a:gd name="connsiteX133" fmla="*/ 258945 w 3166015"/>
              <a:gd name="connsiteY133" fmla="*/ 1881324 h 1905600"/>
              <a:gd name="connsiteX134" fmla="*/ 234669 w 3166015"/>
              <a:gd name="connsiteY134" fmla="*/ 1873231 h 1905600"/>
              <a:gd name="connsiteX135" fmla="*/ 210393 w 3166015"/>
              <a:gd name="connsiteY135" fmla="*/ 1857047 h 1905600"/>
              <a:gd name="connsiteX136" fmla="*/ 113289 w 3166015"/>
              <a:gd name="connsiteY136" fmla="*/ 1832771 h 1905600"/>
              <a:gd name="connsiteX137" fmla="*/ 145657 w 3166015"/>
              <a:gd name="connsiteY137"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1027689 w 3166015"/>
              <a:gd name="connsiteY29" fmla="*/ 724162 h 1905600"/>
              <a:gd name="connsiteX30" fmla="*/ 1310910 w 3166015"/>
              <a:gd name="connsiteY30" fmla="*/ 699886 h 1905600"/>
              <a:gd name="connsiteX31" fmla="*/ 1367554 w 3166015"/>
              <a:gd name="connsiteY31" fmla="*/ 691794 h 1905600"/>
              <a:gd name="connsiteX32" fmla="*/ 1448475 w 3166015"/>
              <a:gd name="connsiteY32" fmla="*/ 627058 h 1905600"/>
              <a:gd name="connsiteX33" fmla="*/ 1513211 w 3166015"/>
              <a:gd name="connsiteY33" fmla="*/ 562322 h 1905600"/>
              <a:gd name="connsiteX34" fmla="*/ 1537487 w 3166015"/>
              <a:gd name="connsiteY34" fmla="*/ 481401 h 1905600"/>
              <a:gd name="connsiteX35" fmla="*/ 1545579 w 3166015"/>
              <a:gd name="connsiteY35" fmla="*/ 206272 h 1905600"/>
              <a:gd name="connsiteX36" fmla="*/ 1553671 w 3166015"/>
              <a:gd name="connsiteY36" fmla="*/ 76800 h 1905600"/>
              <a:gd name="connsiteX37" fmla="*/ 1561763 w 3166015"/>
              <a:gd name="connsiteY37" fmla="*/ 52524 h 1905600"/>
              <a:gd name="connsiteX38" fmla="*/ 1586039 w 3166015"/>
              <a:gd name="connsiteY38" fmla="*/ 44431 h 1905600"/>
              <a:gd name="connsiteX39" fmla="*/ 1683144 w 3166015"/>
              <a:gd name="connsiteY39" fmla="*/ 3971 h 1905600"/>
              <a:gd name="connsiteX40" fmla="*/ 1772156 w 3166015"/>
              <a:gd name="connsiteY40" fmla="*/ 12063 h 1905600"/>
              <a:gd name="connsiteX41" fmla="*/ 1909721 w 3166015"/>
              <a:gd name="connsiteY41" fmla="*/ 52524 h 1905600"/>
              <a:gd name="connsiteX42" fmla="*/ 2298138 w 3166015"/>
              <a:gd name="connsiteY42" fmla="*/ 84892 h 1905600"/>
              <a:gd name="connsiteX43" fmla="*/ 2322414 w 3166015"/>
              <a:gd name="connsiteY43" fmla="*/ 92984 h 1905600"/>
              <a:gd name="connsiteX44" fmla="*/ 2468071 w 3166015"/>
              <a:gd name="connsiteY44" fmla="*/ 133444 h 1905600"/>
              <a:gd name="connsiteX45" fmla="*/ 2573268 w 3166015"/>
              <a:gd name="connsiteY45" fmla="*/ 181996 h 1905600"/>
              <a:gd name="connsiteX46" fmla="*/ 2735108 w 3166015"/>
              <a:gd name="connsiteY46" fmla="*/ 222456 h 1905600"/>
              <a:gd name="connsiteX47" fmla="*/ 2864581 w 3166015"/>
              <a:gd name="connsiteY47" fmla="*/ 190088 h 1905600"/>
              <a:gd name="connsiteX48" fmla="*/ 2913133 w 3166015"/>
              <a:gd name="connsiteY48" fmla="*/ 173904 h 1905600"/>
              <a:gd name="connsiteX49" fmla="*/ 3002145 w 3166015"/>
              <a:gd name="connsiteY49" fmla="*/ 198180 h 1905600"/>
              <a:gd name="connsiteX50" fmla="*/ 3010237 w 3166015"/>
              <a:gd name="connsiteY50" fmla="*/ 230548 h 1905600"/>
              <a:gd name="connsiteX51" fmla="*/ 3042606 w 3166015"/>
              <a:gd name="connsiteY51" fmla="*/ 392389 h 1905600"/>
              <a:gd name="connsiteX52" fmla="*/ 3066882 w 3166015"/>
              <a:gd name="connsiteY52" fmla="*/ 651334 h 1905600"/>
              <a:gd name="connsiteX53" fmla="*/ 3083066 w 3166015"/>
              <a:gd name="connsiteY53" fmla="*/ 869819 h 1905600"/>
              <a:gd name="connsiteX54" fmla="*/ 3091158 w 3166015"/>
              <a:gd name="connsiteY54" fmla="*/ 894095 h 1905600"/>
              <a:gd name="connsiteX55" fmla="*/ 3107342 w 3166015"/>
              <a:gd name="connsiteY55" fmla="*/ 950739 h 1905600"/>
              <a:gd name="connsiteX56" fmla="*/ 3115434 w 3166015"/>
              <a:gd name="connsiteY56" fmla="*/ 1015476 h 1905600"/>
              <a:gd name="connsiteX57" fmla="*/ 3123526 w 3166015"/>
              <a:gd name="connsiteY57" fmla="*/ 1039752 h 1905600"/>
              <a:gd name="connsiteX58" fmla="*/ 3131618 w 3166015"/>
              <a:gd name="connsiteY58" fmla="*/ 1072120 h 1905600"/>
              <a:gd name="connsiteX59" fmla="*/ 3147802 w 3166015"/>
              <a:gd name="connsiteY59" fmla="*/ 1120672 h 1905600"/>
              <a:gd name="connsiteX60" fmla="*/ 3147802 w 3166015"/>
              <a:gd name="connsiteY60" fmla="*/ 1541458 h 1905600"/>
              <a:gd name="connsiteX61" fmla="*/ 3123526 w 3166015"/>
              <a:gd name="connsiteY61" fmla="*/ 1606194 h 1905600"/>
              <a:gd name="connsiteX62" fmla="*/ 3115434 w 3166015"/>
              <a:gd name="connsiteY62" fmla="*/ 1630470 h 1905600"/>
              <a:gd name="connsiteX63" fmla="*/ 3091158 w 3166015"/>
              <a:gd name="connsiteY63" fmla="*/ 1638562 h 1905600"/>
              <a:gd name="connsiteX64" fmla="*/ 3074974 w 3166015"/>
              <a:gd name="connsiteY64" fmla="*/ 1654747 h 1905600"/>
              <a:gd name="connsiteX65" fmla="*/ 3026422 w 3166015"/>
              <a:gd name="connsiteY65" fmla="*/ 1670931 h 1905600"/>
              <a:gd name="connsiteX66" fmla="*/ 3010237 w 3166015"/>
              <a:gd name="connsiteY66" fmla="*/ 1687115 h 1905600"/>
              <a:gd name="connsiteX67" fmla="*/ 2905041 w 3166015"/>
              <a:gd name="connsiteY67" fmla="*/ 1703299 h 1905600"/>
              <a:gd name="connsiteX68" fmla="*/ 2807937 w 3166015"/>
              <a:gd name="connsiteY68" fmla="*/ 1695207 h 1905600"/>
              <a:gd name="connsiteX69" fmla="*/ 2735108 w 3166015"/>
              <a:gd name="connsiteY69" fmla="*/ 1654747 h 1905600"/>
              <a:gd name="connsiteX70" fmla="*/ 2686556 w 3166015"/>
              <a:gd name="connsiteY70" fmla="*/ 1638562 h 1905600"/>
              <a:gd name="connsiteX71" fmla="*/ 2662280 w 3166015"/>
              <a:gd name="connsiteY71" fmla="*/ 1630470 h 1905600"/>
              <a:gd name="connsiteX72" fmla="*/ 2638004 w 3166015"/>
              <a:gd name="connsiteY72" fmla="*/ 1614286 h 1905600"/>
              <a:gd name="connsiteX73" fmla="*/ 2605636 w 3166015"/>
              <a:gd name="connsiteY73" fmla="*/ 1606194 h 1905600"/>
              <a:gd name="connsiteX74" fmla="*/ 2581360 w 3166015"/>
              <a:gd name="connsiteY74" fmla="*/ 1598102 h 1905600"/>
              <a:gd name="connsiteX75" fmla="*/ 2548991 w 3166015"/>
              <a:gd name="connsiteY75" fmla="*/ 1590010 h 1905600"/>
              <a:gd name="connsiteX76" fmla="*/ 2500439 w 3166015"/>
              <a:gd name="connsiteY76" fmla="*/ 1573826 h 1905600"/>
              <a:gd name="connsiteX77" fmla="*/ 2468071 w 3166015"/>
              <a:gd name="connsiteY77" fmla="*/ 1565734 h 1905600"/>
              <a:gd name="connsiteX78" fmla="*/ 2419519 w 3166015"/>
              <a:gd name="connsiteY78" fmla="*/ 1549550 h 1905600"/>
              <a:gd name="connsiteX79" fmla="*/ 2395243 w 3166015"/>
              <a:gd name="connsiteY79" fmla="*/ 1525274 h 1905600"/>
              <a:gd name="connsiteX80" fmla="*/ 2338599 w 3166015"/>
              <a:gd name="connsiteY80" fmla="*/ 1509090 h 1905600"/>
              <a:gd name="connsiteX81" fmla="*/ 2168666 w 3166015"/>
              <a:gd name="connsiteY81" fmla="*/ 1484814 h 1905600"/>
              <a:gd name="connsiteX82" fmla="*/ 2136298 w 3166015"/>
              <a:gd name="connsiteY82" fmla="*/ 1492906 h 1905600"/>
              <a:gd name="connsiteX83" fmla="*/ 2087745 w 3166015"/>
              <a:gd name="connsiteY83" fmla="*/ 1509090 h 1905600"/>
              <a:gd name="connsiteX84" fmla="*/ 1982549 w 3166015"/>
              <a:gd name="connsiteY84" fmla="*/ 1525274 h 1905600"/>
              <a:gd name="connsiteX85" fmla="*/ 1885445 w 3166015"/>
              <a:gd name="connsiteY85" fmla="*/ 1517182 h 1905600"/>
              <a:gd name="connsiteX86" fmla="*/ 1853076 w 3166015"/>
              <a:gd name="connsiteY86" fmla="*/ 1509090 h 1905600"/>
              <a:gd name="connsiteX87" fmla="*/ 1788340 w 3166015"/>
              <a:gd name="connsiteY87" fmla="*/ 1500998 h 1905600"/>
              <a:gd name="connsiteX88" fmla="*/ 1602223 w 3166015"/>
              <a:gd name="connsiteY88" fmla="*/ 1509090 h 1905600"/>
              <a:gd name="connsiteX89" fmla="*/ 1497027 w 3166015"/>
              <a:gd name="connsiteY89" fmla="*/ 1533366 h 1905600"/>
              <a:gd name="connsiteX90" fmla="*/ 1472751 w 3166015"/>
              <a:gd name="connsiteY90" fmla="*/ 1541458 h 1905600"/>
              <a:gd name="connsiteX91" fmla="*/ 1448475 w 3166015"/>
              <a:gd name="connsiteY91" fmla="*/ 1533366 h 1905600"/>
              <a:gd name="connsiteX92" fmla="*/ 1440383 w 3166015"/>
              <a:gd name="connsiteY92" fmla="*/ 1509090 h 1905600"/>
              <a:gd name="connsiteX93" fmla="*/ 1448475 w 3166015"/>
              <a:gd name="connsiteY93" fmla="*/ 1347249 h 1905600"/>
              <a:gd name="connsiteX94" fmla="*/ 1464659 w 3166015"/>
              <a:gd name="connsiteY94" fmla="*/ 1298697 h 1905600"/>
              <a:gd name="connsiteX95" fmla="*/ 1472751 w 3166015"/>
              <a:gd name="connsiteY95" fmla="*/ 1233961 h 1905600"/>
              <a:gd name="connsiteX96" fmla="*/ 1488935 w 3166015"/>
              <a:gd name="connsiteY96" fmla="*/ 1209685 h 1905600"/>
              <a:gd name="connsiteX97" fmla="*/ 1480843 w 3166015"/>
              <a:gd name="connsiteY97" fmla="*/ 1128764 h 1905600"/>
              <a:gd name="connsiteX98" fmla="*/ 1472751 w 3166015"/>
              <a:gd name="connsiteY98" fmla="*/ 1104488 h 1905600"/>
              <a:gd name="connsiteX99" fmla="*/ 1448475 w 3166015"/>
              <a:gd name="connsiteY99" fmla="*/ 1096396 h 1905600"/>
              <a:gd name="connsiteX100" fmla="*/ 1424199 w 3166015"/>
              <a:gd name="connsiteY100" fmla="*/ 1080212 h 1905600"/>
              <a:gd name="connsiteX101" fmla="*/ 1286634 w 3166015"/>
              <a:gd name="connsiteY101" fmla="*/ 1064028 h 1905600"/>
              <a:gd name="connsiteX102" fmla="*/ 1181437 w 3166015"/>
              <a:gd name="connsiteY102" fmla="*/ 1039752 h 1905600"/>
              <a:gd name="connsiteX103" fmla="*/ 1149069 w 3166015"/>
              <a:gd name="connsiteY103" fmla="*/ 1031660 h 1905600"/>
              <a:gd name="connsiteX104" fmla="*/ 1060057 w 3166015"/>
              <a:gd name="connsiteY104" fmla="*/ 1015476 h 1905600"/>
              <a:gd name="connsiteX105" fmla="*/ 1019597 w 3166015"/>
              <a:gd name="connsiteY105" fmla="*/ 1023568 h 1905600"/>
              <a:gd name="connsiteX106" fmla="*/ 971045 w 3166015"/>
              <a:gd name="connsiteY106" fmla="*/ 1055936 h 1905600"/>
              <a:gd name="connsiteX107" fmla="*/ 946768 w 3166015"/>
              <a:gd name="connsiteY107" fmla="*/ 1064028 h 1905600"/>
              <a:gd name="connsiteX108" fmla="*/ 922492 w 3166015"/>
              <a:gd name="connsiteY108" fmla="*/ 1080212 h 1905600"/>
              <a:gd name="connsiteX109" fmla="*/ 873940 w 3166015"/>
              <a:gd name="connsiteY109" fmla="*/ 1096396 h 1905600"/>
              <a:gd name="connsiteX110" fmla="*/ 865848 w 3166015"/>
              <a:gd name="connsiteY110" fmla="*/ 1120672 h 1905600"/>
              <a:gd name="connsiteX111" fmla="*/ 841572 w 3166015"/>
              <a:gd name="connsiteY111" fmla="*/ 1128764 h 1905600"/>
              <a:gd name="connsiteX112" fmla="*/ 550259 w 3166015"/>
              <a:gd name="connsiteY112" fmla="*/ 1161132 h 1905600"/>
              <a:gd name="connsiteX113" fmla="*/ 525983 w 3166015"/>
              <a:gd name="connsiteY113" fmla="*/ 1177316 h 1905600"/>
              <a:gd name="connsiteX114" fmla="*/ 493614 w 3166015"/>
              <a:gd name="connsiteY114" fmla="*/ 1282513 h 1905600"/>
              <a:gd name="connsiteX115" fmla="*/ 501706 w 3166015"/>
              <a:gd name="connsiteY115" fmla="*/ 1403893 h 1905600"/>
              <a:gd name="connsiteX116" fmla="*/ 509799 w 3166015"/>
              <a:gd name="connsiteY116" fmla="*/ 1428170 h 1905600"/>
              <a:gd name="connsiteX117" fmla="*/ 558351 w 3166015"/>
              <a:gd name="connsiteY117" fmla="*/ 1444354 h 1905600"/>
              <a:gd name="connsiteX118" fmla="*/ 639271 w 3166015"/>
              <a:gd name="connsiteY118" fmla="*/ 1460538 h 1905600"/>
              <a:gd name="connsiteX119" fmla="*/ 712099 w 3166015"/>
              <a:gd name="connsiteY119" fmla="*/ 1476722 h 1905600"/>
              <a:gd name="connsiteX120" fmla="*/ 728283 w 3166015"/>
              <a:gd name="connsiteY120" fmla="*/ 1500998 h 1905600"/>
              <a:gd name="connsiteX121" fmla="*/ 768744 w 3166015"/>
              <a:gd name="connsiteY121" fmla="*/ 1533366 h 1905600"/>
              <a:gd name="connsiteX122" fmla="*/ 801112 w 3166015"/>
              <a:gd name="connsiteY122" fmla="*/ 1606194 h 1905600"/>
              <a:gd name="connsiteX123" fmla="*/ 776836 w 3166015"/>
              <a:gd name="connsiteY123" fmla="*/ 1768035 h 1905600"/>
              <a:gd name="connsiteX124" fmla="*/ 776836 w 3166015"/>
              <a:gd name="connsiteY124" fmla="*/ 1768035 h 1905600"/>
              <a:gd name="connsiteX125" fmla="*/ 768744 w 3166015"/>
              <a:gd name="connsiteY125" fmla="*/ 1808495 h 1905600"/>
              <a:gd name="connsiteX126" fmla="*/ 744468 w 3166015"/>
              <a:gd name="connsiteY126" fmla="*/ 1824679 h 1905600"/>
              <a:gd name="connsiteX127" fmla="*/ 720191 w 3166015"/>
              <a:gd name="connsiteY127" fmla="*/ 1865139 h 1905600"/>
              <a:gd name="connsiteX128" fmla="*/ 671639 w 3166015"/>
              <a:gd name="connsiteY128" fmla="*/ 1881324 h 1905600"/>
              <a:gd name="connsiteX129" fmla="*/ 614995 w 3166015"/>
              <a:gd name="connsiteY129" fmla="*/ 1897508 h 1905600"/>
              <a:gd name="connsiteX130" fmla="*/ 428878 w 3166015"/>
              <a:gd name="connsiteY130" fmla="*/ 1905600 h 1905600"/>
              <a:gd name="connsiteX131" fmla="*/ 307498 w 3166015"/>
              <a:gd name="connsiteY131" fmla="*/ 1897508 h 1905600"/>
              <a:gd name="connsiteX132" fmla="*/ 258945 w 3166015"/>
              <a:gd name="connsiteY132" fmla="*/ 1881324 h 1905600"/>
              <a:gd name="connsiteX133" fmla="*/ 234669 w 3166015"/>
              <a:gd name="connsiteY133" fmla="*/ 1873231 h 1905600"/>
              <a:gd name="connsiteX134" fmla="*/ 210393 w 3166015"/>
              <a:gd name="connsiteY134" fmla="*/ 1857047 h 1905600"/>
              <a:gd name="connsiteX135" fmla="*/ 113289 w 3166015"/>
              <a:gd name="connsiteY135" fmla="*/ 1832771 h 1905600"/>
              <a:gd name="connsiteX136" fmla="*/ 145657 w 3166015"/>
              <a:gd name="connsiteY136" fmla="*/ 1832771 h 1905600"/>
              <a:gd name="connsiteX0" fmla="*/ 145657 w 3166015"/>
              <a:gd name="connsiteY0" fmla="*/ 1828800 h 1901629"/>
              <a:gd name="connsiteX1" fmla="*/ 137565 w 3166015"/>
              <a:gd name="connsiteY1" fmla="*/ 1804524 h 1901629"/>
              <a:gd name="connsiteX2" fmla="*/ 121381 w 3166015"/>
              <a:gd name="connsiteY2" fmla="*/ 1780248 h 1901629"/>
              <a:gd name="connsiteX3" fmla="*/ 113289 w 3166015"/>
              <a:gd name="connsiteY3" fmla="*/ 1691236 h 1901629"/>
              <a:gd name="connsiteX4" fmla="*/ 105197 w 3166015"/>
              <a:gd name="connsiteY4" fmla="*/ 1634591 h 1901629"/>
              <a:gd name="connsiteX5" fmla="*/ 89013 w 3166015"/>
              <a:gd name="connsiteY5" fmla="*/ 1488935 h 1901629"/>
              <a:gd name="connsiteX6" fmla="*/ 72829 w 3166015"/>
              <a:gd name="connsiteY6" fmla="*/ 1302818 h 1901629"/>
              <a:gd name="connsiteX7" fmla="*/ 56645 w 3166015"/>
              <a:gd name="connsiteY7" fmla="*/ 1254266 h 1901629"/>
              <a:gd name="connsiteX8" fmla="*/ 48553 w 3166015"/>
              <a:gd name="connsiteY8" fmla="*/ 1229990 h 1901629"/>
              <a:gd name="connsiteX9" fmla="*/ 16184 w 3166015"/>
              <a:gd name="connsiteY9" fmla="*/ 1140977 h 1901629"/>
              <a:gd name="connsiteX10" fmla="*/ 8092 w 3166015"/>
              <a:gd name="connsiteY10" fmla="*/ 1076241 h 1901629"/>
              <a:gd name="connsiteX11" fmla="*/ 0 w 3166015"/>
              <a:gd name="connsiteY11" fmla="*/ 1019597 h 1901629"/>
              <a:gd name="connsiteX12" fmla="*/ 8092 w 3166015"/>
              <a:gd name="connsiteY12" fmla="*/ 784928 h 1901629"/>
              <a:gd name="connsiteX13" fmla="*/ 16184 w 3166015"/>
              <a:gd name="connsiteY13" fmla="*/ 752560 h 1901629"/>
              <a:gd name="connsiteX14" fmla="*/ 32368 w 3166015"/>
              <a:gd name="connsiteY14" fmla="*/ 704007 h 1901629"/>
              <a:gd name="connsiteX15" fmla="*/ 40460 w 3166015"/>
              <a:gd name="connsiteY15" fmla="*/ 679731 h 1901629"/>
              <a:gd name="connsiteX16" fmla="*/ 80921 w 3166015"/>
              <a:gd name="connsiteY16" fmla="*/ 590719 h 1901629"/>
              <a:gd name="connsiteX17" fmla="*/ 105197 w 3166015"/>
              <a:gd name="connsiteY17" fmla="*/ 542167 h 1901629"/>
              <a:gd name="connsiteX18" fmla="*/ 129473 w 3166015"/>
              <a:gd name="connsiteY18" fmla="*/ 525983 h 1901629"/>
              <a:gd name="connsiteX19" fmla="*/ 210393 w 3166015"/>
              <a:gd name="connsiteY19" fmla="*/ 509799 h 1901629"/>
              <a:gd name="connsiteX20" fmla="*/ 258945 w 3166015"/>
              <a:gd name="connsiteY20" fmla="*/ 525983 h 1901629"/>
              <a:gd name="connsiteX21" fmla="*/ 283222 w 3166015"/>
              <a:gd name="connsiteY21" fmla="*/ 534075 h 1901629"/>
              <a:gd name="connsiteX22" fmla="*/ 356050 w 3166015"/>
              <a:gd name="connsiteY22" fmla="*/ 566443 h 1901629"/>
              <a:gd name="connsiteX23" fmla="*/ 404602 w 3166015"/>
              <a:gd name="connsiteY23" fmla="*/ 582627 h 1901629"/>
              <a:gd name="connsiteX24" fmla="*/ 574535 w 3166015"/>
              <a:gd name="connsiteY24" fmla="*/ 614995 h 1901629"/>
              <a:gd name="connsiteX25" fmla="*/ 623087 w 3166015"/>
              <a:gd name="connsiteY25" fmla="*/ 631179 h 1901629"/>
              <a:gd name="connsiteX26" fmla="*/ 647363 w 3166015"/>
              <a:gd name="connsiteY26" fmla="*/ 647363 h 1901629"/>
              <a:gd name="connsiteX27" fmla="*/ 784928 w 3166015"/>
              <a:gd name="connsiteY27" fmla="*/ 663547 h 1901629"/>
              <a:gd name="connsiteX28" fmla="*/ 857756 w 3166015"/>
              <a:gd name="connsiteY28" fmla="*/ 679731 h 1901629"/>
              <a:gd name="connsiteX29" fmla="*/ 1027689 w 3166015"/>
              <a:gd name="connsiteY29" fmla="*/ 720191 h 1901629"/>
              <a:gd name="connsiteX30" fmla="*/ 1310910 w 3166015"/>
              <a:gd name="connsiteY30" fmla="*/ 695915 h 1901629"/>
              <a:gd name="connsiteX31" fmla="*/ 1367554 w 3166015"/>
              <a:gd name="connsiteY31" fmla="*/ 687823 h 1901629"/>
              <a:gd name="connsiteX32" fmla="*/ 1448475 w 3166015"/>
              <a:gd name="connsiteY32" fmla="*/ 623087 h 1901629"/>
              <a:gd name="connsiteX33" fmla="*/ 1513211 w 3166015"/>
              <a:gd name="connsiteY33" fmla="*/ 558351 h 1901629"/>
              <a:gd name="connsiteX34" fmla="*/ 1537487 w 3166015"/>
              <a:gd name="connsiteY34" fmla="*/ 477430 h 1901629"/>
              <a:gd name="connsiteX35" fmla="*/ 1545579 w 3166015"/>
              <a:gd name="connsiteY35" fmla="*/ 202301 h 1901629"/>
              <a:gd name="connsiteX36" fmla="*/ 1553671 w 3166015"/>
              <a:gd name="connsiteY36" fmla="*/ 72829 h 1901629"/>
              <a:gd name="connsiteX37" fmla="*/ 1561763 w 3166015"/>
              <a:gd name="connsiteY37" fmla="*/ 48553 h 1901629"/>
              <a:gd name="connsiteX38" fmla="*/ 1683144 w 3166015"/>
              <a:gd name="connsiteY38" fmla="*/ 0 h 1901629"/>
              <a:gd name="connsiteX39" fmla="*/ 1772156 w 3166015"/>
              <a:gd name="connsiteY39" fmla="*/ 8092 h 1901629"/>
              <a:gd name="connsiteX40" fmla="*/ 1909721 w 3166015"/>
              <a:gd name="connsiteY40" fmla="*/ 48553 h 1901629"/>
              <a:gd name="connsiteX41" fmla="*/ 2298138 w 3166015"/>
              <a:gd name="connsiteY41" fmla="*/ 80921 h 1901629"/>
              <a:gd name="connsiteX42" fmla="*/ 2322414 w 3166015"/>
              <a:gd name="connsiteY42" fmla="*/ 89013 h 1901629"/>
              <a:gd name="connsiteX43" fmla="*/ 2468071 w 3166015"/>
              <a:gd name="connsiteY43" fmla="*/ 129473 h 1901629"/>
              <a:gd name="connsiteX44" fmla="*/ 2573268 w 3166015"/>
              <a:gd name="connsiteY44" fmla="*/ 178025 h 1901629"/>
              <a:gd name="connsiteX45" fmla="*/ 2735108 w 3166015"/>
              <a:gd name="connsiteY45" fmla="*/ 218485 h 1901629"/>
              <a:gd name="connsiteX46" fmla="*/ 2864581 w 3166015"/>
              <a:gd name="connsiteY46" fmla="*/ 186117 h 1901629"/>
              <a:gd name="connsiteX47" fmla="*/ 2913133 w 3166015"/>
              <a:gd name="connsiteY47" fmla="*/ 169933 h 1901629"/>
              <a:gd name="connsiteX48" fmla="*/ 3002145 w 3166015"/>
              <a:gd name="connsiteY48" fmla="*/ 194209 h 1901629"/>
              <a:gd name="connsiteX49" fmla="*/ 3010237 w 3166015"/>
              <a:gd name="connsiteY49" fmla="*/ 226577 h 1901629"/>
              <a:gd name="connsiteX50" fmla="*/ 3042606 w 3166015"/>
              <a:gd name="connsiteY50" fmla="*/ 388418 h 1901629"/>
              <a:gd name="connsiteX51" fmla="*/ 3066882 w 3166015"/>
              <a:gd name="connsiteY51" fmla="*/ 647363 h 1901629"/>
              <a:gd name="connsiteX52" fmla="*/ 3083066 w 3166015"/>
              <a:gd name="connsiteY52" fmla="*/ 865848 h 1901629"/>
              <a:gd name="connsiteX53" fmla="*/ 3091158 w 3166015"/>
              <a:gd name="connsiteY53" fmla="*/ 890124 h 1901629"/>
              <a:gd name="connsiteX54" fmla="*/ 3107342 w 3166015"/>
              <a:gd name="connsiteY54" fmla="*/ 946768 h 1901629"/>
              <a:gd name="connsiteX55" fmla="*/ 3115434 w 3166015"/>
              <a:gd name="connsiteY55" fmla="*/ 1011505 h 1901629"/>
              <a:gd name="connsiteX56" fmla="*/ 3123526 w 3166015"/>
              <a:gd name="connsiteY56" fmla="*/ 1035781 h 1901629"/>
              <a:gd name="connsiteX57" fmla="*/ 3131618 w 3166015"/>
              <a:gd name="connsiteY57" fmla="*/ 1068149 h 1901629"/>
              <a:gd name="connsiteX58" fmla="*/ 3147802 w 3166015"/>
              <a:gd name="connsiteY58" fmla="*/ 1116701 h 1901629"/>
              <a:gd name="connsiteX59" fmla="*/ 3147802 w 3166015"/>
              <a:gd name="connsiteY59" fmla="*/ 1537487 h 1901629"/>
              <a:gd name="connsiteX60" fmla="*/ 3123526 w 3166015"/>
              <a:gd name="connsiteY60" fmla="*/ 1602223 h 1901629"/>
              <a:gd name="connsiteX61" fmla="*/ 3115434 w 3166015"/>
              <a:gd name="connsiteY61" fmla="*/ 1626499 h 1901629"/>
              <a:gd name="connsiteX62" fmla="*/ 3091158 w 3166015"/>
              <a:gd name="connsiteY62" fmla="*/ 1634591 h 1901629"/>
              <a:gd name="connsiteX63" fmla="*/ 3074974 w 3166015"/>
              <a:gd name="connsiteY63" fmla="*/ 1650776 h 1901629"/>
              <a:gd name="connsiteX64" fmla="*/ 3026422 w 3166015"/>
              <a:gd name="connsiteY64" fmla="*/ 1666960 h 1901629"/>
              <a:gd name="connsiteX65" fmla="*/ 3010237 w 3166015"/>
              <a:gd name="connsiteY65" fmla="*/ 1683144 h 1901629"/>
              <a:gd name="connsiteX66" fmla="*/ 2905041 w 3166015"/>
              <a:gd name="connsiteY66" fmla="*/ 1699328 h 1901629"/>
              <a:gd name="connsiteX67" fmla="*/ 2807937 w 3166015"/>
              <a:gd name="connsiteY67" fmla="*/ 1691236 h 1901629"/>
              <a:gd name="connsiteX68" fmla="*/ 2735108 w 3166015"/>
              <a:gd name="connsiteY68" fmla="*/ 1650776 h 1901629"/>
              <a:gd name="connsiteX69" fmla="*/ 2686556 w 3166015"/>
              <a:gd name="connsiteY69" fmla="*/ 1634591 h 1901629"/>
              <a:gd name="connsiteX70" fmla="*/ 2662280 w 3166015"/>
              <a:gd name="connsiteY70" fmla="*/ 1626499 h 1901629"/>
              <a:gd name="connsiteX71" fmla="*/ 2638004 w 3166015"/>
              <a:gd name="connsiteY71" fmla="*/ 1610315 h 1901629"/>
              <a:gd name="connsiteX72" fmla="*/ 2605636 w 3166015"/>
              <a:gd name="connsiteY72" fmla="*/ 1602223 h 1901629"/>
              <a:gd name="connsiteX73" fmla="*/ 2581360 w 3166015"/>
              <a:gd name="connsiteY73" fmla="*/ 1594131 h 1901629"/>
              <a:gd name="connsiteX74" fmla="*/ 2548991 w 3166015"/>
              <a:gd name="connsiteY74" fmla="*/ 1586039 h 1901629"/>
              <a:gd name="connsiteX75" fmla="*/ 2500439 w 3166015"/>
              <a:gd name="connsiteY75" fmla="*/ 1569855 h 1901629"/>
              <a:gd name="connsiteX76" fmla="*/ 2468071 w 3166015"/>
              <a:gd name="connsiteY76" fmla="*/ 1561763 h 1901629"/>
              <a:gd name="connsiteX77" fmla="*/ 2419519 w 3166015"/>
              <a:gd name="connsiteY77" fmla="*/ 1545579 h 1901629"/>
              <a:gd name="connsiteX78" fmla="*/ 2395243 w 3166015"/>
              <a:gd name="connsiteY78" fmla="*/ 1521303 h 1901629"/>
              <a:gd name="connsiteX79" fmla="*/ 2338599 w 3166015"/>
              <a:gd name="connsiteY79" fmla="*/ 1505119 h 1901629"/>
              <a:gd name="connsiteX80" fmla="*/ 2168666 w 3166015"/>
              <a:gd name="connsiteY80" fmla="*/ 1480843 h 1901629"/>
              <a:gd name="connsiteX81" fmla="*/ 2136298 w 3166015"/>
              <a:gd name="connsiteY81" fmla="*/ 1488935 h 1901629"/>
              <a:gd name="connsiteX82" fmla="*/ 2087745 w 3166015"/>
              <a:gd name="connsiteY82" fmla="*/ 1505119 h 1901629"/>
              <a:gd name="connsiteX83" fmla="*/ 1982549 w 3166015"/>
              <a:gd name="connsiteY83" fmla="*/ 1521303 h 1901629"/>
              <a:gd name="connsiteX84" fmla="*/ 1885445 w 3166015"/>
              <a:gd name="connsiteY84" fmla="*/ 1513211 h 1901629"/>
              <a:gd name="connsiteX85" fmla="*/ 1853076 w 3166015"/>
              <a:gd name="connsiteY85" fmla="*/ 1505119 h 1901629"/>
              <a:gd name="connsiteX86" fmla="*/ 1788340 w 3166015"/>
              <a:gd name="connsiteY86" fmla="*/ 1497027 h 1901629"/>
              <a:gd name="connsiteX87" fmla="*/ 1602223 w 3166015"/>
              <a:gd name="connsiteY87" fmla="*/ 1505119 h 1901629"/>
              <a:gd name="connsiteX88" fmla="*/ 1497027 w 3166015"/>
              <a:gd name="connsiteY88" fmla="*/ 1529395 h 1901629"/>
              <a:gd name="connsiteX89" fmla="*/ 1472751 w 3166015"/>
              <a:gd name="connsiteY89" fmla="*/ 1537487 h 1901629"/>
              <a:gd name="connsiteX90" fmla="*/ 1448475 w 3166015"/>
              <a:gd name="connsiteY90" fmla="*/ 1529395 h 1901629"/>
              <a:gd name="connsiteX91" fmla="*/ 1440383 w 3166015"/>
              <a:gd name="connsiteY91" fmla="*/ 1505119 h 1901629"/>
              <a:gd name="connsiteX92" fmla="*/ 1448475 w 3166015"/>
              <a:gd name="connsiteY92" fmla="*/ 1343278 h 1901629"/>
              <a:gd name="connsiteX93" fmla="*/ 1464659 w 3166015"/>
              <a:gd name="connsiteY93" fmla="*/ 1294726 h 1901629"/>
              <a:gd name="connsiteX94" fmla="*/ 1472751 w 3166015"/>
              <a:gd name="connsiteY94" fmla="*/ 1229990 h 1901629"/>
              <a:gd name="connsiteX95" fmla="*/ 1488935 w 3166015"/>
              <a:gd name="connsiteY95" fmla="*/ 1205714 h 1901629"/>
              <a:gd name="connsiteX96" fmla="*/ 1480843 w 3166015"/>
              <a:gd name="connsiteY96" fmla="*/ 1124793 h 1901629"/>
              <a:gd name="connsiteX97" fmla="*/ 1472751 w 3166015"/>
              <a:gd name="connsiteY97" fmla="*/ 1100517 h 1901629"/>
              <a:gd name="connsiteX98" fmla="*/ 1448475 w 3166015"/>
              <a:gd name="connsiteY98" fmla="*/ 1092425 h 1901629"/>
              <a:gd name="connsiteX99" fmla="*/ 1424199 w 3166015"/>
              <a:gd name="connsiteY99" fmla="*/ 1076241 h 1901629"/>
              <a:gd name="connsiteX100" fmla="*/ 1286634 w 3166015"/>
              <a:gd name="connsiteY100" fmla="*/ 1060057 h 1901629"/>
              <a:gd name="connsiteX101" fmla="*/ 1181437 w 3166015"/>
              <a:gd name="connsiteY101" fmla="*/ 1035781 h 1901629"/>
              <a:gd name="connsiteX102" fmla="*/ 1149069 w 3166015"/>
              <a:gd name="connsiteY102" fmla="*/ 1027689 h 1901629"/>
              <a:gd name="connsiteX103" fmla="*/ 1060057 w 3166015"/>
              <a:gd name="connsiteY103" fmla="*/ 1011505 h 1901629"/>
              <a:gd name="connsiteX104" fmla="*/ 1019597 w 3166015"/>
              <a:gd name="connsiteY104" fmla="*/ 1019597 h 1901629"/>
              <a:gd name="connsiteX105" fmla="*/ 971045 w 3166015"/>
              <a:gd name="connsiteY105" fmla="*/ 1051965 h 1901629"/>
              <a:gd name="connsiteX106" fmla="*/ 946768 w 3166015"/>
              <a:gd name="connsiteY106" fmla="*/ 1060057 h 1901629"/>
              <a:gd name="connsiteX107" fmla="*/ 922492 w 3166015"/>
              <a:gd name="connsiteY107" fmla="*/ 1076241 h 1901629"/>
              <a:gd name="connsiteX108" fmla="*/ 873940 w 3166015"/>
              <a:gd name="connsiteY108" fmla="*/ 1092425 h 1901629"/>
              <a:gd name="connsiteX109" fmla="*/ 865848 w 3166015"/>
              <a:gd name="connsiteY109" fmla="*/ 1116701 h 1901629"/>
              <a:gd name="connsiteX110" fmla="*/ 841572 w 3166015"/>
              <a:gd name="connsiteY110" fmla="*/ 1124793 h 1901629"/>
              <a:gd name="connsiteX111" fmla="*/ 550259 w 3166015"/>
              <a:gd name="connsiteY111" fmla="*/ 1157161 h 1901629"/>
              <a:gd name="connsiteX112" fmla="*/ 525983 w 3166015"/>
              <a:gd name="connsiteY112" fmla="*/ 1173345 h 1901629"/>
              <a:gd name="connsiteX113" fmla="*/ 493614 w 3166015"/>
              <a:gd name="connsiteY113" fmla="*/ 1278542 h 1901629"/>
              <a:gd name="connsiteX114" fmla="*/ 501706 w 3166015"/>
              <a:gd name="connsiteY114" fmla="*/ 1399922 h 1901629"/>
              <a:gd name="connsiteX115" fmla="*/ 509799 w 3166015"/>
              <a:gd name="connsiteY115" fmla="*/ 1424199 h 1901629"/>
              <a:gd name="connsiteX116" fmla="*/ 558351 w 3166015"/>
              <a:gd name="connsiteY116" fmla="*/ 1440383 h 1901629"/>
              <a:gd name="connsiteX117" fmla="*/ 639271 w 3166015"/>
              <a:gd name="connsiteY117" fmla="*/ 1456567 h 1901629"/>
              <a:gd name="connsiteX118" fmla="*/ 712099 w 3166015"/>
              <a:gd name="connsiteY118" fmla="*/ 1472751 h 1901629"/>
              <a:gd name="connsiteX119" fmla="*/ 728283 w 3166015"/>
              <a:gd name="connsiteY119" fmla="*/ 1497027 h 1901629"/>
              <a:gd name="connsiteX120" fmla="*/ 768744 w 3166015"/>
              <a:gd name="connsiteY120" fmla="*/ 1529395 h 1901629"/>
              <a:gd name="connsiteX121" fmla="*/ 801112 w 3166015"/>
              <a:gd name="connsiteY121" fmla="*/ 1602223 h 1901629"/>
              <a:gd name="connsiteX122" fmla="*/ 776836 w 3166015"/>
              <a:gd name="connsiteY122" fmla="*/ 1764064 h 1901629"/>
              <a:gd name="connsiteX123" fmla="*/ 776836 w 3166015"/>
              <a:gd name="connsiteY123" fmla="*/ 1764064 h 1901629"/>
              <a:gd name="connsiteX124" fmla="*/ 768744 w 3166015"/>
              <a:gd name="connsiteY124" fmla="*/ 1804524 h 1901629"/>
              <a:gd name="connsiteX125" fmla="*/ 744468 w 3166015"/>
              <a:gd name="connsiteY125" fmla="*/ 1820708 h 1901629"/>
              <a:gd name="connsiteX126" fmla="*/ 720191 w 3166015"/>
              <a:gd name="connsiteY126" fmla="*/ 1861168 h 1901629"/>
              <a:gd name="connsiteX127" fmla="*/ 671639 w 3166015"/>
              <a:gd name="connsiteY127" fmla="*/ 1877353 h 1901629"/>
              <a:gd name="connsiteX128" fmla="*/ 614995 w 3166015"/>
              <a:gd name="connsiteY128" fmla="*/ 1893537 h 1901629"/>
              <a:gd name="connsiteX129" fmla="*/ 428878 w 3166015"/>
              <a:gd name="connsiteY129" fmla="*/ 1901629 h 1901629"/>
              <a:gd name="connsiteX130" fmla="*/ 307498 w 3166015"/>
              <a:gd name="connsiteY130" fmla="*/ 1893537 h 1901629"/>
              <a:gd name="connsiteX131" fmla="*/ 258945 w 3166015"/>
              <a:gd name="connsiteY131" fmla="*/ 1877353 h 1901629"/>
              <a:gd name="connsiteX132" fmla="*/ 234669 w 3166015"/>
              <a:gd name="connsiteY132" fmla="*/ 1869260 h 1901629"/>
              <a:gd name="connsiteX133" fmla="*/ 210393 w 3166015"/>
              <a:gd name="connsiteY133" fmla="*/ 1853076 h 1901629"/>
              <a:gd name="connsiteX134" fmla="*/ 113289 w 3166015"/>
              <a:gd name="connsiteY134" fmla="*/ 1828800 h 1901629"/>
              <a:gd name="connsiteX135" fmla="*/ 145657 w 3166015"/>
              <a:gd name="connsiteY135" fmla="*/ 1828800 h 1901629"/>
              <a:gd name="connsiteX0" fmla="*/ 145657 w 3166015"/>
              <a:gd name="connsiteY0" fmla="*/ 1828800 h 1901629"/>
              <a:gd name="connsiteX1" fmla="*/ 137565 w 3166015"/>
              <a:gd name="connsiteY1" fmla="*/ 1804524 h 1901629"/>
              <a:gd name="connsiteX2" fmla="*/ 121381 w 3166015"/>
              <a:gd name="connsiteY2" fmla="*/ 1780248 h 1901629"/>
              <a:gd name="connsiteX3" fmla="*/ 113289 w 3166015"/>
              <a:gd name="connsiteY3" fmla="*/ 1691236 h 1901629"/>
              <a:gd name="connsiteX4" fmla="*/ 105197 w 3166015"/>
              <a:gd name="connsiteY4" fmla="*/ 1634591 h 1901629"/>
              <a:gd name="connsiteX5" fmla="*/ 89013 w 3166015"/>
              <a:gd name="connsiteY5" fmla="*/ 1488935 h 1901629"/>
              <a:gd name="connsiteX6" fmla="*/ 72829 w 3166015"/>
              <a:gd name="connsiteY6" fmla="*/ 1302818 h 1901629"/>
              <a:gd name="connsiteX7" fmla="*/ 56645 w 3166015"/>
              <a:gd name="connsiteY7" fmla="*/ 1254266 h 1901629"/>
              <a:gd name="connsiteX8" fmla="*/ 48553 w 3166015"/>
              <a:gd name="connsiteY8" fmla="*/ 1229990 h 1901629"/>
              <a:gd name="connsiteX9" fmla="*/ 16184 w 3166015"/>
              <a:gd name="connsiteY9" fmla="*/ 1140977 h 1901629"/>
              <a:gd name="connsiteX10" fmla="*/ 8092 w 3166015"/>
              <a:gd name="connsiteY10" fmla="*/ 1076241 h 1901629"/>
              <a:gd name="connsiteX11" fmla="*/ 0 w 3166015"/>
              <a:gd name="connsiteY11" fmla="*/ 1019597 h 1901629"/>
              <a:gd name="connsiteX12" fmla="*/ 8092 w 3166015"/>
              <a:gd name="connsiteY12" fmla="*/ 784928 h 1901629"/>
              <a:gd name="connsiteX13" fmla="*/ 16184 w 3166015"/>
              <a:gd name="connsiteY13" fmla="*/ 752560 h 1901629"/>
              <a:gd name="connsiteX14" fmla="*/ 32368 w 3166015"/>
              <a:gd name="connsiteY14" fmla="*/ 704007 h 1901629"/>
              <a:gd name="connsiteX15" fmla="*/ 40460 w 3166015"/>
              <a:gd name="connsiteY15" fmla="*/ 679731 h 1901629"/>
              <a:gd name="connsiteX16" fmla="*/ 80921 w 3166015"/>
              <a:gd name="connsiteY16" fmla="*/ 590719 h 1901629"/>
              <a:gd name="connsiteX17" fmla="*/ 105197 w 3166015"/>
              <a:gd name="connsiteY17" fmla="*/ 542167 h 1901629"/>
              <a:gd name="connsiteX18" fmla="*/ 129473 w 3166015"/>
              <a:gd name="connsiteY18" fmla="*/ 525983 h 1901629"/>
              <a:gd name="connsiteX19" fmla="*/ 210393 w 3166015"/>
              <a:gd name="connsiteY19" fmla="*/ 509799 h 1901629"/>
              <a:gd name="connsiteX20" fmla="*/ 258945 w 3166015"/>
              <a:gd name="connsiteY20" fmla="*/ 525983 h 1901629"/>
              <a:gd name="connsiteX21" fmla="*/ 283222 w 3166015"/>
              <a:gd name="connsiteY21" fmla="*/ 534075 h 1901629"/>
              <a:gd name="connsiteX22" fmla="*/ 356050 w 3166015"/>
              <a:gd name="connsiteY22" fmla="*/ 566443 h 1901629"/>
              <a:gd name="connsiteX23" fmla="*/ 404602 w 3166015"/>
              <a:gd name="connsiteY23" fmla="*/ 582627 h 1901629"/>
              <a:gd name="connsiteX24" fmla="*/ 574535 w 3166015"/>
              <a:gd name="connsiteY24" fmla="*/ 614995 h 1901629"/>
              <a:gd name="connsiteX25" fmla="*/ 623087 w 3166015"/>
              <a:gd name="connsiteY25" fmla="*/ 631179 h 1901629"/>
              <a:gd name="connsiteX26" fmla="*/ 647363 w 3166015"/>
              <a:gd name="connsiteY26" fmla="*/ 647363 h 1901629"/>
              <a:gd name="connsiteX27" fmla="*/ 784928 w 3166015"/>
              <a:gd name="connsiteY27" fmla="*/ 663547 h 1901629"/>
              <a:gd name="connsiteX28" fmla="*/ 857756 w 3166015"/>
              <a:gd name="connsiteY28" fmla="*/ 679731 h 1901629"/>
              <a:gd name="connsiteX29" fmla="*/ 1027689 w 3166015"/>
              <a:gd name="connsiteY29" fmla="*/ 720191 h 1901629"/>
              <a:gd name="connsiteX30" fmla="*/ 1310910 w 3166015"/>
              <a:gd name="connsiteY30" fmla="*/ 695915 h 1901629"/>
              <a:gd name="connsiteX31" fmla="*/ 1367554 w 3166015"/>
              <a:gd name="connsiteY31" fmla="*/ 687823 h 1901629"/>
              <a:gd name="connsiteX32" fmla="*/ 1448475 w 3166015"/>
              <a:gd name="connsiteY32" fmla="*/ 623087 h 1901629"/>
              <a:gd name="connsiteX33" fmla="*/ 1513211 w 3166015"/>
              <a:gd name="connsiteY33" fmla="*/ 558351 h 1901629"/>
              <a:gd name="connsiteX34" fmla="*/ 1537487 w 3166015"/>
              <a:gd name="connsiteY34" fmla="*/ 477430 h 1901629"/>
              <a:gd name="connsiteX35" fmla="*/ 1545579 w 3166015"/>
              <a:gd name="connsiteY35" fmla="*/ 202301 h 1901629"/>
              <a:gd name="connsiteX36" fmla="*/ 1553671 w 3166015"/>
              <a:gd name="connsiteY36" fmla="*/ 72829 h 1901629"/>
              <a:gd name="connsiteX37" fmla="*/ 1561763 w 3166015"/>
              <a:gd name="connsiteY37" fmla="*/ 48553 h 1901629"/>
              <a:gd name="connsiteX38" fmla="*/ 1683144 w 3166015"/>
              <a:gd name="connsiteY38" fmla="*/ 0 h 1901629"/>
              <a:gd name="connsiteX39" fmla="*/ 1772156 w 3166015"/>
              <a:gd name="connsiteY39" fmla="*/ 8092 h 1901629"/>
              <a:gd name="connsiteX40" fmla="*/ 1909721 w 3166015"/>
              <a:gd name="connsiteY40" fmla="*/ 48553 h 1901629"/>
              <a:gd name="connsiteX41" fmla="*/ 2298138 w 3166015"/>
              <a:gd name="connsiteY41" fmla="*/ 80921 h 1901629"/>
              <a:gd name="connsiteX42" fmla="*/ 2468071 w 3166015"/>
              <a:gd name="connsiteY42" fmla="*/ 129473 h 1901629"/>
              <a:gd name="connsiteX43" fmla="*/ 2573268 w 3166015"/>
              <a:gd name="connsiteY43" fmla="*/ 178025 h 1901629"/>
              <a:gd name="connsiteX44" fmla="*/ 2735108 w 3166015"/>
              <a:gd name="connsiteY44" fmla="*/ 218485 h 1901629"/>
              <a:gd name="connsiteX45" fmla="*/ 2864581 w 3166015"/>
              <a:gd name="connsiteY45" fmla="*/ 186117 h 1901629"/>
              <a:gd name="connsiteX46" fmla="*/ 2913133 w 3166015"/>
              <a:gd name="connsiteY46" fmla="*/ 169933 h 1901629"/>
              <a:gd name="connsiteX47" fmla="*/ 3002145 w 3166015"/>
              <a:gd name="connsiteY47" fmla="*/ 194209 h 1901629"/>
              <a:gd name="connsiteX48" fmla="*/ 3010237 w 3166015"/>
              <a:gd name="connsiteY48" fmla="*/ 226577 h 1901629"/>
              <a:gd name="connsiteX49" fmla="*/ 3042606 w 3166015"/>
              <a:gd name="connsiteY49" fmla="*/ 388418 h 1901629"/>
              <a:gd name="connsiteX50" fmla="*/ 3066882 w 3166015"/>
              <a:gd name="connsiteY50" fmla="*/ 647363 h 1901629"/>
              <a:gd name="connsiteX51" fmla="*/ 3083066 w 3166015"/>
              <a:gd name="connsiteY51" fmla="*/ 865848 h 1901629"/>
              <a:gd name="connsiteX52" fmla="*/ 3091158 w 3166015"/>
              <a:gd name="connsiteY52" fmla="*/ 890124 h 1901629"/>
              <a:gd name="connsiteX53" fmla="*/ 3107342 w 3166015"/>
              <a:gd name="connsiteY53" fmla="*/ 946768 h 1901629"/>
              <a:gd name="connsiteX54" fmla="*/ 3115434 w 3166015"/>
              <a:gd name="connsiteY54" fmla="*/ 1011505 h 1901629"/>
              <a:gd name="connsiteX55" fmla="*/ 3123526 w 3166015"/>
              <a:gd name="connsiteY55" fmla="*/ 1035781 h 1901629"/>
              <a:gd name="connsiteX56" fmla="*/ 3131618 w 3166015"/>
              <a:gd name="connsiteY56" fmla="*/ 1068149 h 1901629"/>
              <a:gd name="connsiteX57" fmla="*/ 3147802 w 3166015"/>
              <a:gd name="connsiteY57" fmla="*/ 1116701 h 1901629"/>
              <a:gd name="connsiteX58" fmla="*/ 3147802 w 3166015"/>
              <a:gd name="connsiteY58" fmla="*/ 1537487 h 1901629"/>
              <a:gd name="connsiteX59" fmla="*/ 3123526 w 3166015"/>
              <a:gd name="connsiteY59" fmla="*/ 1602223 h 1901629"/>
              <a:gd name="connsiteX60" fmla="*/ 3115434 w 3166015"/>
              <a:gd name="connsiteY60" fmla="*/ 1626499 h 1901629"/>
              <a:gd name="connsiteX61" fmla="*/ 3091158 w 3166015"/>
              <a:gd name="connsiteY61" fmla="*/ 1634591 h 1901629"/>
              <a:gd name="connsiteX62" fmla="*/ 3074974 w 3166015"/>
              <a:gd name="connsiteY62" fmla="*/ 1650776 h 1901629"/>
              <a:gd name="connsiteX63" fmla="*/ 3026422 w 3166015"/>
              <a:gd name="connsiteY63" fmla="*/ 1666960 h 1901629"/>
              <a:gd name="connsiteX64" fmla="*/ 3010237 w 3166015"/>
              <a:gd name="connsiteY64" fmla="*/ 1683144 h 1901629"/>
              <a:gd name="connsiteX65" fmla="*/ 2905041 w 3166015"/>
              <a:gd name="connsiteY65" fmla="*/ 1699328 h 1901629"/>
              <a:gd name="connsiteX66" fmla="*/ 2807937 w 3166015"/>
              <a:gd name="connsiteY66" fmla="*/ 1691236 h 1901629"/>
              <a:gd name="connsiteX67" fmla="*/ 2735108 w 3166015"/>
              <a:gd name="connsiteY67" fmla="*/ 1650776 h 1901629"/>
              <a:gd name="connsiteX68" fmla="*/ 2686556 w 3166015"/>
              <a:gd name="connsiteY68" fmla="*/ 1634591 h 1901629"/>
              <a:gd name="connsiteX69" fmla="*/ 2662280 w 3166015"/>
              <a:gd name="connsiteY69" fmla="*/ 1626499 h 1901629"/>
              <a:gd name="connsiteX70" fmla="*/ 2638004 w 3166015"/>
              <a:gd name="connsiteY70" fmla="*/ 1610315 h 1901629"/>
              <a:gd name="connsiteX71" fmla="*/ 2605636 w 3166015"/>
              <a:gd name="connsiteY71" fmla="*/ 1602223 h 1901629"/>
              <a:gd name="connsiteX72" fmla="*/ 2581360 w 3166015"/>
              <a:gd name="connsiteY72" fmla="*/ 1594131 h 1901629"/>
              <a:gd name="connsiteX73" fmla="*/ 2548991 w 3166015"/>
              <a:gd name="connsiteY73" fmla="*/ 1586039 h 1901629"/>
              <a:gd name="connsiteX74" fmla="*/ 2500439 w 3166015"/>
              <a:gd name="connsiteY74" fmla="*/ 1569855 h 1901629"/>
              <a:gd name="connsiteX75" fmla="*/ 2468071 w 3166015"/>
              <a:gd name="connsiteY75" fmla="*/ 1561763 h 1901629"/>
              <a:gd name="connsiteX76" fmla="*/ 2419519 w 3166015"/>
              <a:gd name="connsiteY76" fmla="*/ 1545579 h 1901629"/>
              <a:gd name="connsiteX77" fmla="*/ 2395243 w 3166015"/>
              <a:gd name="connsiteY77" fmla="*/ 1521303 h 1901629"/>
              <a:gd name="connsiteX78" fmla="*/ 2338599 w 3166015"/>
              <a:gd name="connsiteY78" fmla="*/ 1505119 h 1901629"/>
              <a:gd name="connsiteX79" fmla="*/ 2168666 w 3166015"/>
              <a:gd name="connsiteY79" fmla="*/ 1480843 h 1901629"/>
              <a:gd name="connsiteX80" fmla="*/ 2136298 w 3166015"/>
              <a:gd name="connsiteY80" fmla="*/ 1488935 h 1901629"/>
              <a:gd name="connsiteX81" fmla="*/ 2087745 w 3166015"/>
              <a:gd name="connsiteY81" fmla="*/ 1505119 h 1901629"/>
              <a:gd name="connsiteX82" fmla="*/ 1982549 w 3166015"/>
              <a:gd name="connsiteY82" fmla="*/ 1521303 h 1901629"/>
              <a:gd name="connsiteX83" fmla="*/ 1885445 w 3166015"/>
              <a:gd name="connsiteY83" fmla="*/ 1513211 h 1901629"/>
              <a:gd name="connsiteX84" fmla="*/ 1853076 w 3166015"/>
              <a:gd name="connsiteY84" fmla="*/ 1505119 h 1901629"/>
              <a:gd name="connsiteX85" fmla="*/ 1788340 w 3166015"/>
              <a:gd name="connsiteY85" fmla="*/ 1497027 h 1901629"/>
              <a:gd name="connsiteX86" fmla="*/ 1602223 w 3166015"/>
              <a:gd name="connsiteY86" fmla="*/ 1505119 h 1901629"/>
              <a:gd name="connsiteX87" fmla="*/ 1497027 w 3166015"/>
              <a:gd name="connsiteY87" fmla="*/ 1529395 h 1901629"/>
              <a:gd name="connsiteX88" fmla="*/ 1472751 w 3166015"/>
              <a:gd name="connsiteY88" fmla="*/ 1537487 h 1901629"/>
              <a:gd name="connsiteX89" fmla="*/ 1448475 w 3166015"/>
              <a:gd name="connsiteY89" fmla="*/ 1529395 h 1901629"/>
              <a:gd name="connsiteX90" fmla="*/ 1440383 w 3166015"/>
              <a:gd name="connsiteY90" fmla="*/ 1505119 h 1901629"/>
              <a:gd name="connsiteX91" fmla="*/ 1448475 w 3166015"/>
              <a:gd name="connsiteY91" fmla="*/ 1343278 h 1901629"/>
              <a:gd name="connsiteX92" fmla="*/ 1464659 w 3166015"/>
              <a:gd name="connsiteY92" fmla="*/ 1294726 h 1901629"/>
              <a:gd name="connsiteX93" fmla="*/ 1472751 w 3166015"/>
              <a:gd name="connsiteY93" fmla="*/ 1229990 h 1901629"/>
              <a:gd name="connsiteX94" fmla="*/ 1488935 w 3166015"/>
              <a:gd name="connsiteY94" fmla="*/ 1205714 h 1901629"/>
              <a:gd name="connsiteX95" fmla="*/ 1480843 w 3166015"/>
              <a:gd name="connsiteY95" fmla="*/ 1124793 h 1901629"/>
              <a:gd name="connsiteX96" fmla="*/ 1472751 w 3166015"/>
              <a:gd name="connsiteY96" fmla="*/ 1100517 h 1901629"/>
              <a:gd name="connsiteX97" fmla="*/ 1448475 w 3166015"/>
              <a:gd name="connsiteY97" fmla="*/ 1092425 h 1901629"/>
              <a:gd name="connsiteX98" fmla="*/ 1424199 w 3166015"/>
              <a:gd name="connsiteY98" fmla="*/ 1076241 h 1901629"/>
              <a:gd name="connsiteX99" fmla="*/ 1286634 w 3166015"/>
              <a:gd name="connsiteY99" fmla="*/ 1060057 h 1901629"/>
              <a:gd name="connsiteX100" fmla="*/ 1181437 w 3166015"/>
              <a:gd name="connsiteY100" fmla="*/ 1035781 h 1901629"/>
              <a:gd name="connsiteX101" fmla="*/ 1149069 w 3166015"/>
              <a:gd name="connsiteY101" fmla="*/ 1027689 h 1901629"/>
              <a:gd name="connsiteX102" fmla="*/ 1060057 w 3166015"/>
              <a:gd name="connsiteY102" fmla="*/ 1011505 h 1901629"/>
              <a:gd name="connsiteX103" fmla="*/ 1019597 w 3166015"/>
              <a:gd name="connsiteY103" fmla="*/ 1019597 h 1901629"/>
              <a:gd name="connsiteX104" fmla="*/ 971045 w 3166015"/>
              <a:gd name="connsiteY104" fmla="*/ 1051965 h 1901629"/>
              <a:gd name="connsiteX105" fmla="*/ 946768 w 3166015"/>
              <a:gd name="connsiteY105" fmla="*/ 1060057 h 1901629"/>
              <a:gd name="connsiteX106" fmla="*/ 922492 w 3166015"/>
              <a:gd name="connsiteY106" fmla="*/ 1076241 h 1901629"/>
              <a:gd name="connsiteX107" fmla="*/ 873940 w 3166015"/>
              <a:gd name="connsiteY107" fmla="*/ 1092425 h 1901629"/>
              <a:gd name="connsiteX108" fmla="*/ 865848 w 3166015"/>
              <a:gd name="connsiteY108" fmla="*/ 1116701 h 1901629"/>
              <a:gd name="connsiteX109" fmla="*/ 841572 w 3166015"/>
              <a:gd name="connsiteY109" fmla="*/ 1124793 h 1901629"/>
              <a:gd name="connsiteX110" fmla="*/ 550259 w 3166015"/>
              <a:gd name="connsiteY110" fmla="*/ 1157161 h 1901629"/>
              <a:gd name="connsiteX111" fmla="*/ 525983 w 3166015"/>
              <a:gd name="connsiteY111" fmla="*/ 1173345 h 1901629"/>
              <a:gd name="connsiteX112" fmla="*/ 493614 w 3166015"/>
              <a:gd name="connsiteY112" fmla="*/ 1278542 h 1901629"/>
              <a:gd name="connsiteX113" fmla="*/ 501706 w 3166015"/>
              <a:gd name="connsiteY113" fmla="*/ 1399922 h 1901629"/>
              <a:gd name="connsiteX114" fmla="*/ 509799 w 3166015"/>
              <a:gd name="connsiteY114" fmla="*/ 1424199 h 1901629"/>
              <a:gd name="connsiteX115" fmla="*/ 558351 w 3166015"/>
              <a:gd name="connsiteY115" fmla="*/ 1440383 h 1901629"/>
              <a:gd name="connsiteX116" fmla="*/ 639271 w 3166015"/>
              <a:gd name="connsiteY116" fmla="*/ 1456567 h 1901629"/>
              <a:gd name="connsiteX117" fmla="*/ 712099 w 3166015"/>
              <a:gd name="connsiteY117" fmla="*/ 1472751 h 1901629"/>
              <a:gd name="connsiteX118" fmla="*/ 728283 w 3166015"/>
              <a:gd name="connsiteY118" fmla="*/ 1497027 h 1901629"/>
              <a:gd name="connsiteX119" fmla="*/ 768744 w 3166015"/>
              <a:gd name="connsiteY119" fmla="*/ 1529395 h 1901629"/>
              <a:gd name="connsiteX120" fmla="*/ 801112 w 3166015"/>
              <a:gd name="connsiteY120" fmla="*/ 1602223 h 1901629"/>
              <a:gd name="connsiteX121" fmla="*/ 776836 w 3166015"/>
              <a:gd name="connsiteY121" fmla="*/ 1764064 h 1901629"/>
              <a:gd name="connsiteX122" fmla="*/ 776836 w 3166015"/>
              <a:gd name="connsiteY122" fmla="*/ 1764064 h 1901629"/>
              <a:gd name="connsiteX123" fmla="*/ 768744 w 3166015"/>
              <a:gd name="connsiteY123" fmla="*/ 1804524 h 1901629"/>
              <a:gd name="connsiteX124" fmla="*/ 744468 w 3166015"/>
              <a:gd name="connsiteY124" fmla="*/ 1820708 h 1901629"/>
              <a:gd name="connsiteX125" fmla="*/ 720191 w 3166015"/>
              <a:gd name="connsiteY125" fmla="*/ 1861168 h 1901629"/>
              <a:gd name="connsiteX126" fmla="*/ 671639 w 3166015"/>
              <a:gd name="connsiteY126" fmla="*/ 1877353 h 1901629"/>
              <a:gd name="connsiteX127" fmla="*/ 614995 w 3166015"/>
              <a:gd name="connsiteY127" fmla="*/ 1893537 h 1901629"/>
              <a:gd name="connsiteX128" fmla="*/ 428878 w 3166015"/>
              <a:gd name="connsiteY128" fmla="*/ 1901629 h 1901629"/>
              <a:gd name="connsiteX129" fmla="*/ 307498 w 3166015"/>
              <a:gd name="connsiteY129" fmla="*/ 1893537 h 1901629"/>
              <a:gd name="connsiteX130" fmla="*/ 258945 w 3166015"/>
              <a:gd name="connsiteY130" fmla="*/ 1877353 h 1901629"/>
              <a:gd name="connsiteX131" fmla="*/ 234669 w 3166015"/>
              <a:gd name="connsiteY131" fmla="*/ 1869260 h 1901629"/>
              <a:gd name="connsiteX132" fmla="*/ 210393 w 3166015"/>
              <a:gd name="connsiteY132" fmla="*/ 1853076 h 1901629"/>
              <a:gd name="connsiteX133" fmla="*/ 113289 w 3166015"/>
              <a:gd name="connsiteY133" fmla="*/ 1828800 h 1901629"/>
              <a:gd name="connsiteX134" fmla="*/ 145657 w 3166015"/>
              <a:gd name="connsiteY134" fmla="*/ 1828800 h 1901629"/>
              <a:gd name="connsiteX0" fmla="*/ 145657 w 3166015"/>
              <a:gd name="connsiteY0" fmla="*/ 1828800 h 1901629"/>
              <a:gd name="connsiteX1" fmla="*/ 137565 w 3166015"/>
              <a:gd name="connsiteY1" fmla="*/ 1804524 h 1901629"/>
              <a:gd name="connsiteX2" fmla="*/ 121381 w 3166015"/>
              <a:gd name="connsiteY2" fmla="*/ 1780248 h 1901629"/>
              <a:gd name="connsiteX3" fmla="*/ 113289 w 3166015"/>
              <a:gd name="connsiteY3" fmla="*/ 1691236 h 1901629"/>
              <a:gd name="connsiteX4" fmla="*/ 105197 w 3166015"/>
              <a:gd name="connsiteY4" fmla="*/ 1634591 h 1901629"/>
              <a:gd name="connsiteX5" fmla="*/ 89013 w 3166015"/>
              <a:gd name="connsiteY5" fmla="*/ 1488935 h 1901629"/>
              <a:gd name="connsiteX6" fmla="*/ 72829 w 3166015"/>
              <a:gd name="connsiteY6" fmla="*/ 1302818 h 1901629"/>
              <a:gd name="connsiteX7" fmla="*/ 56645 w 3166015"/>
              <a:gd name="connsiteY7" fmla="*/ 1254266 h 1901629"/>
              <a:gd name="connsiteX8" fmla="*/ 48553 w 3166015"/>
              <a:gd name="connsiteY8" fmla="*/ 1229990 h 1901629"/>
              <a:gd name="connsiteX9" fmla="*/ 16184 w 3166015"/>
              <a:gd name="connsiteY9" fmla="*/ 1140977 h 1901629"/>
              <a:gd name="connsiteX10" fmla="*/ 8092 w 3166015"/>
              <a:gd name="connsiteY10" fmla="*/ 1076241 h 1901629"/>
              <a:gd name="connsiteX11" fmla="*/ 0 w 3166015"/>
              <a:gd name="connsiteY11" fmla="*/ 1019597 h 1901629"/>
              <a:gd name="connsiteX12" fmla="*/ 8092 w 3166015"/>
              <a:gd name="connsiteY12" fmla="*/ 784928 h 1901629"/>
              <a:gd name="connsiteX13" fmla="*/ 16184 w 3166015"/>
              <a:gd name="connsiteY13" fmla="*/ 752560 h 1901629"/>
              <a:gd name="connsiteX14" fmla="*/ 32368 w 3166015"/>
              <a:gd name="connsiteY14" fmla="*/ 704007 h 1901629"/>
              <a:gd name="connsiteX15" fmla="*/ 40460 w 3166015"/>
              <a:gd name="connsiteY15" fmla="*/ 679731 h 1901629"/>
              <a:gd name="connsiteX16" fmla="*/ 80921 w 3166015"/>
              <a:gd name="connsiteY16" fmla="*/ 590719 h 1901629"/>
              <a:gd name="connsiteX17" fmla="*/ 105197 w 3166015"/>
              <a:gd name="connsiteY17" fmla="*/ 542167 h 1901629"/>
              <a:gd name="connsiteX18" fmla="*/ 129473 w 3166015"/>
              <a:gd name="connsiteY18" fmla="*/ 525983 h 1901629"/>
              <a:gd name="connsiteX19" fmla="*/ 210393 w 3166015"/>
              <a:gd name="connsiteY19" fmla="*/ 509799 h 1901629"/>
              <a:gd name="connsiteX20" fmla="*/ 258945 w 3166015"/>
              <a:gd name="connsiteY20" fmla="*/ 525983 h 1901629"/>
              <a:gd name="connsiteX21" fmla="*/ 283222 w 3166015"/>
              <a:gd name="connsiteY21" fmla="*/ 534075 h 1901629"/>
              <a:gd name="connsiteX22" fmla="*/ 356050 w 3166015"/>
              <a:gd name="connsiteY22" fmla="*/ 566443 h 1901629"/>
              <a:gd name="connsiteX23" fmla="*/ 404602 w 3166015"/>
              <a:gd name="connsiteY23" fmla="*/ 582627 h 1901629"/>
              <a:gd name="connsiteX24" fmla="*/ 574535 w 3166015"/>
              <a:gd name="connsiteY24" fmla="*/ 614995 h 1901629"/>
              <a:gd name="connsiteX25" fmla="*/ 623087 w 3166015"/>
              <a:gd name="connsiteY25" fmla="*/ 631179 h 1901629"/>
              <a:gd name="connsiteX26" fmla="*/ 647363 w 3166015"/>
              <a:gd name="connsiteY26" fmla="*/ 647363 h 1901629"/>
              <a:gd name="connsiteX27" fmla="*/ 784928 w 3166015"/>
              <a:gd name="connsiteY27" fmla="*/ 663547 h 1901629"/>
              <a:gd name="connsiteX28" fmla="*/ 857756 w 3166015"/>
              <a:gd name="connsiteY28" fmla="*/ 679731 h 1901629"/>
              <a:gd name="connsiteX29" fmla="*/ 1027689 w 3166015"/>
              <a:gd name="connsiteY29" fmla="*/ 720191 h 1901629"/>
              <a:gd name="connsiteX30" fmla="*/ 1310910 w 3166015"/>
              <a:gd name="connsiteY30" fmla="*/ 695915 h 1901629"/>
              <a:gd name="connsiteX31" fmla="*/ 1367554 w 3166015"/>
              <a:gd name="connsiteY31" fmla="*/ 687823 h 1901629"/>
              <a:gd name="connsiteX32" fmla="*/ 1448475 w 3166015"/>
              <a:gd name="connsiteY32" fmla="*/ 623087 h 1901629"/>
              <a:gd name="connsiteX33" fmla="*/ 1513211 w 3166015"/>
              <a:gd name="connsiteY33" fmla="*/ 558351 h 1901629"/>
              <a:gd name="connsiteX34" fmla="*/ 1537487 w 3166015"/>
              <a:gd name="connsiteY34" fmla="*/ 477430 h 1901629"/>
              <a:gd name="connsiteX35" fmla="*/ 1545579 w 3166015"/>
              <a:gd name="connsiteY35" fmla="*/ 202301 h 1901629"/>
              <a:gd name="connsiteX36" fmla="*/ 1553671 w 3166015"/>
              <a:gd name="connsiteY36" fmla="*/ 72829 h 1901629"/>
              <a:gd name="connsiteX37" fmla="*/ 1561763 w 3166015"/>
              <a:gd name="connsiteY37" fmla="*/ 48553 h 1901629"/>
              <a:gd name="connsiteX38" fmla="*/ 1683144 w 3166015"/>
              <a:gd name="connsiteY38" fmla="*/ 0 h 1901629"/>
              <a:gd name="connsiteX39" fmla="*/ 1772156 w 3166015"/>
              <a:gd name="connsiteY39" fmla="*/ 8092 h 1901629"/>
              <a:gd name="connsiteX40" fmla="*/ 1909721 w 3166015"/>
              <a:gd name="connsiteY40" fmla="*/ 48553 h 1901629"/>
              <a:gd name="connsiteX41" fmla="*/ 2298138 w 3166015"/>
              <a:gd name="connsiteY41" fmla="*/ 80921 h 1901629"/>
              <a:gd name="connsiteX42" fmla="*/ 2468071 w 3166015"/>
              <a:gd name="connsiteY42" fmla="*/ 129473 h 1901629"/>
              <a:gd name="connsiteX43" fmla="*/ 2735108 w 3166015"/>
              <a:gd name="connsiteY43" fmla="*/ 218485 h 1901629"/>
              <a:gd name="connsiteX44" fmla="*/ 2864581 w 3166015"/>
              <a:gd name="connsiteY44" fmla="*/ 186117 h 1901629"/>
              <a:gd name="connsiteX45" fmla="*/ 2913133 w 3166015"/>
              <a:gd name="connsiteY45" fmla="*/ 169933 h 1901629"/>
              <a:gd name="connsiteX46" fmla="*/ 3002145 w 3166015"/>
              <a:gd name="connsiteY46" fmla="*/ 194209 h 1901629"/>
              <a:gd name="connsiteX47" fmla="*/ 3010237 w 3166015"/>
              <a:gd name="connsiteY47" fmla="*/ 226577 h 1901629"/>
              <a:gd name="connsiteX48" fmla="*/ 3042606 w 3166015"/>
              <a:gd name="connsiteY48" fmla="*/ 388418 h 1901629"/>
              <a:gd name="connsiteX49" fmla="*/ 3066882 w 3166015"/>
              <a:gd name="connsiteY49" fmla="*/ 647363 h 1901629"/>
              <a:gd name="connsiteX50" fmla="*/ 3083066 w 3166015"/>
              <a:gd name="connsiteY50" fmla="*/ 865848 h 1901629"/>
              <a:gd name="connsiteX51" fmla="*/ 3091158 w 3166015"/>
              <a:gd name="connsiteY51" fmla="*/ 890124 h 1901629"/>
              <a:gd name="connsiteX52" fmla="*/ 3107342 w 3166015"/>
              <a:gd name="connsiteY52" fmla="*/ 946768 h 1901629"/>
              <a:gd name="connsiteX53" fmla="*/ 3115434 w 3166015"/>
              <a:gd name="connsiteY53" fmla="*/ 1011505 h 1901629"/>
              <a:gd name="connsiteX54" fmla="*/ 3123526 w 3166015"/>
              <a:gd name="connsiteY54" fmla="*/ 1035781 h 1901629"/>
              <a:gd name="connsiteX55" fmla="*/ 3131618 w 3166015"/>
              <a:gd name="connsiteY55" fmla="*/ 1068149 h 1901629"/>
              <a:gd name="connsiteX56" fmla="*/ 3147802 w 3166015"/>
              <a:gd name="connsiteY56" fmla="*/ 1116701 h 1901629"/>
              <a:gd name="connsiteX57" fmla="*/ 3147802 w 3166015"/>
              <a:gd name="connsiteY57" fmla="*/ 1537487 h 1901629"/>
              <a:gd name="connsiteX58" fmla="*/ 3123526 w 3166015"/>
              <a:gd name="connsiteY58" fmla="*/ 1602223 h 1901629"/>
              <a:gd name="connsiteX59" fmla="*/ 3115434 w 3166015"/>
              <a:gd name="connsiteY59" fmla="*/ 1626499 h 1901629"/>
              <a:gd name="connsiteX60" fmla="*/ 3091158 w 3166015"/>
              <a:gd name="connsiteY60" fmla="*/ 1634591 h 1901629"/>
              <a:gd name="connsiteX61" fmla="*/ 3074974 w 3166015"/>
              <a:gd name="connsiteY61" fmla="*/ 1650776 h 1901629"/>
              <a:gd name="connsiteX62" fmla="*/ 3026422 w 3166015"/>
              <a:gd name="connsiteY62" fmla="*/ 1666960 h 1901629"/>
              <a:gd name="connsiteX63" fmla="*/ 3010237 w 3166015"/>
              <a:gd name="connsiteY63" fmla="*/ 1683144 h 1901629"/>
              <a:gd name="connsiteX64" fmla="*/ 2905041 w 3166015"/>
              <a:gd name="connsiteY64" fmla="*/ 1699328 h 1901629"/>
              <a:gd name="connsiteX65" fmla="*/ 2807937 w 3166015"/>
              <a:gd name="connsiteY65" fmla="*/ 1691236 h 1901629"/>
              <a:gd name="connsiteX66" fmla="*/ 2735108 w 3166015"/>
              <a:gd name="connsiteY66" fmla="*/ 1650776 h 1901629"/>
              <a:gd name="connsiteX67" fmla="*/ 2686556 w 3166015"/>
              <a:gd name="connsiteY67" fmla="*/ 1634591 h 1901629"/>
              <a:gd name="connsiteX68" fmla="*/ 2662280 w 3166015"/>
              <a:gd name="connsiteY68" fmla="*/ 1626499 h 1901629"/>
              <a:gd name="connsiteX69" fmla="*/ 2638004 w 3166015"/>
              <a:gd name="connsiteY69" fmla="*/ 1610315 h 1901629"/>
              <a:gd name="connsiteX70" fmla="*/ 2605636 w 3166015"/>
              <a:gd name="connsiteY70" fmla="*/ 1602223 h 1901629"/>
              <a:gd name="connsiteX71" fmla="*/ 2581360 w 3166015"/>
              <a:gd name="connsiteY71" fmla="*/ 1594131 h 1901629"/>
              <a:gd name="connsiteX72" fmla="*/ 2548991 w 3166015"/>
              <a:gd name="connsiteY72" fmla="*/ 1586039 h 1901629"/>
              <a:gd name="connsiteX73" fmla="*/ 2500439 w 3166015"/>
              <a:gd name="connsiteY73" fmla="*/ 1569855 h 1901629"/>
              <a:gd name="connsiteX74" fmla="*/ 2468071 w 3166015"/>
              <a:gd name="connsiteY74" fmla="*/ 1561763 h 1901629"/>
              <a:gd name="connsiteX75" fmla="*/ 2419519 w 3166015"/>
              <a:gd name="connsiteY75" fmla="*/ 1545579 h 1901629"/>
              <a:gd name="connsiteX76" fmla="*/ 2395243 w 3166015"/>
              <a:gd name="connsiteY76" fmla="*/ 1521303 h 1901629"/>
              <a:gd name="connsiteX77" fmla="*/ 2338599 w 3166015"/>
              <a:gd name="connsiteY77" fmla="*/ 1505119 h 1901629"/>
              <a:gd name="connsiteX78" fmla="*/ 2168666 w 3166015"/>
              <a:gd name="connsiteY78" fmla="*/ 1480843 h 1901629"/>
              <a:gd name="connsiteX79" fmla="*/ 2136298 w 3166015"/>
              <a:gd name="connsiteY79" fmla="*/ 1488935 h 1901629"/>
              <a:gd name="connsiteX80" fmla="*/ 2087745 w 3166015"/>
              <a:gd name="connsiteY80" fmla="*/ 1505119 h 1901629"/>
              <a:gd name="connsiteX81" fmla="*/ 1982549 w 3166015"/>
              <a:gd name="connsiteY81" fmla="*/ 1521303 h 1901629"/>
              <a:gd name="connsiteX82" fmla="*/ 1885445 w 3166015"/>
              <a:gd name="connsiteY82" fmla="*/ 1513211 h 1901629"/>
              <a:gd name="connsiteX83" fmla="*/ 1853076 w 3166015"/>
              <a:gd name="connsiteY83" fmla="*/ 1505119 h 1901629"/>
              <a:gd name="connsiteX84" fmla="*/ 1788340 w 3166015"/>
              <a:gd name="connsiteY84" fmla="*/ 1497027 h 1901629"/>
              <a:gd name="connsiteX85" fmla="*/ 1602223 w 3166015"/>
              <a:gd name="connsiteY85" fmla="*/ 1505119 h 1901629"/>
              <a:gd name="connsiteX86" fmla="*/ 1497027 w 3166015"/>
              <a:gd name="connsiteY86" fmla="*/ 1529395 h 1901629"/>
              <a:gd name="connsiteX87" fmla="*/ 1472751 w 3166015"/>
              <a:gd name="connsiteY87" fmla="*/ 1537487 h 1901629"/>
              <a:gd name="connsiteX88" fmla="*/ 1448475 w 3166015"/>
              <a:gd name="connsiteY88" fmla="*/ 1529395 h 1901629"/>
              <a:gd name="connsiteX89" fmla="*/ 1440383 w 3166015"/>
              <a:gd name="connsiteY89" fmla="*/ 1505119 h 1901629"/>
              <a:gd name="connsiteX90" fmla="*/ 1448475 w 3166015"/>
              <a:gd name="connsiteY90" fmla="*/ 1343278 h 1901629"/>
              <a:gd name="connsiteX91" fmla="*/ 1464659 w 3166015"/>
              <a:gd name="connsiteY91" fmla="*/ 1294726 h 1901629"/>
              <a:gd name="connsiteX92" fmla="*/ 1472751 w 3166015"/>
              <a:gd name="connsiteY92" fmla="*/ 1229990 h 1901629"/>
              <a:gd name="connsiteX93" fmla="*/ 1488935 w 3166015"/>
              <a:gd name="connsiteY93" fmla="*/ 1205714 h 1901629"/>
              <a:gd name="connsiteX94" fmla="*/ 1480843 w 3166015"/>
              <a:gd name="connsiteY94" fmla="*/ 1124793 h 1901629"/>
              <a:gd name="connsiteX95" fmla="*/ 1472751 w 3166015"/>
              <a:gd name="connsiteY95" fmla="*/ 1100517 h 1901629"/>
              <a:gd name="connsiteX96" fmla="*/ 1448475 w 3166015"/>
              <a:gd name="connsiteY96" fmla="*/ 1092425 h 1901629"/>
              <a:gd name="connsiteX97" fmla="*/ 1424199 w 3166015"/>
              <a:gd name="connsiteY97" fmla="*/ 1076241 h 1901629"/>
              <a:gd name="connsiteX98" fmla="*/ 1286634 w 3166015"/>
              <a:gd name="connsiteY98" fmla="*/ 1060057 h 1901629"/>
              <a:gd name="connsiteX99" fmla="*/ 1181437 w 3166015"/>
              <a:gd name="connsiteY99" fmla="*/ 1035781 h 1901629"/>
              <a:gd name="connsiteX100" fmla="*/ 1149069 w 3166015"/>
              <a:gd name="connsiteY100" fmla="*/ 1027689 h 1901629"/>
              <a:gd name="connsiteX101" fmla="*/ 1060057 w 3166015"/>
              <a:gd name="connsiteY101" fmla="*/ 1011505 h 1901629"/>
              <a:gd name="connsiteX102" fmla="*/ 1019597 w 3166015"/>
              <a:gd name="connsiteY102" fmla="*/ 1019597 h 1901629"/>
              <a:gd name="connsiteX103" fmla="*/ 971045 w 3166015"/>
              <a:gd name="connsiteY103" fmla="*/ 1051965 h 1901629"/>
              <a:gd name="connsiteX104" fmla="*/ 946768 w 3166015"/>
              <a:gd name="connsiteY104" fmla="*/ 1060057 h 1901629"/>
              <a:gd name="connsiteX105" fmla="*/ 922492 w 3166015"/>
              <a:gd name="connsiteY105" fmla="*/ 1076241 h 1901629"/>
              <a:gd name="connsiteX106" fmla="*/ 873940 w 3166015"/>
              <a:gd name="connsiteY106" fmla="*/ 1092425 h 1901629"/>
              <a:gd name="connsiteX107" fmla="*/ 865848 w 3166015"/>
              <a:gd name="connsiteY107" fmla="*/ 1116701 h 1901629"/>
              <a:gd name="connsiteX108" fmla="*/ 841572 w 3166015"/>
              <a:gd name="connsiteY108" fmla="*/ 1124793 h 1901629"/>
              <a:gd name="connsiteX109" fmla="*/ 550259 w 3166015"/>
              <a:gd name="connsiteY109" fmla="*/ 1157161 h 1901629"/>
              <a:gd name="connsiteX110" fmla="*/ 525983 w 3166015"/>
              <a:gd name="connsiteY110" fmla="*/ 1173345 h 1901629"/>
              <a:gd name="connsiteX111" fmla="*/ 493614 w 3166015"/>
              <a:gd name="connsiteY111" fmla="*/ 1278542 h 1901629"/>
              <a:gd name="connsiteX112" fmla="*/ 501706 w 3166015"/>
              <a:gd name="connsiteY112" fmla="*/ 1399922 h 1901629"/>
              <a:gd name="connsiteX113" fmla="*/ 509799 w 3166015"/>
              <a:gd name="connsiteY113" fmla="*/ 1424199 h 1901629"/>
              <a:gd name="connsiteX114" fmla="*/ 558351 w 3166015"/>
              <a:gd name="connsiteY114" fmla="*/ 1440383 h 1901629"/>
              <a:gd name="connsiteX115" fmla="*/ 639271 w 3166015"/>
              <a:gd name="connsiteY115" fmla="*/ 1456567 h 1901629"/>
              <a:gd name="connsiteX116" fmla="*/ 712099 w 3166015"/>
              <a:gd name="connsiteY116" fmla="*/ 1472751 h 1901629"/>
              <a:gd name="connsiteX117" fmla="*/ 728283 w 3166015"/>
              <a:gd name="connsiteY117" fmla="*/ 1497027 h 1901629"/>
              <a:gd name="connsiteX118" fmla="*/ 768744 w 3166015"/>
              <a:gd name="connsiteY118" fmla="*/ 1529395 h 1901629"/>
              <a:gd name="connsiteX119" fmla="*/ 801112 w 3166015"/>
              <a:gd name="connsiteY119" fmla="*/ 1602223 h 1901629"/>
              <a:gd name="connsiteX120" fmla="*/ 776836 w 3166015"/>
              <a:gd name="connsiteY120" fmla="*/ 1764064 h 1901629"/>
              <a:gd name="connsiteX121" fmla="*/ 776836 w 3166015"/>
              <a:gd name="connsiteY121" fmla="*/ 1764064 h 1901629"/>
              <a:gd name="connsiteX122" fmla="*/ 768744 w 3166015"/>
              <a:gd name="connsiteY122" fmla="*/ 1804524 h 1901629"/>
              <a:gd name="connsiteX123" fmla="*/ 744468 w 3166015"/>
              <a:gd name="connsiteY123" fmla="*/ 1820708 h 1901629"/>
              <a:gd name="connsiteX124" fmla="*/ 720191 w 3166015"/>
              <a:gd name="connsiteY124" fmla="*/ 1861168 h 1901629"/>
              <a:gd name="connsiteX125" fmla="*/ 671639 w 3166015"/>
              <a:gd name="connsiteY125" fmla="*/ 1877353 h 1901629"/>
              <a:gd name="connsiteX126" fmla="*/ 614995 w 3166015"/>
              <a:gd name="connsiteY126" fmla="*/ 1893537 h 1901629"/>
              <a:gd name="connsiteX127" fmla="*/ 428878 w 3166015"/>
              <a:gd name="connsiteY127" fmla="*/ 1901629 h 1901629"/>
              <a:gd name="connsiteX128" fmla="*/ 307498 w 3166015"/>
              <a:gd name="connsiteY128" fmla="*/ 1893537 h 1901629"/>
              <a:gd name="connsiteX129" fmla="*/ 258945 w 3166015"/>
              <a:gd name="connsiteY129" fmla="*/ 1877353 h 1901629"/>
              <a:gd name="connsiteX130" fmla="*/ 234669 w 3166015"/>
              <a:gd name="connsiteY130" fmla="*/ 1869260 h 1901629"/>
              <a:gd name="connsiteX131" fmla="*/ 210393 w 3166015"/>
              <a:gd name="connsiteY131" fmla="*/ 1853076 h 1901629"/>
              <a:gd name="connsiteX132" fmla="*/ 113289 w 3166015"/>
              <a:gd name="connsiteY132" fmla="*/ 1828800 h 1901629"/>
              <a:gd name="connsiteX133" fmla="*/ 145657 w 3166015"/>
              <a:gd name="connsiteY133" fmla="*/ 1828800 h 1901629"/>
              <a:gd name="connsiteX0" fmla="*/ 145657 w 3166015"/>
              <a:gd name="connsiteY0" fmla="*/ 1828800 h 1901629"/>
              <a:gd name="connsiteX1" fmla="*/ 137565 w 3166015"/>
              <a:gd name="connsiteY1" fmla="*/ 1804524 h 1901629"/>
              <a:gd name="connsiteX2" fmla="*/ 121381 w 3166015"/>
              <a:gd name="connsiteY2" fmla="*/ 1780248 h 1901629"/>
              <a:gd name="connsiteX3" fmla="*/ 113289 w 3166015"/>
              <a:gd name="connsiteY3" fmla="*/ 1691236 h 1901629"/>
              <a:gd name="connsiteX4" fmla="*/ 105197 w 3166015"/>
              <a:gd name="connsiteY4" fmla="*/ 1634591 h 1901629"/>
              <a:gd name="connsiteX5" fmla="*/ 89013 w 3166015"/>
              <a:gd name="connsiteY5" fmla="*/ 1488935 h 1901629"/>
              <a:gd name="connsiteX6" fmla="*/ 72829 w 3166015"/>
              <a:gd name="connsiteY6" fmla="*/ 1302818 h 1901629"/>
              <a:gd name="connsiteX7" fmla="*/ 56645 w 3166015"/>
              <a:gd name="connsiteY7" fmla="*/ 1254266 h 1901629"/>
              <a:gd name="connsiteX8" fmla="*/ 48553 w 3166015"/>
              <a:gd name="connsiteY8" fmla="*/ 1229990 h 1901629"/>
              <a:gd name="connsiteX9" fmla="*/ 16184 w 3166015"/>
              <a:gd name="connsiteY9" fmla="*/ 1140977 h 1901629"/>
              <a:gd name="connsiteX10" fmla="*/ 8092 w 3166015"/>
              <a:gd name="connsiteY10" fmla="*/ 1076241 h 1901629"/>
              <a:gd name="connsiteX11" fmla="*/ 0 w 3166015"/>
              <a:gd name="connsiteY11" fmla="*/ 1019597 h 1901629"/>
              <a:gd name="connsiteX12" fmla="*/ 8092 w 3166015"/>
              <a:gd name="connsiteY12" fmla="*/ 784928 h 1901629"/>
              <a:gd name="connsiteX13" fmla="*/ 16184 w 3166015"/>
              <a:gd name="connsiteY13" fmla="*/ 752560 h 1901629"/>
              <a:gd name="connsiteX14" fmla="*/ 32368 w 3166015"/>
              <a:gd name="connsiteY14" fmla="*/ 704007 h 1901629"/>
              <a:gd name="connsiteX15" fmla="*/ 40460 w 3166015"/>
              <a:gd name="connsiteY15" fmla="*/ 679731 h 1901629"/>
              <a:gd name="connsiteX16" fmla="*/ 80921 w 3166015"/>
              <a:gd name="connsiteY16" fmla="*/ 590719 h 1901629"/>
              <a:gd name="connsiteX17" fmla="*/ 105197 w 3166015"/>
              <a:gd name="connsiteY17" fmla="*/ 542167 h 1901629"/>
              <a:gd name="connsiteX18" fmla="*/ 129473 w 3166015"/>
              <a:gd name="connsiteY18" fmla="*/ 525983 h 1901629"/>
              <a:gd name="connsiteX19" fmla="*/ 210393 w 3166015"/>
              <a:gd name="connsiteY19" fmla="*/ 509799 h 1901629"/>
              <a:gd name="connsiteX20" fmla="*/ 258945 w 3166015"/>
              <a:gd name="connsiteY20" fmla="*/ 525983 h 1901629"/>
              <a:gd name="connsiteX21" fmla="*/ 283222 w 3166015"/>
              <a:gd name="connsiteY21" fmla="*/ 534075 h 1901629"/>
              <a:gd name="connsiteX22" fmla="*/ 356050 w 3166015"/>
              <a:gd name="connsiteY22" fmla="*/ 566443 h 1901629"/>
              <a:gd name="connsiteX23" fmla="*/ 404602 w 3166015"/>
              <a:gd name="connsiteY23" fmla="*/ 582627 h 1901629"/>
              <a:gd name="connsiteX24" fmla="*/ 574535 w 3166015"/>
              <a:gd name="connsiteY24" fmla="*/ 614995 h 1901629"/>
              <a:gd name="connsiteX25" fmla="*/ 623087 w 3166015"/>
              <a:gd name="connsiteY25" fmla="*/ 631179 h 1901629"/>
              <a:gd name="connsiteX26" fmla="*/ 647363 w 3166015"/>
              <a:gd name="connsiteY26" fmla="*/ 647363 h 1901629"/>
              <a:gd name="connsiteX27" fmla="*/ 784928 w 3166015"/>
              <a:gd name="connsiteY27" fmla="*/ 663547 h 1901629"/>
              <a:gd name="connsiteX28" fmla="*/ 857756 w 3166015"/>
              <a:gd name="connsiteY28" fmla="*/ 679731 h 1901629"/>
              <a:gd name="connsiteX29" fmla="*/ 1027689 w 3166015"/>
              <a:gd name="connsiteY29" fmla="*/ 720191 h 1901629"/>
              <a:gd name="connsiteX30" fmla="*/ 1310910 w 3166015"/>
              <a:gd name="connsiteY30" fmla="*/ 695915 h 1901629"/>
              <a:gd name="connsiteX31" fmla="*/ 1367554 w 3166015"/>
              <a:gd name="connsiteY31" fmla="*/ 687823 h 1901629"/>
              <a:gd name="connsiteX32" fmla="*/ 1448475 w 3166015"/>
              <a:gd name="connsiteY32" fmla="*/ 623087 h 1901629"/>
              <a:gd name="connsiteX33" fmla="*/ 1513211 w 3166015"/>
              <a:gd name="connsiteY33" fmla="*/ 558351 h 1901629"/>
              <a:gd name="connsiteX34" fmla="*/ 1537487 w 3166015"/>
              <a:gd name="connsiteY34" fmla="*/ 477430 h 1901629"/>
              <a:gd name="connsiteX35" fmla="*/ 1545579 w 3166015"/>
              <a:gd name="connsiteY35" fmla="*/ 202301 h 1901629"/>
              <a:gd name="connsiteX36" fmla="*/ 1553671 w 3166015"/>
              <a:gd name="connsiteY36" fmla="*/ 72829 h 1901629"/>
              <a:gd name="connsiteX37" fmla="*/ 1561763 w 3166015"/>
              <a:gd name="connsiteY37" fmla="*/ 48553 h 1901629"/>
              <a:gd name="connsiteX38" fmla="*/ 1683144 w 3166015"/>
              <a:gd name="connsiteY38" fmla="*/ 0 h 1901629"/>
              <a:gd name="connsiteX39" fmla="*/ 1772156 w 3166015"/>
              <a:gd name="connsiteY39" fmla="*/ 8092 h 1901629"/>
              <a:gd name="connsiteX40" fmla="*/ 1909721 w 3166015"/>
              <a:gd name="connsiteY40" fmla="*/ 48553 h 1901629"/>
              <a:gd name="connsiteX41" fmla="*/ 2298138 w 3166015"/>
              <a:gd name="connsiteY41" fmla="*/ 80921 h 1901629"/>
              <a:gd name="connsiteX42" fmla="*/ 2468071 w 3166015"/>
              <a:gd name="connsiteY42" fmla="*/ 129473 h 1901629"/>
              <a:gd name="connsiteX43" fmla="*/ 2735108 w 3166015"/>
              <a:gd name="connsiteY43" fmla="*/ 218485 h 1901629"/>
              <a:gd name="connsiteX44" fmla="*/ 2864581 w 3166015"/>
              <a:gd name="connsiteY44" fmla="*/ 186117 h 1901629"/>
              <a:gd name="connsiteX45" fmla="*/ 2913133 w 3166015"/>
              <a:gd name="connsiteY45" fmla="*/ 169933 h 1901629"/>
              <a:gd name="connsiteX46" fmla="*/ 3002145 w 3166015"/>
              <a:gd name="connsiteY46" fmla="*/ 194209 h 1901629"/>
              <a:gd name="connsiteX47" fmla="*/ 3042606 w 3166015"/>
              <a:gd name="connsiteY47" fmla="*/ 388418 h 1901629"/>
              <a:gd name="connsiteX48" fmla="*/ 3066882 w 3166015"/>
              <a:gd name="connsiteY48" fmla="*/ 647363 h 1901629"/>
              <a:gd name="connsiteX49" fmla="*/ 3083066 w 3166015"/>
              <a:gd name="connsiteY49" fmla="*/ 865848 h 1901629"/>
              <a:gd name="connsiteX50" fmla="*/ 3091158 w 3166015"/>
              <a:gd name="connsiteY50" fmla="*/ 890124 h 1901629"/>
              <a:gd name="connsiteX51" fmla="*/ 3107342 w 3166015"/>
              <a:gd name="connsiteY51" fmla="*/ 946768 h 1901629"/>
              <a:gd name="connsiteX52" fmla="*/ 3115434 w 3166015"/>
              <a:gd name="connsiteY52" fmla="*/ 1011505 h 1901629"/>
              <a:gd name="connsiteX53" fmla="*/ 3123526 w 3166015"/>
              <a:gd name="connsiteY53" fmla="*/ 1035781 h 1901629"/>
              <a:gd name="connsiteX54" fmla="*/ 3131618 w 3166015"/>
              <a:gd name="connsiteY54" fmla="*/ 1068149 h 1901629"/>
              <a:gd name="connsiteX55" fmla="*/ 3147802 w 3166015"/>
              <a:gd name="connsiteY55" fmla="*/ 1116701 h 1901629"/>
              <a:gd name="connsiteX56" fmla="*/ 3147802 w 3166015"/>
              <a:gd name="connsiteY56" fmla="*/ 1537487 h 1901629"/>
              <a:gd name="connsiteX57" fmla="*/ 3123526 w 3166015"/>
              <a:gd name="connsiteY57" fmla="*/ 1602223 h 1901629"/>
              <a:gd name="connsiteX58" fmla="*/ 3115434 w 3166015"/>
              <a:gd name="connsiteY58" fmla="*/ 1626499 h 1901629"/>
              <a:gd name="connsiteX59" fmla="*/ 3091158 w 3166015"/>
              <a:gd name="connsiteY59" fmla="*/ 1634591 h 1901629"/>
              <a:gd name="connsiteX60" fmla="*/ 3074974 w 3166015"/>
              <a:gd name="connsiteY60" fmla="*/ 1650776 h 1901629"/>
              <a:gd name="connsiteX61" fmla="*/ 3026422 w 3166015"/>
              <a:gd name="connsiteY61" fmla="*/ 1666960 h 1901629"/>
              <a:gd name="connsiteX62" fmla="*/ 3010237 w 3166015"/>
              <a:gd name="connsiteY62" fmla="*/ 1683144 h 1901629"/>
              <a:gd name="connsiteX63" fmla="*/ 2905041 w 3166015"/>
              <a:gd name="connsiteY63" fmla="*/ 1699328 h 1901629"/>
              <a:gd name="connsiteX64" fmla="*/ 2807937 w 3166015"/>
              <a:gd name="connsiteY64" fmla="*/ 1691236 h 1901629"/>
              <a:gd name="connsiteX65" fmla="*/ 2735108 w 3166015"/>
              <a:gd name="connsiteY65" fmla="*/ 1650776 h 1901629"/>
              <a:gd name="connsiteX66" fmla="*/ 2686556 w 3166015"/>
              <a:gd name="connsiteY66" fmla="*/ 1634591 h 1901629"/>
              <a:gd name="connsiteX67" fmla="*/ 2662280 w 3166015"/>
              <a:gd name="connsiteY67" fmla="*/ 1626499 h 1901629"/>
              <a:gd name="connsiteX68" fmla="*/ 2638004 w 3166015"/>
              <a:gd name="connsiteY68" fmla="*/ 1610315 h 1901629"/>
              <a:gd name="connsiteX69" fmla="*/ 2605636 w 3166015"/>
              <a:gd name="connsiteY69" fmla="*/ 1602223 h 1901629"/>
              <a:gd name="connsiteX70" fmla="*/ 2581360 w 3166015"/>
              <a:gd name="connsiteY70" fmla="*/ 1594131 h 1901629"/>
              <a:gd name="connsiteX71" fmla="*/ 2548991 w 3166015"/>
              <a:gd name="connsiteY71" fmla="*/ 1586039 h 1901629"/>
              <a:gd name="connsiteX72" fmla="*/ 2500439 w 3166015"/>
              <a:gd name="connsiteY72" fmla="*/ 1569855 h 1901629"/>
              <a:gd name="connsiteX73" fmla="*/ 2468071 w 3166015"/>
              <a:gd name="connsiteY73" fmla="*/ 1561763 h 1901629"/>
              <a:gd name="connsiteX74" fmla="*/ 2419519 w 3166015"/>
              <a:gd name="connsiteY74" fmla="*/ 1545579 h 1901629"/>
              <a:gd name="connsiteX75" fmla="*/ 2395243 w 3166015"/>
              <a:gd name="connsiteY75" fmla="*/ 1521303 h 1901629"/>
              <a:gd name="connsiteX76" fmla="*/ 2338599 w 3166015"/>
              <a:gd name="connsiteY76" fmla="*/ 1505119 h 1901629"/>
              <a:gd name="connsiteX77" fmla="*/ 2168666 w 3166015"/>
              <a:gd name="connsiteY77" fmla="*/ 1480843 h 1901629"/>
              <a:gd name="connsiteX78" fmla="*/ 2136298 w 3166015"/>
              <a:gd name="connsiteY78" fmla="*/ 1488935 h 1901629"/>
              <a:gd name="connsiteX79" fmla="*/ 2087745 w 3166015"/>
              <a:gd name="connsiteY79" fmla="*/ 1505119 h 1901629"/>
              <a:gd name="connsiteX80" fmla="*/ 1982549 w 3166015"/>
              <a:gd name="connsiteY80" fmla="*/ 1521303 h 1901629"/>
              <a:gd name="connsiteX81" fmla="*/ 1885445 w 3166015"/>
              <a:gd name="connsiteY81" fmla="*/ 1513211 h 1901629"/>
              <a:gd name="connsiteX82" fmla="*/ 1853076 w 3166015"/>
              <a:gd name="connsiteY82" fmla="*/ 1505119 h 1901629"/>
              <a:gd name="connsiteX83" fmla="*/ 1788340 w 3166015"/>
              <a:gd name="connsiteY83" fmla="*/ 1497027 h 1901629"/>
              <a:gd name="connsiteX84" fmla="*/ 1602223 w 3166015"/>
              <a:gd name="connsiteY84" fmla="*/ 1505119 h 1901629"/>
              <a:gd name="connsiteX85" fmla="*/ 1497027 w 3166015"/>
              <a:gd name="connsiteY85" fmla="*/ 1529395 h 1901629"/>
              <a:gd name="connsiteX86" fmla="*/ 1472751 w 3166015"/>
              <a:gd name="connsiteY86" fmla="*/ 1537487 h 1901629"/>
              <a:gd name="connsiteX87" fmla="*/ 1448475 w 3166015"/>
              <a:gd name="connsiteY87" fmla="*/ 1529395 h 1901629"/>
              <a:gd name="connsiteX88" fmla="*/ 1440383 w 3166015"/>
              <a:gd name="connsiteY88" fmla="*/ 1505119 h 1901629"/>
              <a:gd name="connsiteX89" fmla="*/ 1448475 w 3166015"/>
              <a:gd name="connsiteY89" fmla="*/ 1343278 h 1901629"/>
              <a:gd name="connsiteX90" fmla="*/ 1464659 w 3166015"/>
              <a:gd name="connsiteY90" fmla="*/ 1294726 h 1901629"/>
              <a:gd name="connsiteX91" fmla="*/ 1472751 w 3166015"/>
              <a:gd name="connsiteY91" fmla="*/ 1229990 h 1901629"/>
              <a:gd name="connsiteX92" fmla="*/ 1488935 w 3166015"/>
              <a:gd name="connsiteY92" fmla="*/ 1205714 h 1901629"/>
              <a:gd name="connsiteX93" fmla="*/ 1480843 w 3166015"/>
              <a:gd name="connsiteY93" fmla="*/ 1124793 h 1901629"/>
              <a:gd name="connsiteX94" fmla="*/ 1472751 w 3166015"/>
              <a:gd name="connsiteY94" fmla="*/ 1100517 h 1901629"/>
              <a:gd name="connsiteX95" fmla="*/ 1448475 w 3166015"/>
              <a:gd name="connsiteY95" fmla="*/ 1092425 h 1901629"/>
              <a:gd name="connsiteX96" fmla="*/ 1424199 w 3166015"/>
              <a:gd name="connsiteY96" fmla="*/ 1076241 h 1901629"/>
              <a:gd name="connsiteX97" fmla="*/ 1286634 w 3166015"/>
              <a:gd name="connsiteY97" fmla="*/ 1060057 h 1901629"/>
              <a:gd name="connsiteX98" fmla="*/ 1181437 w 3166015"/>
              <a:gd name="connsiteY98" fmla="*/ 1035781 h 1901629"/>
              <a:gd name="connsiteX99" fmla="*/ 1149069 w 3166015"/>
              <a:gd name="connsiteY99" fmla="*/ 1027689 h 1901629"/>
              <a:gd name="connsiteX100" fmla="*/ 1060057 w 3166015"/>
              <a:gd name="connsiteY100" fmla="*/ 1011505 h 1901629"/>
              <a:gd name="connsiteX101" fmla="*/ 1019597 w 3166015"/>
              <a:gd name="connsiteY101" fmla="*/ 1019597 h 1901629"/>
              <a:gd name="connsiteX102" fmla="*/ 971045 w 3166015"/>
              <a:gd name="connsiteY102" fmla="*/ 1051965 h 1901629"/>
              <a:gd name="connsiteX103" fmla="*/ 946768 w 3166015"/>
              <a:gd name="connsiteY103" fmla="*/ 1060057 h 1901629"/>
              <a:gd name="connsiteX104" fmla="*/ 922492 w 3166015"/>
              <a:gd name="connsiteY104" fmla="*/ 1076241 h 1901629"/>
              <a:gd name="connsiteX105" fmla="*/ 873940 w 3166015"/>
              <a:gd name="connsiteY105" fmla="*/ 1092425 h 1901629"/>
              <a:gd name="connsiteX106" fmla="*/ 865848 w 3166015"/>
              <a:gd name="connsiteY106" fmla="*/ 1116701 h 1901629"/>
              <a:gd name="connsiteX107" fmla="*/ 841572 w 3166015"/>
              <a:gd name="connsiteY107" fmla="*/ 1124793 h 1901629"/>
              <a:gd name="connsiteX108" fmla="*/ 550259 w 3166015"/>
              <a:gd name="connsiteY108" fmla="*/ 1157161 h 1901629"/>
              <a:gd name="connsiteX109" fmla="*/ 525983 w 3166015"/>
              <a:gd name="connsiteY109" fmla="*/ 1173345 h 1901629"/>
              <a:gd name="connsiteX110" fmla="*/ 493614 w 3166015"/>
              <a:gd name="connsiteY110" fmla="*/ 1278542 h 1901629"/>
              <a:gd name="connsiteX111" fmla="*/ 501706 w 3166015"/>
              <a:gd name="connsiteY111" fmla="*/ 1399922 h 1901629"/>
              <a:gd name="connsiteX112" fmla="*/ 509799 w 3166015"/>
              <a:gd name="connsiteY112" fmla="*/ 1424199 h 1901629"/>
              <a:gd name="connsiteX113" fmla="*/ 558351 w 3166015"/>
              <a:gd name="connsiteY113" fmla="*/ 1440383 h 1901629"/>
              <a:gd name="connsiteX114" fmla="*/ 639271 w 3166015"/>
              <a:gd name="connsiteY114" fmla="*/ 1456567 h 1901629"/>
              <a:gd name="connsiteX115" fmla="*/ 712099 w 3166015"/>
              <a:gd name="connsiteY115" fmla="*/ 1472751 h 1901629"/>
              <a:gd name="connsiteX116" fmla="*/ 728283 w 3166015"/>
              <a:gd name="connsiteY116" fmla="*/ 1497027 h 1901629"/>
              <a:gd name="connsiteX117" fmla="*/ 768744 w 3166015"/>
              <a:gd name="connsiteY117" fmla="*/ 1529395 h 1901629"/>
              <a:gd name="connsiteX118" fmla="*/ 801112 w 3166015"/>
              <a:gd name="connsiteY118" fmla="*/ 1602223 h 1901629"/>
              <a:gd name="connsiteX119" fmla="*/ 776836 w 3166015"/>
              <a:gd name="connsiteY119" fmla="*/ 1764064 h 1901629"/>
              <a:gd name="connsiteX120" fmla="*/ 776836 w 3166015"/>
              <a:gd name="connsiteY120" fmla="*/ 1764064 h 1901629"/>
              <a:gd name="connsiteX121" fmla="*/ 768744 w 3166015"/>
              <a:gd name="connsiteY121" fmla="*/ 1804524 h 1901629"/>
              <a:gd name="connsiteX122" fmla="*/ 744468 w 3166015"/>
              <a:gd name="connsiteY122" fmla="*/ 1820708 h 1901629"/>
              <a:gd name="connsiteX123" fmla="*/ 720191 w 3166015"/>
              <a:gd name="connsiteY123" fmla="*/ 1861168 h 1901629"/>
              <a:gd name="connsiteX124" fmla="*/ 671639 w 3166015"/>
              <a:gd name="connsiteY124" fmla="*/ 1877353 h 1901629"/>
              <a:gd name="connsiteX125" fmla="*/ 614995 w 3166015"/>
              <a:gd name="connsiteY125" fmla="*/ 1893537 h 1901629"/>
              <a:gd name="connsiteX126" fmla="*/ 428878 w 3166015"/>
              <a:gd name="connsiteY126" fmla="*/ 1901629 h 1901629"/>
              <a:gd name="connsiteX127" fmla="*/ 307498 w 3166015"/>
              <a:gd name="connsiteY127" fmla="*/ 1893537 h 1901629"/>
              <a:gd name="connsiteX128" fmla="*/ 258945 w 3166015"/>
              <a:gd name="connsiteY128" fmla="*/ 1877353 h 1901629"/>
              <a:gd name="connsiteX129" fmla="*/ 234669 w 3166015"/>
              <a:gd name="connsiteY129" fmla="*/ 1869260 h 1901629"/>
              <a:gd name="connsiteX130" fmla="*/ 210393 w 3166015"/>
              <a:gd name="connsiteY130" fmla="*/ 1853076 h 1901629"/>
              <a:gd name="connsiteX131" fmla="*/ 113289 w 3166015"/>
              <a:gd name="connsiteY131" fmla="*/ 1828800 h 1901629"/>
              <a:gd name="connsiteX132" fmla="*/ 145657 w 3166015"/>
              <a:gd name="connsiteY132" fmla="*/ 1828800 h 1901629"/>
              <a:gd name="connsiteX0" fmla="*/ 145657 w 3166015"/>
              <a:gd name="connsiteY0" fmla="*/ 1828800 h 1901629"/>
              <a:gd name="connsiteX1" fmla="*/ 137565 w 3166015"/>
              <a:gd name="connsiteY1" fmla="*/ 1804524 h 1901629"/>
              <a:gd name="connsiteX2" fmla="*/ 121381 w 3166015"/>
              <a:gd name="connsiteY2" fmla="*/ 1780248 h 1901629"/>
              <a:gd name="connsiteX3" fmla="*/ 113289 w 3166015"/>
              <a:gd name="connsiteY3" fmla="*/ 1691236 h 1901629"/>
              <a:gd name="connsiteX4" fmla="*/ 105197 w 3166015"/>
              <a:gd name="connsiteY4" fmla="*/ 1634591 h 1901629"/>
              <a:gd name="connsiteX5" fmla="*/ 89013 w 3166015"/>
              <a:gd name="connsiteY5" fmla="*/ 1488935 h 1901629"/>
              <a:gd name="connsiteX6" fmla="*/ 72829 w 3166015"/>
              <a:gd name="connsiteY6" fmla="*/ 1302818 h 1901629"/>
              <a:gd name="connsiteX7" fmla="*/ 56645 w 3166015"/>
              <a:gd name="connsiteY7" fmla="*/ 1254266 h 1901629"/>
              <a:gd name="connsiteX8" fmla="*/ 48553 w 3166015"/>
              <a:gd name="connsiteY8" fmla="*/ 1229990 h 1901629"/>
              <a:gd name="connsiteX9" fmla="*/ 16184 w 3166015"/>
              <a:gd name="connsiteY9" fmla="*/ 1140977 h 1901629"/>
              <a:gd name="connsiteX10" fmla="*/ 8092 w 3166015"/>
              <a:gd name="connsiteY10" fmla="*/ 1076241 h 1901629"/>
              <a:gd name="connsiteX11" fmla="*/ 0 w 3166015"/>
              <a:gd name="connsiteY11" fmla="*/ 1019597 h 1901629"/>
              <a:gd name="connsiteX12" fmla="*/ 8092 w 3166015"/>
              <a:gd name="connsiteY12" fmla="*/ 784928 h 1901629"/>
              <a:gd name="connsiteX13" fmla="*/ 16184 w 3166015"/>
              <a:gd name="connsiteY13" fmla="*/ 752560 h 1901629"/>
              <a:gd name="connsiteX14" fmla="*/ 32368 w 3166015"/>
              <a:gd name="connsiteY14" fmla="*/ 704007 h 1901629"/>
              <a:gd name="connsiteX15" fmla="*/ 40460 w 3166015"/>
              <a:gd name="connsiteY15" fmla="*/ 679731 h 1901629"/>
              <a:gd name="connsiteX16" fmla="*/ 80921 w 3166015"/>
              <a:gd name="connsiteY16" fmla="*/ 590719 h 1901629"/>
              <a:gd name="connsiteX17" fmla="*/ 105197 w 3166015"/>
              <a:gd name="connsiteY17" fmla="*/ 542167 h 1901629"/>
              <a:gd name="connsiteX18" fmla="*/ 129473 w 3166015"/>
              <a:gd name="connsiteY18" fmla="*/ 525983 h 1901629"/>
              <a:gd name="connsiteX19" fmla="*/ 210393 w 3166015"/>
              <a:gd name="connsiteY19" fmla="*/ 509799 h 1901629"/>
              <a:gd name="connsiteX20" fmla="*/ 258945 w 3166015"/>
              <a:gd name="connsiteY20" fmla="*/ 525983 h 1901629"/>
              <a:gd name="connsiteX21" fmla="*/ 283222 w 3166015"/>
              <a:gd name="connsiteY21" fmla="*/ 534075 h 1901629"/>
              <a:gd name="connsiteX22" fmla="*/ 356050 w 3166015"/>
              <a:gd name="connsiteY22" fmla="*/ 566443 h 1901629"/>
              <a:gd name="connsiteX23" fmla="*/ 404602 w 3166015"/>
              <a:gd name="connsiteY23" fmla="*/ 582627 h 1901629"/>
              <a:gd name="connsiteX24" fmla="*/ 574535 w 3166015"/>
              <a:gd name="connsiteY24" fmla="*/ 614995 h 1901629"/>
              <a:gd name="connsiteX25" fmla="*/ 623087 w 3166015"/>
              <a:gd name="connsiteY25" fmla="*/ 631179 h 1901629"/>
              <a:gd name="connsiteX26" fmla="*/ 647363 w 3166015"/>
              <a:gd name="connsiteY26" fmla="*/ 647363 h 1901629"/>
              <a:gd name="connsiteX27" fmla="*/ 784928 w 3166015"/>
              <a:gd name="connsiteY27" fmla="*/ 663547 h 1901629"/>
              <a:gd name="connsiteX28" fmla="*/ 857756 w 3166015"/>
              <a:gd name="connsiteY28" fmla="*/ 679731 h 1901629"/>
              <a:gd name="connsiteX29" fmla="*/ 1027689 w 3166015"/>
              <a:gd name="connsiteY29" fmla="*/ 720191 h 1901629"/>
              <a:gd name="connsiteX30" fmla="*/ 1310910 w 3166015"/>
              <a:gd name="connsiteY30" fmla="*/ 695915 h 1901629"/>
              <a:gd name="connsiteX31" fmla="*/ 1367554 w 3166015"/>
              <a:gd name="connsiteY31" fmla="*/ 687823 h 1901629"/>
              <a:gd name="connsiteX32" fmla="*/ 1448475 w 3166015"/>
              <a:gd name="connsiteY32" fmla="*/ 623087 h 1901629"/>
              <a:gd name="connsiteX33" fmla="*/ 1513211 w 3166015"/>
              <a:gd name="connsiteY33" fmla="*/ 558351 h 1901629"/>
              <a:gd name="connsiteX34" fmla="*/ 1537487 w 3166015"/>
              <a:gd name="connsiteY34" fmla="*/ 477430 h 1901629"/>
              <a:gd name="connsiteX35" fmla="*/ 1545579 w 3166015"/>
              <a:gd name="connsiteY35" fmla="*/ 202301 h 1901629"/>
              <a:gd name="connsiteX36" fmla="*/ 1553671 w 3166015"/>
              <a:gd name="connsiteY36" fmla="*/ 72829 h 1901629"/>
              <a:gd name="connsiteX37" fmla="*/ 1561763 w 3166015"/>
              <a:gd name="connsiteY37" fmla="*/ 48553 h 1901629"/>
              <a:gd name="connsiteX38" fmla="*/ 1683144 w 3166015"/>
              <a:gd name="connsiteY38" fmla="*/ 0 h 1901629"/>
              <a:gd name="connsiteX39" fmla="*/ 1772156 w 3166015"/>
              <a:gd name="connsiteY39" fmla="*/ 8092 h 1901629"/>
              <a:gd name="connsiteX40" fmla="*/ 1909721 w 3166015"/>
              <a:gd name="connsiteY40" fmla="*/ 48553 h 1901629"/>
              <a:gd name="connsiteX41" fmla="*/ 2298138 w 3166015"/>
              <a:gd name="connsiteY41" fmla="*/ 80921 h 1901629"/>
              <a:gd name="connsiteX42" fmla="*/ 2468071 w 3166015"/>
              <a:gd name="connsiteY42" fmla="*/ 129473 h 1901629"/>
              <a:gd name="connsiteX43" fmla="*/ 2735108 w 3166015"/>
              <a:gd name="connsiteY43" fmla="*/ 218485 h 1901629"/>
              <a:gd name="connsiteX44" fmla="*/ 2864581 w 3166015"/>
              <a:gd name="connsiteY44" fmla="*/ 186117 h 1901629"/>
              <a:gd name="connsiteX45" fmla="*/ 3002145 w 3166015"/>
              <a:gd name="connsiteY45" fmla="*/ 194209 h 1901629"/>
              <a:gd name="connsiteX46" fmla="*/ 3042606 w 3166015"/>
              <a:gd name="connsiteY46" fmla="*/ 388418 h 1901629"/>
              <a:gd name="connsiteX47" fmla="*/ 3066882 w 3166015"/>
              <a:gd name="connsiteY47" fmla="*/ 647363 h 1901629"/>
              <a:gd name="connsiteX48" fmla="*/ 3083066 w 3166015"/>
              <a:gd name="connsiteY48" fmla="*/ 865848 h 1901629"/>
              <a:gd name="connsiteX49" fmla="*/ 3091158 w 3166015"/>
              <a:gd name="connsiteY49" fmla="*/ 890124 h 1901629"/>
              <a:gd name="connsiteX50" fmla="*/ 3107342 w 3166015"/>
              <a:gd name="connsiteY50" fmla="*/ 946768 h 1901629"/>
              <a:gd name="connsiteX51" fmla="*/ 3115434 w 3166015"/>
              <a:gd name="connsiteY51" fmla="*/ 1011505 h 1901629"/>
              <a:gd name="connsiteX52" fmla="*/ 3123526 w 3166015"/>
              <a:gd name="connsiteY52" fmla="*/ 1035781 h 1901629"/>
              <a:gd name="connsiteX53" fmla="*/ 3131618 w 3166015"/>
              <a:gd name="connsiteY53" fmla="*/ 1068149 h 1901629"/>
              <a:gd name="connsiteX54" fmla="*/ 3147802 w 3166015"/>
              <a:gd name="connsiteY54" fmla="*/ 1116701 h 1901629"/>
              <a:gd name="connsiteX55" fmla="*/ 3147802 w 3166015"/>
              <a:gd name="connsiteY55" fmla="*/ 1537487 h 1901629"/>
              <a:gd name="connsiteX56" fmla="*/ 3123526 w 3166015"/>
              <a:gd name="connsiteY56" fmla="*/ 1602223 h 1901629"/>
              <a:gd name="connsiteX57" fmla="*/ 3115434 w 3166015"/>
              <a:gd name="connsiteY57" fmla="*/ 1626499 h 1901629"/>
              <a:gd name="connsiteX58" fmla="*/ 3091158 w 3166015"/>
              <a:gd name="connsiteY58" fmla="*/ 1634591 h 1901629"/>
              <a:gd name="connsiteX59" fmla="*/ 3074974 w 3166015"/>
              <a:gd name="connsiteY59" fmla="*/ 1650776 h 1901629"/>
              <a:gd name="connsiteX60" fmla="*/ 3026422 w 3166015"/>
              <a:gd name="connsiteY60" fmla="*/ 1666960 h 1901629"/>
              <a:gd name="connsiteX61" fmla="*/ 3010237 w 3166015"/>
              <a:gd name="connsiteY61" fmla="*/ 1683144 h 1901629"/>
              <a:gd name="connsiteX62" fmla="*/ 2905041 w 3166015"/>
              <a:gd name="connsiteY62" fmla="*/ 1699328 h 1901629"/>
              <a:gd name="connsiteX63" fmla="*/ 2807937 w 3166015"/>
              <a:gd name="connsiteY63" fmla="*/ 1691236 h 1901629"/>
              <a:gd name="connsiteX64" fmla="*/ 2735108 w 3166015"/>
              <a:gd name="connsiteY64" fmla="*/ 1650776 h 1901629"/>
              <a:gd name="connsiteX65" fmla="*/ 2686556 w 3166015"/>
              <a:gd name="connsiteY65" fmla="*/ 1634591 h 1901629"/>
              <a:gd name="connsiteX66" fmla="*/ 2662280 w 3166015"/>
              <a:gd name="connsiteY66" fmla="*/ 1626499 h 1901629"/>
              <a:gd name="connsiteX67" fmla="*/ 2638004 w 3166015"/>
              <a:gd name="connsiteY67" fmla="*/ 1610315 h 1901629"/>
              <a:gd name="connsiteX68" fmla="*/ 2605636 w 3166015"/>
              <a:gd name="connsiteY68" fmla="*/ 1602223 h 1901629"/>
              <a:gd name="connsiteX69" fmla="*/ 2581360 w 3166015"/>
              <a:gd name="connsiteY69" fmla="*/ 1594131 h 1901629"/>
              <a:gd name="connsiteX70" fmla="*/ 2548991 w 3166015"/>
              <a:gd name="connsiteY70" fmla="*/ 1586039 h 1901629"/>
              <a:gd name="connsiteX71" fmla="*/ 2500439 w 3166015"/>
              <a:gd name="connsiteY71" fmla="*/ 1569855 h 1901629"/>
              <a:gd name="connsiteX72" fmla="*/ 2468071 w 3166015"/>
              <a:gd name="connsiteY72" fmla="*/ 1561763 h 1901629"/>
              <a:gd name="connsiteX73" fmla="*/ 2419519 w 3166015"/>
              <a:gd name="connsiteY73" fmla="*/ 1545579 h 1901629"/>
              <a:gd name="connsiteX74" fmla="*/ 2395243 w 3166015"/>
              <a:gd name="connsiteY74" fmla="*/ 1521303 h 1901629"/>
              <a:gd name="connsiteX75" fmla="*/ 2338599 w 3166015"/>
              <a:gd name="connsiteY75" fmla="*/ 1505119 h 1901629"/>
              <a:gd name="connsiteX76" fmla="*/ 2168666 w 3166015"/>
              <a:gd name="connsiteY76" fmla="*/ 1480843 h 1901629"/>
              <a:gd name="connsiteX77" fmla="*/ 2136298 w 3166015"/>
              <a:gd name="connsiteY77" fmla="*/ 1488935 h 1901629"/>
              <a:gd name="connsiteX78" fmla="*/ 2087745 w 3166015"/>
              <a:gd name="connsiteY78" fmla="*/ 1505119 h 1901629"/>
              <a:gd name="connsiteX79" fmla="*/ 1982549 w 3166015"/>
              <a:gd name="connsiteY79" fmla="*/ 1521303 h 1901629"/>
              <a:gd name="connsiteX80" fmla="*/ 1885445 w 3166015"/>
              <a:gd name="connsiteY80" fmla="*/ 1513211 h 1901629"/>
              <a:gd name="connsiteX81" fmla="*/ 1853076 w 3166015"/>
              <a:gd name="connsiteY81" fmla="*/ 1505119 h 1901629"/>
              <a:gd name="connsiteX82" fmla="*/ 1788340 w 3166015"/>
              <a:gd name="connsiteY82" fmla="*/ 1497027 h 1901629"/>
              <a:gd name="connsiteX83" fmla="*/ 1602223 w 3166015"/>
              <a:gd name="connsiteY83" fmla="*/ 1505119 h 1901629"/>
              <a:gd name="connsiteX84" fmla="*/ 1497027 w 3166015"/>
              <a:gd name="connsiteY84" fmla="*/ 1529395 h 1901629"/>
              <a:gd name="connsiteX85" fmla="*/ 1472751 w 3166015"/>
              <a:gd name="connsiteY85" fmla="*/ 1537487 h 1901629"/>
              <a:gd name="connsiteX86" fmla="*/ 1448475 w 3166015"/>
              <a:gd name="connsiteY86" fmla="*/ 1529395 h 1901629"/>
              <a:gd name="connsiteX87" fmla="*/ 1440383 w 3166015"/>
              <a:gd name="connsiteY87" fmla="*/ 1505119 h 1901629"/>
              <a:gd name="connsiteX88" fmla="*/ 1448475 w 3166015"/>
              <a:gd name="connsiteY88" fmla="*/ 1343278 h 1901629"/>
              <a:gd name="connsiteX89" fmla="*/ 1464659 w 3166015"/>
              <a:gd name="connsiteY89" fmla="*/ 1294726 h 1901629"/>
              <a:gd name="connsiteX90" fmla="*/ 1472751 w 3166015"/>
              <a:gd name="connsiteY90" fmla="*/ 1229990 h 1901629"/>
              <a:gd name="connsiteX91" fmla="*/ 1488935 w 3166015"/>
              <a:gd name="connsiteY91" fmla="*/ 1205714 h 1901629"/>
              <a:gd name="connsiteX92" fmla="*/ 1480843 w 3166015"/>
              <a:gd name="connsiteY92" fmla="*/ 1124793 h 1901629"/>
              <a:gd name="connsiteX93" fmla="*/ 1472751 w 3166015"/>
              <a:gd name="connsiteY93" fmla="*/ 1100517 h 1901629"/>
              <a:gd name="connsiteX94" fmla="*/ 1448475 w 3166015"/>
              <a:gd name="connsiteY94" fmla="*/ 1092425 h 1901629"/>
              <a:gd name="connsiteX95" fmla="*/ 1424199 w 3166015"/>
              <a:gd name="connsiteY95" fmla="*/ 1076241 h 1901629"/>
              <a:gd name="connsiteX96" fmla="*/ 1286634 w 3166015"/>
              <a:gd name="connsiteY96" fmla="*/ 1060057 h 1901629"/>
              <a:gd name="connsiteX97" fmla="*/ 1181437 w 3166015"/>
              <a:gd name="connsiteY97" fmla="*/ 1035781 h 1901629"/>
              <a:gd name="connsiteX98" fmla="*/ 1149069 w 3166015"/>
              <a:gd name="connsiteY98" fmla="*/ 1027689 h 1901629"/>
              <a:gd name="connsiteX99" fmla="*/ 1060057 w 3166015"/>
              <a:gd name="connsiteY99" fmla="*/ 1011505 h 1901629"/>
              <a:gd name="connsiteX100" fmla="*/ 1019597 w 3166015"/>
              <a:gd name="connsiteY100" fmla="*/ 1019597 h 1901629"/>
              <a:gd name="connsiteX101" fmla="*/ 971045 w 3166015"/>
              <a:gd name="connsiteY101" fmla="*/ 1051965 h 1901629"/>
              <a:gd name="connsiteX102" fmla="*/ 946768 w 3166015"/>
              <a:gd name="connsiteY102" fmla="*/ 1060057 h 1901629"/>
              <a:gd name="connsiteX103" fmla="*/ 922492 w 3166015"/>
              <a:gd name="connsiteY103" fmla="*/ 1076241 h 1901629"/>
              <a:gd name="connsiteX104" fmla="*/ 873940 w 3166015"/>
              <a:gd name="connsiteY104" fmla="*/ 1092425 h 1901629"/>
              <a:gd name="connsiteX105" fmla="*/ 865848 w 3166015"/>
              <a:gd name="connsiteY105" fmla="*/ 1116701 h 1901629"/>
              <a:gd name="connsiteX106" fmla="*/ 841572 w 3166015"/>
              <a:gd name="connsiteY106" fmla="*/ 1124793 h 1901629"/>
              <a:gd name="connsiteX107" fmla="*/ 550259 w 3166015"/>
              <a:gd name="connsiteY107" fmla="*/ 1157161 h 1901629"/>
              <a:gd name="connsiteX108" fmla="*/ 525983 w 3166015"/>
              <a:gd name="connsiteY108" fmla="*/ 1173345 h 1901629"/>
              <a:gd name="connsiteX109" fmla="*/ 493614 w 3166015"/>
              <a:gd name="connsiteY109" fmla="*/ 1278542 h 1901629"/>
              <a:gd name="connsiteX110" fmla="*/ 501706 w 3166015"/>
              <a:gd name="connsiteY110" fmla="*/ 1399922 h 1901629"/>
              <a:gd name="connsiteX111" fmla="*/ 509799 w 3166015"/>
              <a:gd name="connsiteY111" fmla="*/ 1424199 h 1901629"/>
              <a:gd name="connsiteX112" fmla="*/ 558351 w 3166015"/>
              <a:gd name="connsiteY112" fmla="*/ 1440383 h 1901629"/>
              <a:gd name="connsiteX113" fmla="*/ 639271 w 3166015"/>
              <a:gd name="connsiteY113" fmla="*/ 1456567 h 1901629"/>
              <a:gd name="connsiteX114" fmla="*/ 712099 w 3166015"/>
              <a:gd name="connsiteY114" fmla="*/ 1472751 h 1901629"/>
              <a:gd name="connsiteX115" fmla="*/ 728283 w 3166015"/>
              <a:gd name="connsiteY115" fmla="*/ 1497027 h 1901629"/>
              <a:gd name="connsiteX116" fmla="*/ 768744 w 3166015"/>
              <a:gd name="connsiteY116" fmla="*/ 1529395 h 1901629"/>
              <a:gd name="connsiteX117" fmla="*/ 801112 w 3166015"/>
              <a:gd name="connsiteY117" fmla="*/ 1602223 h 1901629"/>
              <a:gd name="connsiteX118" fmla="*/ 776836 w 3166015"/>
              <a:gd name="connsiteY118" fmla="*/ 1764064 h 1901629"/>
              <a:gd name="connsiteX119" fmla="*/ 776836 w 3166015"/>
              <a:gd name="connsiteY119" fmla="*/ 1764064 h 1901629"/>
              <a:gd name="connsiteX120" fmla="*/ 768744 w 3166015"/>
              <a:gd name="connsiteY120" fmla="*/ 1804524 h 1901629"/>
              <a:gd name="connsiteX121" fmla="*/ 744468 w 3166015"/>
              <a:gd name="connsiteY121" fmla="*/ 1820708 h 1901629"/>
              <a:gd name="connsiteX122" fmla="*/ 720191 w 3166015"/>
              <a:gd name="connsiteY122" fmla="*/ 1861168 h 1901629"/>
              <a:gd name="connsiteX123" fmla="*/ 671639 w 3166015"/>
              <a:gd name="connsiteY123" fmla="*/ 1877353 h 1901629"/>
              <a:gd name="connsiteX124" fmla="*/ 614995 w 3166015"/>
              <a:gd name="connsiteY124" fmla="*/ 1893537 h 1901629"/>
              <a:gd name="connsiteX125" fmla="*/ 428878 w 3166015"/>
              <a:gd name="connsiteY125" fmla="*/ 1901629 h 1901629"/>
              <a:gd name="connsiteX126" fmla="*/ 307498 w 3166015"/>
              <a:gd name="connsiteY126" fmla="*/ 1893537 h 1901629"/>
              <a:gd name="connsiteX127" fmla="*/ 258945 w 3166015"/>
              <a:gd name="connsiteY127" fmla="*/ 1877353 h 1901629"/>
              <a:gd name="connsiteX128" fmla="*/ 234669 w 3166015"/>
              <a:gd name="connsiteY128" fmla="*/ 1869260 h 1901629"/>
              <a:gd name="connsiteX129" fmla="*/ 210393 w 3166015"/>
              <a:gd name="connsiteY129" fmla="*/ 1853076 h 1901629"/>
              <a:gd name="connsiteX130" fmla="*/ 113289 w 3166015"/>
              <a:gd name="connsiteY130" fmla="*/ 1828800 h 1901629"/>
              <a:gd name="connsiteX131" fmla="*/ 145657 w 3166015"/>
              <a:gd name="connsiteY131" fmla="*/ 1828800 h 1901629"/>
              <a:gd name="connsiteX0" fmla="*/ 145657 w 3166015"/>
              <a:gd name="connsiteY0" fmla="*/ 1828800 h 1901629"/>
              <a:gd name="connsiteX1" fmla="*/ 137565 w 3166015"/>
              <a:gd name="connsiteY1" fmla="*/ 1804524 h 1901629"/>
              <a:gd name="connsiteX2" fmla="*/ 121381 w 3166015"/>
              <a:gd name="connsiteY2" fmla="*/ 1780248 h 1901629"/>
              <a:gd name="connsiteX3" fmla="*/ 113289 w 3166015"/>
              <a:gd name="connsiteY3" fmla="*/ 1691236 h 1901629"/>
              <a:gd name="connsiteX4" fmla="*/ 105197 w 3166015"/>
              <a:gd name="connsiteY4" fmla="*/ 1634591 h 1901629"/>
              <a:gd name="connsiteX5" fmla="*/ 89013 w 3166015"/>
              <a:gd name="connsiteY5" fmla="*/ 1488935 h 1901629"/>
              <a:gd name="connsiteX6" fmla="*/ 72829 w 3166015"/>
              <a:gd name="connsiteY6" fmla="*/ 1302818 h 1901629"/>
              <a:gd name="connsiteX7" fmla="*/ 56645 w 3166015"/>
              <a:gd name="connsiteY7" fmla="*/ 1254266 h 1901629"/>
              <a:gd name="connsiteX8" fmla="*/ 48553 w 3166015"/>
              <a:gd name="connsiteY8" fmla="*/ 1229990 h 1901629"/>
              <a:gd name="connsiteX9" fmla="*/ 16184 w 3166015"/>
              <a:gd name="connsiteY9" fmla="*/ 1140977 h 1901629"/>
              <a:gd name="connsiteX10" fmla="*/ 8092 w 3166015"/>
              <a:gd name="connsiteY10" fmla="*/ 1076241 h 1901629"/>
              <a:gd name="connsiteX11" fmla="*/ 0 w 3166015"/>
              <a:gd name="connsiteY11" fmla="*/ 1019597 h 1901629"/>
              <a:gd name="connsiteX12" fmla="*/ 8092 w 3166015"/>
              <a:gd name="connsiteY12" fmla="*/ 784928 h 1901629"/>
              <a:gd name="connsiteX13" fmla="*/ 16184 w 3166015"/>
              <a:gd name="connsiteY13" fmla="*/ 752560 h 1901629"/>
              <a:gd name="connsiteX14" fmla="*/ 32368 w 3166015"/>
              <a:gd name="connsiteY14" fmla="*/ 704007 h 1901629"/>
              <a:gd name="connsiteX15" fmla="*/ 40460 w 3166015"/>
              <a:gd name="connsiteY15" fmla="*/ 679731 h 1901629"/>
              <a:gd name="connsiteX16" fmla="*/ 80921 w 3166015"/>
              <a:gd name="connsiteY16" fmla="*/ 590719 h 1901629"/>
              <a:gd name="connsiteX17" fmla="*/ 105197 w 3166015"/>
              <a:gd name="connsiteY17" fmla="*/ 542167 h 1901629"/>
              <a:gd name="connsiteX18" fmla="*/ 129473 w 3166015"/>
              <a:gd name="connsiteY18" fmla="*/ 525983 h 1901629"/>
              <a:gd name="connsiteX19" fmla="*/ 210393 w 3166015"/>
              <a:gd name="connsiteY19" fmla="*/ 509799 h 1901629"/>
              <a:gd name="connsiteX20" fmla="*/ 258945 w 3166015"/>
              <a:gd name="connsiteY20" fmla="*/ 525983 h 1901629"/>
              <a:gd name="connsiteX21" fmla="*/ 283222 w 3166015"/>
              <a:gd name="connsiteY21" fmla="*/ 534075 h 1901629"/>
              <a:gd name="connsiteX22" fmla="*/ 356050 w 3166015"/>
              <a:gd name="connsiteY22" fmla="*/ 566443 h 1901629"/>
              <a:gd name="connsiteX23" fmla="*/ 404602 w 3166015"/>
              <a:gd name="connsiteY23" fmla="*/ 582627 h 1901629"/>
              <a:gd name="connsiteX24" fmla="*/ 574535 w 3166015"/>
              <a:gd name="connsiteY24" fmla="*/ 614995 h 1901629"/>
              <a:gd name="connsiteX25" fmla="*/ 623087 w 3166015"/>
              <a:gd name="connsiteY25" fmla="*/ 631179 h 1901629"/>
              <a:gd name="connsiteX26" fmla="*/ 647363 w 3166015"/>
              <a:gd name="connsiteY26" fmla="*/ 647363 h 1901629"/>
              <a:gd name="connsiteX27" fmla="*/ 784928 w 3166015"/>
              <a:gd name="connsiteY27" fmla="*/ 663547 h 1901629"/>
              <a:gd name="connsiteX28" fmla="*/ 857756 w 3166015"/>
              <a:gd name="connsiteY28" fmla="*/ 679731 h 1901629"/>
              <a:gd name="connsiteX29" fmla="*/ 1027689 w 3166015"/>
              <a:gd name="connsiteY29" fmla="*/ 720191 h 1901629"/>
              <a:gd name="connsiteX30" fmla="*/ 1310910 w 3166015"/>
              <a:gd name="connsiteY30" fmla="*/ 695915 h 1901629"/>
              <a:gd name="connsiteX31" fmla="*/ 1367554 w 3166015"/>
              <a:gd name="connsiteY31" fmla="*/ 687823 h 1901629"/>
              <a:gd name="connsiteX32" fmla="*/ 1448475 w 3166015"/>
              <a:gd name="connsiteY32" fmla="*/ 623087 h 1901629"/>
              <a:gd name="connsiteX33" fmla="*/ 1513211 w 3166015"/>
              <a:gd name="connsiteY33" fmla="*/ 558351 h 1901629"/>
              <a:gd name="connsiteX34" fmla="*/ 1537487 w 3166015"/>
              <a:gd name="connsiteY34" fmla="*/ 477430 h 1901629"/>
              <a:gd name="connsiteX35" fmla="*/ 1545579 w 3166015"/>
              <a:gd name="connsiteY35" fmla="*/ 202301 h 1901629"/>
              <a:gd name="connsiteX36" fmla="*/ 1553671 w 3166015"/>
              <a:gd name="connsiteY36" fmla="*/ 72829 h 1901629"/>
              <a:gd name="connsiteX37" fmla="*/ 1561763 w 3166015"/>
              <a:gd name="connsiteY37" fmla="*/ 48553 h 1901629"/>
              <a:gd name="connsiteX38" fmla="*/ 1683144 w 3166015"/>
              <a:gd name="connsiteY38" fmla="*/ 0 h 1901629"/>
              <a:gd name="connsiteX39" fmla="*/ 1772156 w 3166015"/>
              <a:gd name="connsiteY39" fmla="*/ 8092 h 1901629"/>
              <a:gd name="connsiteX40" fmla="*/ 1909721 w 3166015"/>
              <a:gd name="connsiteY40" fmla="*/ 48553 h 1901629"/>
              <a:gd name="connsiteX41" fmla="*/ 2298138 w 3166015"/>
              <a:gd name="connsiteY41" fmla="*/ 80921 h 1901629"/>
              <a:gd name="connsiteX42" fmla="*/ 2468071 w 3166015"/>
              <a:gd name="connsiteY42" fmla="*/ 129473 h 1901629"/>
              <a:gd name="connsiteX43" fmla="*/ 2735108 w 3166015"/>
              <a:gd name="connsiteY43" fmla="*/ 218485 h 1901629"/>
              <a:gd name="connsiteX44" fmla="*/ 2864581 w 3166015"/>
              <a:gd name="connsiteY44" fmla="*/ 186117 h 1901629"/>
              <a:gd name="connsiteX45" fmla="*/ 3002145 w 3166015"/>
              <a:gd name="connsiteY45" fmla="*/ 194209 h 1901629"/>
              <a:gd name="connsiteX46" fmla="*/ 3042606 w 3166015"/>
              <a:gd name="connsiteY46" fmla="*/ 388418 h 1901629"/>
              <a:gd name="connsiteX47" fmla="*/ 3066882 w 3166015"/>
              <a:gd name="connsiteY47" fmla="*/ 647363 h 1901629"/>
              <a:gd name="connsiteX48" fmla="*/ 3083066 w 3166015"/>
              <a:gd name="connsiteY48" fmla="*/ 865848 h 1901629"/>
              <a:gd name="connsiteX49" fmla="*/ 3091158 w 3166015"/>
              <a:gd name="connsiteY49" fmla="*/ 890124 h 1901629"/>
              <a:gd name="connsiteX50" fmla="*/ 3107342 w 3166015"/>
              <a:gd name="connsiteY50" fmla="*/ 946768 h 1901629"/>
              <a:gd name="connsiteX51" fmla="*/ 3123526 w 3166015"/>
              <a:gd name="connsiteY51" fmla="*/ 1035781 h 1901629"/>
              <a:gd name="connsiteX52" fmla="*/ 3131618 w 3166015"/>
              <a:gd name="connsiteY52" fmla="*/ 1068149 h 1901629"/>
              <a:gd name="connsiteX53" fmla="*/ 3147802 w 3166015"/>
              <a:gd name="connsiteY53" fmla="*/ 1116701 h 1901629"/>
              <a:gd name="connsiteX54" fmla="*/ 3147802 w 3166015"/>
              <a:gd name="connsiteY54" fmla="*/ 1537487 h 1901629"/>
              <a:gd name="connsiteX55" fmla="*/ 3123526 w 3166015"/>
              <a:gd name="connsiteY55" fmla="*/ 1602223 h 1901629"/>
              <a:gd name="connsiteX56" fmla="*/ 3115434 w 3166015"/>
              <a:gd name="connsiteY56" fmla="*/ 1626499 h 1901629"/>
              <a:gd name="connsiteX57" fmla="*/ 3091158 w 3166015"/>
              <a:gd name="connsiteY57" fmla="*/ 1634591 h 1901629"/>
              <a:gd name="connsiteX58" fmla="*/ 3074974 w 3166015"/>
              <a:gd name="connsiteY58" fmla="*/ 1650776 h 1901629"/>
              <a:gd name="connsiteX59" fmla="*/ 3026422 w 3166015"/>
              <a:gd name="connsiteY59" fmla="*/ 1666960 h 1901629"/>
              <a:gd name="connsiteX60" fmla="*/ 3010237 w 3166015"/>
              <a:gd name="connsiteY60" fmla="*/ 1683144 h 1901629"/>
              <a:gd name="connsiteX61" fmla="*/ 2905041 w 3166015"/>
              <a:gd name="connsiteY61" fmla="*/ 1699328 h 1901629"/>
              <a:gd name="connsiteX62" fmla="*/ 2807937 w 3166015"/>
              <a:gd name="connsiteY62" fmla="*/ 1691236 h 1901629"/>
              <a:gd name="connsiteX63" fmla="*/ 2735108 w 3166015"/>
              <a:gd name="connsiteY63" fmla="*/ 1650776 h 1901629"/>
              <a:gd name="connsiteX64" fmla="*/ 2686556 w 3166015"/>
              <a:gd name="connsiteY64" fmla="*/ 1634591 h 1901629"/>
              <a:gd name="connsiteX65" fmla="*/ 2662280 w 3166015"/>
              <a:gd name="connsiteY65" fmla="*/ 1626499 h 1901629"/>
              <a:gd name="connsiteX66" fmla="*/ 2638004 w 3166015"/>
              <a:gd name="connsiteY66" fmla="*/ 1610315 h 1901629"/>
              <a:gd name="connsiteX67" fmla="*/ 2605636 w 3166015"/>
              <a:gd name="connsiteY67" fmla="*/ 1602223 h 1901629"/>
              <a:gd name="connsiteX68" fmla="*/ 2581360 w 3166015"/>
              <a:gd name="connsiteY68" fmla="*/ 1594131 h 1901629"/>
              <a:gd name="connsiteX69" fmla="*/ 2548991 w 3166015"/>
              <a:gd name="connsiteY69" fmla="*/ 1586039 h 1901629"/>
              <a:gd name="connsiteX70" fmla="*/ 2500439 w 3166015"/>
              <a:gd name="connsiteY70" fmla="*/ 1569855 h 1901629"/>
              <a:gd name="connsiteX71" fmla="*/ 2468071 w 3166015"/>
              <a:gd name="connsiteY71" fmla="*/ 1561763 h 1901629"/>
              <a:gd name="connsiteX72" fmla="*/ 2419519 w 3166015"/>
              <a:gd name="connsiteY72" fmla="*/ 1545579 h 1901629"/>
              <a:gd name="connsiteX73" fmla="*/ 2395243 w 3166015"/>
              <a:gd name="connsiteY73" fmla="*/ 1521303 h 1901629"/>
              <a:gd name="connsiteX74" fmla="*/ 2338599 w 3166015"/>
              <a:gd name="connsiteY74" fmla="*/ 1505119 h 1901629"/>
              <a:gd name="connsiteX75" fmla="*/ 2168666 w 3166015"/>
              <a:gd name="connsiteY75" fmla="*/ 1480843 h 1901629"/>
              <a:gd name="connsiteX76" fmla="*/ 2136298 w 3166015"/>
              <a:gd name="connsiteY76" fmla="*/ 1488935 h 1901629"/>
              <a:gd name="connsiteX77" fmla="*/ 2087745 w 3166015"/>
              <a:gd name="connsiteY77" fmla="*/ 1505119 h 1901629"/>
              <a:gd name="connsiteX78" fmla="*/ 1982549 w 3166015"/>
              <a:gd name="connsiteY78" fmla="*/ 1521303 h 1901629"/>
              <a:gd name="connsiteX79" fmla="*/ 1885445 w 3166015"/>
              <a:gd name="connsiteY79" fmla="*/ 1513211 h 1901629"/>
              <a:gd name="connsiteX80" fmla="*/ 1853076 w 3166015"/>
              <a:gd name="connsiteY80" fmla="*/ 1505119 h 1901629"/>
              <a:gd name="connsiteX81" fmla="*/ 1788340 w 3166015"/>
              <a:gd name="connsiteY81" fmla="*/ 1497027 h 1901629"/>
              <a:gd name="connsiteX82" fmla="*/ 1602223 w 3166015"/>
              <a:gd name="connsiteY82" fmla="*/ 1505119 h 1901629"/>
              <a:gd name="connsiteX83" fmla="*/ 1497027 w 3166015"/>
              <a:gd name="connsiteY83" fmla="*/ 1529395 h 1901629"/>
              <a:gd name="connsiteX84" fmla="*/ 1472751 w 3166015"/>
              <a:gd name="connsiteY84" fmla="*/ 1537487 h 1901629"/>
              <a:gd name="connsiteX85" fmla="*/ 1448475 w 3166015"/>
              <a:gd name="connsiteY85" fmla="*/ 1529395 h 1901629"/>
              <a:gd name="connsiteX86" fmla="*/ 1440383 w 3166015"/>
              <a:gd name="connsiteY86" fmla="*/ 1505119 h 1901629"/>
              <a:gd name="connsiteX87" fmla="*/ 1448475 w 3166015"/>
              <a:gd name="connsiteY87" fmla="*/ 1343278 h 1901629"/>
              <a:gd name="connsiteX88" fmla="*/ 1464659 w 3166015"/>
              <a:gd name="connsiteY88" fmla="*/ 1294726 h 1901629"/>
              <a:gd name="connsiteX89" fmla="*/ 1472751 w 3166015"/>
              <a:gd name="connsiteY89" fmla="*/ 1229990 h 1901629"/>
              <a:gd name="connsiteX90" fmla="*/ 1488935 w 3166015"/>
              <a:gd name="connsiteY90" fmla="*/ 1205714 h 1901629"/>
              <a:gd name="connsiteX91" fmla="*/ 1480843 w 3166015"/>
              <a:gd name="connsiteY91" fmla="*/ 1124793 h 1901629"/>
              <a:gd name="connsiteX92" fmla="*/ 1472751 w 3166015"/>
              <a:gd name="connsiteY92" fmla="*/ 1100517 h 1901629"/>
              <a:gd name="connsiteX93" fmla="*/ 1448475 w 3166015"/>
              <a:gd name="connsiteY93" fmla="*/ 1092425 h 1901629"/>
              <a:gd name="connsiteX94" fmla="*/ 1424199 w 3166015"/>
              <a:gd name="connsiteY94" fmla="*/ 1076241 h 1901629"/>
              <a:gd name="connsiteX95" fmla="*/ 1286634 w 3166015"/>
              <a:gd name="connsiteY95" fmla="*/ 1060057 h 1901629"/>
              <a:gd name="connsiteX96" fmla="*/ 1181437 w 3166015"/>
              <a:gd name="connsiteY96" fmla="*/ 1035781 h 1901629"/>
              <a:gd name="connsiteX97" fmla="*/ 1149069 w 3166015"/>
              <a:gd name="connsiteY97" fmla="*/ 1027689 h 1901629"/>
              <a:gd name="connsiteX98" fmla="*/ 1060057 w 3166015"/>
              <a:gd name="connsiteY98" fmla="*/ 1011505 h 1901629"/>
              <a:gd name="connsiteX99" fmla="*/ 1019597 w 3166015"/>
              <a:gd name="connsiteY99" fmla="*/ 1019597 h 1901629"/>
              <a:gd name="connsiteX100" fmla="*/ 971045 w 3166015"/>
              <a:gd name="connsiteY100" fmla="*/ 1051965 h 1901629"/>
              <a:gd name="connsiteX101" fmla="*/ 946768 w 3166015"/>
              <a:gd name="connsiteY101" fmla="*/ 1060057 h 1901629"/>
              <a:gd name="connsiteX102" fmla="*/ 922492 w 3166015"/>
              <a:gd name="connsiteY102" fmla="*/ 1076241 h 1901629"/>
              <a:gd name="connsiteX103" fmla="*/ 873940 w 3166015"/>
              <a:gd name="connsiteY103" fmla="*/ 1092425 h 1901629"/>
              <a:gd name="connsiteX104" fmla="*/ 865848 w 3166015"/>
              <a:gd name="connsiteY104" fmla="*/ 1116701 h 1901629"/>
              <a:gd name="connsiteX105" fmla="*/ 841572 w 3166015"/>
              <a:gd name="connsiteY105" fmla="*/ 1124793 h 1901629"/>
              <a:gd name="connsiteX106" fmla="*/ 550259 w 3166015"/>
              <a:gd name="connsiteY106" fmla="*/ 1157161 h 1901629"/>
              <a:gd name="connsiteX107" fmla="*/ 525983 w 3166015"/>
              <a:gd name="connsiteY107" fmla="*/ 1173345 h 1901629"/>
              <a:gd name="connsiteX108" fmla="*/ 493614 w 3166015"/>
              <a:gd name="connsiteY108" fmla="*/ 1278542 h 1901629"/>
              <a:gd name="connsiteX109" fmla="*/ 501706 w 3166015"/>
              <a:gd name="connsiteY109" fmla="*/ 1399922 h 1901629"/>
              <a:gd name="connsiteX110" fmla="*/ 509799 w 3166015"/>
              <a:gd name="connsiteY110" fmla="*/ 1424199 h 1901629"/>
              <a:gd name="connsiteX111" fmla="*/ 558351 w 3166015"/>
              <a:gd name="connsiteY111" fmla="*/ 1440383 h 1901629"/>
              <a:gd name="connsiteX112" fmla="*/ 639271 w 3166015"/>
              <a:gd name="connsiteY112" fmla="*/ 1456567 h 1901629"/>
              <a:gd name="connsiteX113" fmla="*/ 712099 w 3166015"/>
              <a:gd name="connsiteY113" fmla="*/ 1472751 h 1901629"/>
              <a:gd name="connsiteX114" fmla="*/ 728283 w 3166015"/>
              <a:gd name="connsiteY114" fmla="*/ 1497027 h 1901629"/>
              <a:gd name="connsiteX115" fmla="*/ 768744 w 3166015"/>
              <a:gd name="connsiteY115" fmla="*/ 1529395 h 1901629"/>
              <a:gd name="connsiteX116" fmla="*/ 801112 w 3166015"/>
              <a:gd name="connsiteY116" fmla="*/ 1602223 h 1901629"/>
              <a:gd name="connsiteX117" fmla="*/ 776836 w 3166015"/>
              <a:gd name="connsiteY117" fmla="*/ 1764064 h 1901629"/>
              <a:gd name="connsiteX118" fmla="*/ 776836 w 3166015"/>
              <a:gd name="connsiteY118" fmla="*/ 1764064 h 1901629"/>
              <a:gd name="connsiteX119" fmla="*/ 768744 w 3166015"/>
              <a:gd name="connsiteY119" fmla="*/ 1804524 h 1901629"/>
              <a:gd name="connsiteX120" fmla="*/ 744468 w 3166015"/>
              <a:gd name="connsiteY120" fmla="*/ 1820708 h 1901629"/>
              <a:gd name="connsiteX121" fmla="*/ 720191 w 3166015"/>
              <a:gd name="connsiteY121" fmla="*/ 1861168 h 1901629"/>
              <a:gd name="connsiteX122" fmla="*/ 671639 w 3166015"/>
              <a:gd name="connsiteY122" fmla="*/ 1877353 h 1901629"/>
              <a:gd name="connsiteX123" fmla="*/ 614995 w 3166015"/>
              <a:gd name="connsiteY123" fmla="*/ 1893537 h 1901629"/>
              <a:gd name="connsiteX124" fmla="*/ 428878 w 3166015"/>
              <a:gd name="connsiteY124" fmla="*/ 1901629 h 1901629"/>
              <a:gd name="connsiteX125" fmla="*/ 307498 w 3166015"/>
              <a:gd name="connsiteY125" fmla="*/ 1893537 h 1901629"/>
              <a:gd name="connsiteX126" fmla="*/ 258945 w 3166015"/>
              <a:gd name="connsiteY126" fmla="*/ 1877353 h 1901629"/>
              <a:gd name="connsiteX127" fmla="*/ 234669 w 3166015"/>
              <a:gd name="connsiteY127" fmla="*/ 1869260 h 1901629"/>
              <a:gd name="connsiteX128" fmla="*/ 210393 w 3166015"/>
              <a:gd name="connsiteY128" fmla="*/ 1853076 h 1901629"/>
              <a:gd name="connsiteX129" fmla="*/ 113289 w 3166015"/>
              <a:gd name="connsiteY129" fmla="*/ 1828800 h 1901629"/>
              <a:gd name="connsiteX130" fmla="*/ 145657 w 3166015"/>
              <a:gd name="connsiteY130" fmla="*/ 1828800 h 1901629"/>
              <a:gd name="connsiteX0" fmla="*/ 145657 w 3149151"/>
              <a:gd name="connsiteY0" fmla="*/ 1828800 h 1901629"/>
              <a:gd name="connsiteX1" fmla="*/ 137565 w 3149151"/>
              <a:gd name="connsiteY1" fmla="*/ 1804524 h 1901629"/>
              <a:gd name="connsiteX2" fmla="*/ 121381 w 3149151"/>
              <a:gd name="connsiteY2" fmla="*/ 1780248 h 1901629"/>
              <a:gd name="connsiteX3" fmla="*/ 113289 w 3149151"/>
              <a:gd name="connsiteY3" fmla="*/ 1691236 h 1901629"/>
              <a:gd name="connsiteX4" fmla="*/ 105197 w 3149151"/>
              <a:gd name="connsiteY4" fmla="*/ 1634591 h 1901629"/>
              <a:gd name="connsiteX5" fmla="*/ 89013 w 3149151"/>
              <a:gd name="connsiteY5" fmla="*/ 1488935 h 1901629"/>
              <a:gd name="connsiteX6" fmla="*/ 72829 w 3149151"/>
              <a:gd name="connsiteY6" fmla="*/ 1302818 h 1901629"/>
              <a:gd name="connsiteX7" fmla="*/ 56645 w 3149151"/>
              <a:gd name="connsiteY7" fmla="*/ 1254266 h 1901629"/>
              <a:gd name="connsiteX8" fmla="*/ 48553 w 3149151"/>
              <a:gd name="connsiteY8" fmla="*/ 1229990 h 1901629"/>
              <a:gd name="connsiteX9" fmla="*/ 16184 w 3149151"/>
              <a:gd name="connsiteY9" fmla="*/ 1140977 h 1901629"/>
              <a:gd name="connsiteX10" fmla="*/ 8092 w 3149151"/>
              <a:gd name="connsiteY10" fmla="*/ 1076241 h 1901629"/>
              <a:gd name="connsiteX11" fmla="*/ 0 w 3149151"/>
              <a:gd name="connsiteY11" fmla="*/ 1019597 h 1901629"/>
              <a:gd name="connsiteX12" fmla="*/ 8092 w 3149151"/>
              <a:gd name="connsiteY12" fmla="*/ 784928 h 1901629"/>
              <a:gd name="connsiteX13" fmla="*/ 16184 w 3149151"/>
              <a:gd name="connsiteY13" fmla="*/ 752560 h 1901629"/>
              <a:gd name="connsiteX14" fmla="*/ 32368 w 3149151"/>
              <a:gd name="connsiteY14" fmla="*/ 704007 h 1901629"/>
              <a:gd name="connsiteX15" fmla="*/ 40460 w 3149151"/>
              <a:gd name="connsiteY15" fmla="*/ 679731 h 1901629"/>
              <a:gd name="connsiteX16" fmla="*/ 80921 w 3149151"/>
              <a:gd name="connsiteY16" fmla="*/ 590719 h 1901629"/>
              <a:gd name="connsiteX17" fmla="*/ 105197 w 3149151"/>
              <a:gd name="connsiteY17" fmla="*/ 542167 h 1901629"/>
              <a:gd name="connsiteX18" fmla="*/ 129473 w 3149151"/>
              <a:gd name="connsiteY18" fmla="*/ 525983 h 1901629"/>
              <a:gd name="connsiteX19" fmla="*/ 210393 w 3149151"/>
              <a:gd name="connsiteY19" fmla="*/ 509799 h 1901629"/>
              <a:gd name="connsiteX20" fmla="*/ 258945 w 3149151"/>
              <a:gd name="connsiteY20" fmla="*/ 525983 h 1901629"/>
              <a:gd name="connsiteX21" fmla="*/ 283222 w 3149151"/>
              <a:gd name="connsiteY21" fmla="*/ 534075 h 1901629"/>
              <a:gd name="connsiteX22" fmla="*/ 356050 w 3149151"/>
              <a:gd name="connsiteY22" fmla="*/ 566443 h 1901629"/>
              <a:gd name="connsiteX23" fmla="*/ 404602 w 3149151"/>
              <a:gd name="connsiteY23" fmla="*/ 582627 h 1901629"/>
              <a:gd name="connsiteX24" fmla="*/ 574535 w 3149151"/>
              <a:gd name="connsiteY24" fmla="*/ 614995 h 1901629"/>
              <a:gd name="connsiteX25" fmla="*/ 623087 w 3149151"/>
              <a:gd name="connsiteY25" fmla="*/ 631179 h 1901629"/>
              <a:gd name="connsiteX26" fmla="*/ 647363 w 3149151"/>
              <a:gd name="connsiteY26" fmla="*/ 647363 h 1901629"/>
              <a:gd name="connsiteX27" fmla="*/ 784928 w 3149151"/>
              <a:gd name="connsiteY27" fmla="*/ 663547 h 1901629"/>
              <a:gd name="connsiteX28" fmla="*/ 857756 w 3149151"/>
              <a:gd name="connsiteY28" fmla="*/ 679731 h 1901629"/>
              <a:gd name="connsiteX29" fmla="*/ 1027689 w 3149151"/>
              <a:gd name="connsiteY29" fmla="*/ 720191 h 1901629"/>
              <a:gd name="connsiteX30" fmla="*/ 1310910 w 3149151"/>
              <a:gd name="connsiteY30" fmla="*/ 695915 h 1901629"/>
              <a:gd name="connsiteX31" fmla="*/ 1367554 w 3149151"/>
              <a:gd name="connsiteY31" fmla="*/ 687823 h 1901629"/>
              <a:gd name="connsiteX32" fmla="*/ 1448475 w 3149151"/>
              <a:gd name="connsiteY32" fmla="*/ 623087 h 1901629"/>
              <a:gd name="connsiteX33" fmla="*/ 1513211 w 3149151"/>
              <a:gd name="connsiteY33" fmla="*/ 558351 h 1901629"/>
              <a:gd name="connsiteX34" fmla="*/ 1537487 w 3149151"/>
              <a:gd name="connsiteY34" fmla="*/ 477430 h 1901629"/>
              <a:gd name="connsiteX35" fmla="*/ 1545579 w 3149151"/>
              <a:gd name="connsiteY35" fmla="*/ 202301 h 1901629"/>
              <a:gd name="connsiteX36" fmla="*/ 1553671 w 3149151"/>
              <a:gd name="connsiteY36" fmla="*/ 72829 h 1901629"/>
              <a:gd name="connsiteX37" fmla="*/ 1561763 w 3149151"/>
              <a:gd name="connsiteY37" fmla="*/ 48553 h 1901629"/>
              <a:gd name="connsiteX38" fmla="*/ 1683144 w 3149151"/>
              <a:gd name="connsiteY38" fmla="*/ 0 h 1901629"/>
              <a:gd name="connsiteX39" fmla="*/ 1772156 w 3149151"/>
              <a:gd name="connsiteY39" fmla="*/ 8092 h 1901629"/>
              <a:gd name="connsiteX40" fmla="*/ 1909721 w 3149151"/>
              <a:gd name="connsiteY40" fmla="*/ 48553 h 1901629"/>
              <a:gd name="connsiteX41" fmla="*/ 2298138 w 3149151"/>
              <a:gd name="connsiteY41" fmla="*/ 80921 h 1901629"/>
              <a:gd name="connsiteX42" fmla="*/ 2468071 w 3149151"/>
              <a:gd name="connsiteY42" fmla="*/ 129473 h 1901629"/>
              <a:gd name="connsiteX43" fmla="*/ 2735108 w 3149151"/>
              <a:gd name="connsiteY43" fmla="*/ 218485 h 1901629"/>
              <a:gd name="connsiteX44" fmla="*/ 2864581 w 3149151"/>
              <a:gd name="connsiteY44" fmla="*/ 186117 h 1901629"/>
              <a:gd name="connsiteX45" fmla="*/ 3002145 w 3149151"/>
              <a:gd name="connsiteY45" fmla="*/ 194209 h 1901629"/>
              <a:gd name="connsiteX46" fmla="*/ 3042606 w 3149151"/>
              <a:gd name="connsiteY46" fmla="*/ 388418 h 1901629"/>
              <a:gd name="connsiteX47" fmla="*/ 3066882 w 3149151"/>
              <a:gd name="connsiteY47" fmla="*/ 647363 h 1901629"/>
              <a:gd name="connsiteX48" fmla="*/ 3083066 w 3149151"/>
              <a:gd name="connsiteY48" fmla="*/ 865848 h 1901629"/>
              <a:gd name="connsiteX49" fmla="*/ 3091158 w 3149151"/>
              <a:gd name="connsiteY49" fmla="*/ 890124 h 1901629"/>
              <a:gd name="connsiteX50" fmla="*/ 3107342 w 3149151"/>
              <a:gd name="connsiteY50" fmla="*/ 946768 h 1901629"/>
              <a:gd name="connsiteX51" fmla="*/ 3123526 w 3149151"/>
              <a:gd name="connsiteY51" fmla="*/ 1035781 h 1901629"/>
              <a:gd name="connsiteX52" fmla="*/ 3131618 w 3149151"/>
              <a:gd name="connsiteY52" fmla="*/ 1068149 h 1901629"/>
              <a:gd name="connsiteX53" fmla="*/ 3147802 w 3149151"/>
              <a:gd name="connsiteY53" fmla="*/ 1537487 h 1901629"/>
              <a:gd name="connsiteX54" fmla="*/ 3123526 w 3149151"/>
              <a:gd name="connsiteY54" fmla="*/ 1602223 h 1901629"/>
              <a:gd name="connsiteX55" fmla="*/ 3115434 w 3149151"/>
              <a:gd name="connsiteY55" fmla="*/ 1626499 h 1901629"/>
              <a:gd name="connsiteX56" fmla="*/ 3091158 w 3149151"/>
              <a:gd name="connsiteY56" fmla="*/ 1634591 h 1901629"/>
              <a:gd name="connsiteX57" fmla="*/ 3074974 w 3149151"/>
              <a:gd name="connsiteY57" fmla="*/ 1650776 h 1901629"/>
              <a:gd name="connsiteX58" fmla="*/ 3026422 w 3149151"/>
              <a:gd name="connsiteY58" fmla="*/ 1666960 h 1901629"/>
              <a:gd name="connsiteX59" fmla="*/ 3010237 w 3149151"/>
              <a:gd name="connsiteY59" fmla="*/ 1683144 h 1901629"/>
              <a:gd name="connsiteX60" fmla="*/ 2905041 w 3149151"/>
              <a:gd name="connsiteY60" fmla="*/ 1699328 h 1901629"/>
              <a:gd name="connsiteX61" fmla="*/ 2807937 w 3149151"/>
              <a:gd name="connsiteY61" fmla="*/ 1691236 h 1901629"/>
              <a:gd name="connsiteX62" fmla="*/ 2735108 w 3149151"/>
              <a:gd name="connsiteY62" fmla="*/ 1650776 h 1901629"/>
              <a:gd name="connsiteX63" fmla="*/ 2686556 w 3149151"/>
              <a:gd name="connsiteY63" fmla="*/ 1634591 h 1901629"/>
              <a:gd name="connsiteX64" fmla="*/ 2662280 w 3149151"/>
              <a:gd name="connsiteY64" fmla="*/ 1626499 h 1901629"/>
              <a:gd name="connsiteX65" fmla="*/ 2638004 w 3149151"/>
              <a:gd name="connsiteY65" fmla="*/ 1610315 h 1901629"/>
              <a:gd name="connsiteX66" fmla="*/ 2605636 w 3149151"/>
              <a:gd name="connsiteY66" fmla="*/ 1602223 h 1901629"/>
              <a:gd name="connsiteX67" fmla="*/ 2581360 w 3149151"/>
              <a:gd name="connsiteY67" fmla="*/ 1594131 h 1901629"/>
              <a:gd name="connsiteX68" fmla="*/ 2548991 w 3149151"/>
              <a:gd name="connsiteY68" fmla="*/ 1586039 h 1901629"/>
              <a:gd name="connsiteX69" fmla="*/ 2500439 w 3149151"/>
              <a:gd name="connsiteY69" fmla="*/ 1569855 h 1901629"/>
              <a:gd name="connsiteX70" fmla="*/ 2468071 w 3149151"/>
              <a:gd name="connsiteY70" fmla="*/ 1561763 h 1901629"/>
              <a:gd name="connsiteX71" fmla="*/ 2419519 w 3149151"/>
              <a:gd name="connsiteY71" fmla="*/ 1545579 h 1901629"/>
              <a:gd name="connsiteX72" fmla="*/ 2395243 w 3149151"/>
              <a:gd name="connsiteY72" fmla="*/ 1521303 h 1901629"/>
              <a:gd name="connsiteX73" fmla="*/ 2338599 w 3149151"/>
              <a:gd name="connsiteY73" fmla="*/ 1505119 h 1901629"/>
              <a:gd name="connsiteX74" fmla="*/ 2168666 w 3149151"/>
              <a:gd name="connsiteY74" fmla="*/ 1480843 h 1901629"/>
              <a:gd name="connsiteX75" fmla="*/ 2136298 w 3149151"/>
              <a:gd name="connsiteY75" fmla="*/ 1488935 h 1901629"/>
              <a:gd name="connsiteX76" fmla="*/ 2087745 w 3149151"/>
              <a:gd name="connsiteY76" fmla="*/ 1505119 h 1901629"/>
              <a:gd name="connsiteX77" fmla="*/ 1982549 w 3149151"/>
              <a:gd name="connsiteY77" fmla="*/ 1521303 h 1901629"/>
              <a:gd name="connsiteX78" fmla="*/ 1885445 w 3149151"/>
              <a:gd name="connsiteY78" fmla="*/ 1513211 h 1901629"/>
              <a:gd name="connsiteX79" fmla="*/ 1853076 w 3149151"/>
              <a:gd name="connsiteY79" fmla="*/ 1505119 h 1901629"/>
              <a:gd name="connsiteX80" fmla="*/ 1788340 w 3149151"/>
              <a:gd name="connsiteY80" fmla="*/ 1497027 h 1901629"/>
              <a:gd name="connsiteX81" fmla="*/ 1602223 w 3149151"/>
              <a:gd name="connsiteY81" fmla="*/ 1505119 h 1901629"/>
              <a:gd name="connsiteX82" fmla="*/ 1497027 w 3149151"/>
              <a:gd name="connsiteY82" fmla="*/ 1529395 h 1901629"/>
              <a:gd name="connsiteX83" fmla="*/ 1472751 w 3149151"/>
              <a:gd name="connsiteY83" fmla="*/ 1537487 h 1901629"/>
              <a:gd name="connsiteX84" fmla="*/ 1448475 w 3149151"/>
              <a:gd name="connsiteY84" fmla="*/ 1529395 h 1901629"/>
              <a:gd name="connsiteX85" fmla="*/ 1440383 w 3149151"/>
              <a:gd name="connsiteY85" fmla="*/ 1505119 h 1901629"/>
              <a:gd name="connsiteX86" fmla="*/ 1448475 w 3149151"/>
              <a:gd name="connsiteY86" fmla="*/ 1343278 h 1901629"/>
              <a:gd name="connsiteX87" fmla="*/ 1464659 w 3149151"/>
              <a:gd name="connsiteY87" fmla="*/ 1294726 h 1901629"/>
              <a:gd name="connsiteX88" fmla="*/ 1472751 w 3149151"/>
              <a:gd name="connsiteY88" fmla="*/ 1229990 h 1901629"/>
              <a:gd name="connsiteX89" fmla="*/ 1488935 w 3149151"/>
              <a:gd name="connsiteY89" fmla="*/ 1205714 h 1901629"/>
              <a:gd name="connsiteX90" fmla="*/ 1480843 w 3149151"/>
              <a:gd name="connsiteY90" fmla="*/ 1124793 h 1901629"/>
              <a:gd name="connsiteX91" fmla="*/ 1472751 w 3149151"/>
              <a:gd name="connsiteY91" fmla="*/ 1100517 h 1901629"/>
              <a:gd name="connsiteX92" fmla="*/ 1448475 w 3149151"/>
              <a:gd name="connsiteY92" fmla="*/ 1092425 h 1901629"/>
              <a:gd name="connsiteX93" fmla="*/ 1424199 w 3149151"/>
              <a:gd name="connsiteY93" fmla="*/ 1076241 h 1901629"/>
              <a:gd name="connsiteX94" fmla="*/ 1286634 w 3149151"/>
              <a:gd name="connsiteY94" fmla="*/ 1060057 h 1901629"/>
              <a:gd name="connsiteX95" fmla="*/ 1181437 w 3149151"/>
              <a:gd name="connsiteY95" fmla="*/ 1035781 h 1901629"/>
              <a:gd name="connsiteX96" fmla="*/ 1149069 w 3149151"/>
              <a:gd name="connsiteY96" fmla="*/ 1027689 h 1901629"/>
              <a:gd name="connsiteX97" fmla="*/ 1060057 w 3149151"/>
              <a:gd name="connsiteY97" fmla="*/ 1011505 h 1901629"/>
              <a:gd name="connsiteX98" fmla="*/ 1019597 w 3149151"/>
              <a:gd name="connsiteY98" fmla="*/ 1019597 h 1901629"/>
              <a:gd name="connsiteX99" fmla="*/ 971045 w 3149151"/>
              <a:gd name="connsiteY99" fmla="*/ 1051965 h 1901629"/>
              <a:gd name="connsiteX100" fmla="*/ 946768 w 3149151"/>
              <a:gd name="connsiteY100" fmla="*/ 1060057 h 1901629"/>
              <a:gd name="connsiteX101" fmla="*/ 922492 w 3149151"/>
              <a:gd name="connsiteY101" fmla="*/ 1076241 h 1901629"/>
              <a:gd name="connsiteX102" fmla="*/ 873940 w 3149151"/>
              <a:gd name="connsiteY102" fmla="*/ 1092425 h 1901629"/>
              <a:gd name="connsiteX103" fmla="*/ 865848 w 3149151"/>
              <a:gd name="connsiteY103" fmla="*/ 1116701 h 1901629"/>
              <a:gd name="connsiteX104" fmla="*/ 841572 w 3149151"/>
              <a:gd name="connsiteY104" fmla="*/ 1124793 h 1901629"/>
              <a:gd name="connsiteX105" fmla="*/ 550259 w 3149151"/>
              <a:gd name="connsiteY105" fmla="*/ 1157161 h 1901629"/>
              <a:gd name="connsiteX106" fmla="*/ 525983 w 3149151"/>
              <a:gd name="connsiteY106" fmla="*/ 1173345 h 1901629"/>
              <a:gd name="connsiteX107" fmla="*/ 493614 w 3149151"/>
              <a:gd name="connsiteY107" fmla="*/ 1278542 h 1901629"/>
              <a:gd name="connsiteX108" fmla="*/ 501706 w 3149151"/>
              <a:gd name="connsiteY108" fmla="*/ 1399922 h 1901629"/>
              <a:gd name="connsiteX109" fmla="*/ 509799 w 3149151"/>
              <a:gd name="connsiteY109" fmla="*/ 1424199 h 1901629"/>
              <a:gd name="connsiteX110" fmla="*/ 558351 w 3149151"/>
              <a:gd name="connsiteY110" fmla="*/ 1440383 h 1901629"/>
              <a:gd name="connsiteX111" fmla="*/ 639271 w 3149151"/>
              <a:gd name="connsiteY111" fmla="*/ 1456567 h 1901629"/>
              <a:gd name="connsiteX112" fmla="*/ 712099 w 3149151"/>
              <a:gd name="connsiteY112" fmla="*/ 1472751 h 1901629"/>
              <a:gd name="connsiteX113" fmla="*/ 728283 w 3149151"/>
              <a:gd name="connsiteY113" fmla="*/ 1497027 h 1901629"/>
              <a:gd name="connsiteX114" fmla="*/ 768744 w 3149151"/>
              <a:gd name="connsiteY114" fmla="*/ 1529395 h 1901629"/>
              <a:gd name="connsiteX115" fmla="*/ 801112 w 3149151"/>
              <a:gd name="connsiteY115" fmla="*/ 1602223 h 1901629"/>
              <a:gd name="connsiteX116" fmla="*/ 776836 w 3149151"/>
              <a:gd name="connsiteY116" fmla="*/ 1764064 h 1901629"/>
              <a:gd name="connsiteX117" fmla="*/ 776836 w 3149151"/>
              <a:gd name="connsiteY117" fmla="*/ 1764064 h 1901629"/>
              <a:gd name="connsiteX118" fmla="*/ 768744 w 3149151"/>
              <a:gd name="connsiteY118" fmla="*/ 1804524 h 1901629"/>
              <a:gd name="connsiteX119" fmla="*/ 744468 w 3149151"/>
              <a:gd name="connsiteY119" fmla="*/ 1820708 h 1901629"/>
              <a:gd name="connsiteX120" fmla="*/ 720191 w 3149151"/>
              <a:gd name="connsiteY120" fmla="*/ 1861168 h 1901629"/>
              <a:gd name="connsiteX121" fmla="*/ 671639 w 3149151"/>
              <a:gd name="connsiteY121" fmla="*/ 1877353 h 1901629"/>
              <a:gd name="connsiteX122" fmla="*/ 614995 w 3149151"/>
              <a:gd name="connsiteY122" fmla="*/ 1893537 h 1901629"/>
              <a:gd name="connsiteX123" fmla="*/ 428878 w 3149151"/>
              <a:gd name="connsiteY123" fmla="*/ 1901629 h 1901629"/>
              <a:gd name="connsiteX124" fmla="*/ 307498 w 3149151"/>
              <a:gd name="connsiteY124" fmla="*/ 1893537 h 1901629"/>
              <a:gd name="connsiteX125" fmla="*/ 258945 w 3149151"/>
              <a:gd name="connsiteY125" fmla="*/ 1877353 h 1901629"/>
              <a:gd name="connsiteX126" fmla="*/ 234669 w 3149151"/>
              <a:gd name="connsiteY126" fmla="*/ 1869260 h 1901629"/>
              <a:gd name="connsiteX127" fmla="*/ 210393 w 3149151"/>
              <a:gd name="connsiteY127" fmla="*/ 1853076 h 1901629"/>
              <a:gd name="connsiteX128" fmla="*/ 113289 w 3149151"/>
              <a:gd name="connsiteY128" fmla="*/ 1828800 h 1901629"/>
              <a:gd name="connsiteX129" fmla="*/ 145657 w 3149151"/>
              <a:gd name="connsiteY129"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091158 w 3147802"/>
              <a:gd name="connsiteY49" fmla="*/ 890124 h 1901629"/>
              <a:gd name="connsiteX50" fmla="*/ 3107342 w 3147802"/>
              <a:gd name="connsiteY50" fmla="*/ 946768 h 1901629"/>
              <a:gd name="connsiteX51" fmla="*/ 3123526 w 3147802"/>
              <a:gd name="connsiteY51" fmla="*/ 1035781 h 1901629"/>
              <a:gd name="connsiteX52" fmla="*/ 3147802 w 3147802"/>
              <a:gd name="connsiteY52" fmla="*/ 1537487 h 1901629"/>
              <a:gd name="connsiteX53" fmla="*/ 3123526 w 3147802"/>
              <a:gd name="connsiteY53" fmla="*/ 1602223 h 1901629"/>
              <a:gd name="connsiteX54" fmla="*/ 3115434 w 3147802"/>
              <a:gd name="connsiteY54" fmla="*/ 1626499 h 1901629"/>
              <a:gd name="connsiteX55" fmla="*/ 3091158 w 3147802"/>
              <a:gd name="connsiteY55" fmla="*/ 1634591 h 1901629"/>
              <a:gd name="connsiteX56" fmla="*/ 3074974 w 3147802"/>
              <a:gd name="connsiteY56" fmla="*/ 1650776 h 1901629"/>
              <a:gd name="connsiteX57" fmla="*/ 3026422 w 3147802"/>
              <a:gd name="connsiteY57" fmla="*/ 1666960 h 1901629"/>
              <a:gd name="connsiteX58" fmla="*/ 3010237 w 3147802"/>
              <a:gd name="connsiteY58" fmla="*/ 1683144 h 1901629"/>
              <a:gd name="connsiteX59" fmla="*/ 2905041 w 3147802"/>
              <a:gd name="connsiteY59" fmla="*/ 1699328 h 1901629"/>
              <a:gd name="connsiteX60" fmla="*/ 2807937 w 3147802"/>
              <a:gd name="connsiteY60" fmla="*/ 1691236 h 1901629"/>
              <a:gd name="connsiteX61" fmla="*/ 2735108 w 3147802"/>
              <a:gd name="connsiteY61" fmla="*/ 1650776 h 1901629"/>
              <a:gd name="connsiteX62" fmla="*/ 2686556 w 3147802"/>
              <a:gd name="connsiteY62" fmla="*/ 1634591 h 1901629"/>
              <a:gd name="connsiteX63" fmla="*/ 2662280 w 3147802"/>
              <a:gd name="connsiteY63" fmla="*/ 1626499 h 1901629"/>
              <a:gd name="connsiteX64" fmla="*/ 2638004 w 3147802"/>
              <a:gd name="connsiteY64" fmla="*/ 1610315 h 1901629"/>
              <a:gd name="connsiteX65" fmla="*/ 2605636 w 3147802"/>
              <a:gd name="connsiteY65" fmla="*/ 1602223 h 1901629"/>
              <a:gd name="connsiteX66" fmla="*/ 2581360 w 3147802"/>
              <a:gd name="connsiteY66" fmla="*/ 1594131 h 1901629"/>
              <a:gd name="connsiteX67" fmla="*/ 2548991 w 3147802"/>
              <a:gd name="connsiteY67" fmla="*/ 1586039 h 1901629"/>
              <a:gd name="connsiteX68" fmla="*/ 2500439 w 3147802"/>
              <a:gd name="connsiteY68" fmla="*/ 1569855 h 1901629"/>
              <a:gd name="connsiteX69" fmla="*/ 2468071 w 3147802"/>
              <a:gd name="connsiteY69" fmla="*/ 1561763 h 1901629"/>
              <a:gd name="connsiteX70" fmla="*/ 2419519 w 3147802"/>
              <a:gd name="connsiteY70" fmla="*/ 1545579 h 1901629"/>
              <a:gd name="connsiteX71" fmla="*/ 2395243 w 3147802"/>
              <a:gd name="connsiteY71" fmla="*/ 1521303 h 1901629"/>
              <a:gd name="connsiteX72" fmla="*/ 2338599 w 3147802"/>
              <a:gd name="connsiteY72" fmla="*/ 1505119 h 1901629"/>
              <a:gd name="connsiteX73" fmla="*/ 2168666 w 3147802"/>
              <a:gd name="connsiteY73" fmla="*/ 1480843 h 1901629"/>
              <a:gd name="connsiteX74" fmla="*/ 2136298 w 3147802"/>
              <a:gd name="connsiteY74" fmla="*/ 1488935 h 1901629"/>
              <a:gd name="connsiteX75" fmla="*/ 2087745 w 3147802"/>
              <a:gd name="connsiteY75" fmla="*/ 1505119 h 1901629"/>
              <a:gd name="connsiteX76" fmla="*/ 1982549 w 3147802"/>
              <a:gd name="connsiteY76" fmla="*/ 1521303 h 1901629"/>
              <a:gd name="connsiteX77" fmla="*/ 1885445 w 3147802"/>
              <a:gd name="connsiteY77" fmla="*/ 1513211 h 1901629"/>
              <a:gd name="connsiteX78" fmla="*/ 1853076 w 3147802"/>
              <a:gd name="connsiteY78" fmla="*/ 1505119 h 1901629"/>
              <a:gd name="connsiteX79" fmla="*/ 1788340 w 3147802"/>
              <a:gd name="connsiteY79" fmla="*/ 1497027 h 1901629"/>
              <a:gd name="connsiteX80" fmla="*/ 1602223 w 3147802"/>
              <a:gd name="connsiteY80" fmla="*/ 1505119 h 1901629"/>
              <a:gd name="connsiteX81" fmla="*/ 1497027 w 3147802"/>
              <a:gd name="connsiteY81" fmla="*/ 1529395 h 1901629"/>
              <a:gd name="connsiteX82" fmla="*/ 1472751 w 3147802"/>
              <a:gd name="connsiteY82" fmla="*/ 1537487 h 1901629"/>
              <a:gd name="connsiteX83" fmla="*/ 1448475 w 3147802"/>
              <a:gd name="connsiteY83" fmla="*/ 1529395 h 1901629"/>
              <a:gd name="connsiteX84" fmla="*/ 1440383 w 3147802"/>
              <a:gd name="connsiteY84" fmla="*/ 1505119 h 1901629"/>
              <a:gd name="connsiteX85" fmla="*/ 1448475 w 3147802"/>
              <a:gd name="connsiteY85" fmla="*/ 1343278 h 1901629"/>
              <a:gd name="connsiteX86" fmla="*/ 1464659 w 3147802"/>
              <a:gd name="connsiteY86" fmla="*/ 1294726 h 1901629"/>
              <a:gd name="connsiteX87" fmla="*/ 1472751 w 3147802"/>
              <a:gd name="connsiteY87" fmla="*/ 1229990 h 1901629"/>
              <a:gd name="connsiteX88" fmla="*/ 1488935 w 3147802"/>
              <a:gd name="connsiteY88" fmla="*/ 1205714 h 1901629"/>
              <a:gd name="connsiteX89" fmla="*/ 1480843 w 3147802"/>
              <a:gd name="connsiteY89" fmla="*/ 1124793 h 1901629"/>
              <a:gd name="connsiteX90" fmla="*/ 1472751 w 3147802"/>
              <a:gd name="connsiteY90" fmla="*/ 1100517 h 1901629"/>
              <a:gd name="connsiteX91" fmla="*/ 1448475 w 3147802"/>
              <a:gd name="connsiteY91" fmla="*/ 1092425 h 1901629"/>
              <a:gd name="connsiteX92" fmla="*/ 1424199 w 3147802"/>
              <a:gd name="connsiteY92" fmla="*/ 1076241 h 1901629"/>
              <a:gd name="connsiteX93" fmla="*/ 1286634 w 3147802"/>
              <a:gd name="connsiteY93" fmla="*/ 1060057 h 1901629"/>
              <a:gd name="connsiteX94" fmla="*/ 1181437 w 3147802"/>
              <a:gd name="connsiteY94" fmla="*/ 1035781 h 1901629"/>
              <a:gd name="connsiteX95" fmla="*/ 1149069 w 3147802"/>
              <a:gd name="connsiteY95" fmla="*/ 1027689 h 1901629"/>
              <a:gd name="connsiteX96" fmla="*/ 1060057 w 3147802"/>
              <a:gd name="connsiteY96" fmla="*/ 1011505 h 1901629"/>
              <a:gd name="connsiteX97" fmla="*/ 1019597 w 3147802"/>
              <a:gd name="connsiteY97" fmla="*/ 1019597 h 1901629"/>
              <a:gd name="connsiteX98" fmla="*/ 971045 w 3147802"/>
              <a:gd name="connsiteY98" fmla="*/ 1051965 h 1901629"/>
              <a:gd name="connsiteX99" fmla="*/ 946768 w 3147802"/>
              <a:gd name="connsiteY99" fmla="*/ 1060057 h 1901629"/>
              <a:gd name="connsiteX100" fmla="*/ 922492 w 3147802"/>
              <a:gd name="connsiteY100" fmla="*/ 1076241 h 1901629"/>
              <a:gd name="connsiteX101" fmla="*/ 873940 w 3147802"/>
              <a:gd name="connsiteY101" fmla="*/ 1092425 h 1901629"/>
              <a:gd name="connsiteX102" fmla="*/ 865848 w 3147802"/>
              <a:gd name="connsiteY102" fmla="*/ 1116701 h 1901629"/>
              <a:gd name="connsiteX103" fmla="*/ 841572 w 3147802"/>
              <a:gd name="connsiteY103" fmla="*/ 1124793 h 1901629"/>
              <a:gd name="connsiteX104" fmla="*/ 550259 w 3147802"/>
              <a:gd name="connsiteY104" fmla="*/ 1157161 h 1901629"/>
              <a:gd name="connsiteX105" fmla="*/ 525983 w 3147802"/>
              <a:gd name="connsiteY105" fmla="*/ 1173345 h 1901629"/>
              <a:gd name="connsiteX106" fmla="*/ 493614 w 3147802"/>
              <a:gd name="connsiteY106" fmla="*/ 1278542 h 1901629"/>
              <a:gd name="connsiteX107" fmla="*/ 501706 w 3147802"/>
              <a:gd name="connsiteY107" fmla="*/ 1399922 h 1901629"/>
              <a:gd name="connsiteX108" fmla="*/ 509799 w 3147802"/>
              <a:gd name="connsiteY108" fmla="*/ 1424199 h 1901629"/>
              <a:gd name="connsiteX109" fmla="*/ 558351 w 3147802"/>
              <a:gd name="connsiteY109" fmla="*/ 1440383 h 1901629"/>
              <a:gd name="connsiteX110" fmla="*/ 639271 w 3147802"/>
              <a:gd name="connsiteY110" fmla="*/ 1456567 h 1901629"/>
              <a:gd name="connsiteX111" fmla="*/ 712099 w 3147802"/>
              <a:gd name="connsiteY111" fmla="*/ 1472751 h 1901629"/>
              <a:gd name="connsiteX112" fmla="*/ 728283 w 3147802"/>
              <a:gd name="connsiteY112" fmla="*/ 1497027 h 1901629"/>
              <a:gd name="connsiteX113" fmla="*/ 768744 w 3147802"/>
              <a:gd name="connsiteY113" fmla="*/ 1529395 h 1901629"/>
              <a:gd name="connsiteX114" fmla="*/ 801112 w 3147802"/>
              <a:gd name="connsiteY114" fmla="*/ 1602223 h 1901629"/>
              <a:gd name="connsiteX115" fmla="*/ 776836 w 3147802"/>
              <a:gd name="connsiteY115" fmla="*/ 1764064 h 1901629"/>
              <a:gd name="connsiteX116" fmla="*/ 776836 w 3147802"/>
              <a:gd name="connsiteY116" fmla="*/ 1764064 h 1901629"/>
              <a:gd name="connsiteX117" fmla="*/ 768744 w 3147802"/>
              <a:gd name="connsiteY117" fmla="*/ 1804524 h 1901629"/>
              <a:gd name="connsiteX118" fmla="*/ 744468 w 3147802"/>
              <a:gd name="connsiteY118" fmla="*/ 1820708 h 1901629"/>
              <a:gd name="connsiteX119" fmla="*/ 720191 w 3147802"/>
              <a:gd name="connsiteY119" fmla="*/ 1861168 h 1901629"/>
              <a:gd name="connsiteX120" fmla="*/ 671639 w 3147802"/>
              <a:gd name="connsiteY120" fmla="*/ 1877353 h 1901629"/>
              <a:gd name="connsiteX121" fmla="*/ 614995 w 3147802"/>
              <a:gd name="connsiteY121" fmla="*/ 1893537 h 1901629"/>
              <a:gd name="connsiteX122" fmla="*/ 428878 w 3147802"/>
              <a:gd name="connsiteY122" fmla="*/ 1901629 h 1901629"/>
              <a:gd name="connsiteX123" fmla="*/ 307498 w 3147802"/>
              <a:gd name="connsiteY123" fmla="*/ 1893537 h 1901629"/>
              <a:gd name="connsiteX124" fmla="*/ 258945 w 3147802"/>
              <a:gd name="connsiteY124" fmla="*/ 1877353 h 1901629"/>
              <a:gd name="connsiteX125" fmla="*/ 234669 w 3147802"/>
              <a:gd name="connsiteY125" fmla="*/ 1869260 h 1901629"/>
              <a:gd name="connsiteX126" fmla="*/ 210393 w 3147802"/>
              <a:gd name="connsiteY126" fmla="*/ 1853076 h 1901629"/>
              <a:gd name="connsiteX127" fmla="*/ 113289 w 3147802"/>
              <a:gd name="connsiteY127" fmla="*/ 1828800 h 1901629"/>
              <a:gd name="connsiteX128" fmla="*/ 145657 w 3147802"/>
              <a:gd name="connsiteY128"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091158 w 3147802"/>
              <a:gd name="connsiteY49" fmla="*/ 890124 h 1901629"/>
              <a:gd name="connsiteX50" fmla="*/ 3123526 w 3147802"/>
              <a:gd name="connsiteY50" fmla="*/ 1035781 h 1901629"/>
              <a:gd name="connsiteX51" fmla="*/ 3147802 w 3147802"/>
              <a:gd name="connsiteY51" fmla="*/ 1537487 h 1901629"/>
              <a:gd name="connsiteX52" fmla="*/ 3123526 w 3147802"/>
              <a:gd name="connsiteY52" fmla="*/ 1602223 h 1901629"/>
              <a:gd name="connsiteX53" fmla="*/ 3115434 w 3147802"/>
              <a:gd name="connsiteY53" fmla="*/ 1626499 h 1901629"/>
              <a:gd name="connsiteX54" fmla="*/ 3091158 w 3147802"/>
              <a:gd name="connsiteY54" fmla="*/ 1634591 h 1901629"/>
              <a:gd name="connsiteX55" fmla="*/ 3074974 w 3147802"/>
              <a:gd name="connsiteY55" fmla="*/ 1650776 h 1901629"/>
              <a:gd name="connsiteX56" fmla="*/ 3026422 w 3147802"/>
              <a:gd name="connsiteY56" fmla="*/ 1666960 h 1901629"/>
              <a:gd name="connsiteX57" fmla="*/ 3010237 w 3147802"/>
              <a:gd name="connsiteY57" fmla="*/ 1683144 h 1901629"/>
              <a:gd name="connsiteX58" fmla="*/ 2905041 w 3147802"/>
              <a:gd name="connsiteY58" fmla="*/ 1699328 h 1901629"/>
              <a:gd name="connsiteX59" fmla="*/ 2807937 w 3147802"/>
              <a:gd name="connsiteY59" fmla="*/ 1691236 h 1901629"/>
              <a:gd name="connsiteX60" fmla="*/ 2735108 w 3147802"/>
              <a:gd name="connsiteY60" fmla="*/ 1650776 h 1901629"/>
              <a:gd name="connsiteX61" fmla="*/ 2686556 w 3147802"/>
              <a:gd name="connsiteY61" fmla="*/ 1634591 h 1901629"/>
              <a:gd name="connsiteX62" fmla="*/ 2662280 w 3147802"/>
              <a:gd name="connsiteY62" fmla="*/ 1626499 h 1901629"/>
              <a:gd name="connsiteX63" fmla="*/ 2638004 w 3147802"/>
              <a:gd name="connsiteY63" fmla="*/ 1610315 h 1901629"/>
              <a:gd name="connsiteX64" fmla="*/ 2605636 w 3147802"/>
              <a:gd name="connsiteY64" fmla="*/ 1602223 h 1901629"/>
              <a:gd name="connsiteX65" fmla="*/ 2581360 w 3147802"/>
              <a:gd name="connsiteY65" fmla="*/ 1594131 h 1901629"/>
              <a:gd name="connsiteX66" fmla="*/ 2548991 w 3147802"/>
              <a:gd name="connsiteY66" fmla="*/ 1586039 h 1901629"/>
              <a:gd name="connsiteX67" fmla="*/ 2500439 w 3147802"/>
              <a:gd name="connsiteY67" fmla="*/ 1569855 h 1901629"/>
              <a:gd name="connsiteX68" fmla="*/ 2468071 w 3147802"/>
              <a:gd name="connsiteY68" fmla="*/ 1561763 h 1901629"/>
              <a:gd name="connsiteX69" fmla="*/ 2419519 w 3147802"/>
              <a:gd name="connsiteY69" fmla="*/ 1545579 h 1901629"/>
              <a:gd name="connsiteX70" fmla="*/ 2395243 w 3147802"/>
              <a:gd name="connsiteY70" fmla="*/ 1521303 h 1901629"/>
              <a:gd name="connsiteX71" fmla="*/ 2338599 w 3147802"/>
              <a:gd name="connsiteY71" fmla="*/ 1505119 h 1901629"/>
              <a:gd name="connsiteX72" fmla="*/ 2168666 w 3147802"/>
              <a:gd name="connsiteY72" fmla="*/ 1480843 h 1901629"/>
              <a:gd name="connsiteX73" fmla="*/ 2136298 w 3147802"/>
              <a:gd name="connsiteY73" fmla="*/ 1488935 h 1901629"/>
              <a:gd name="connsiteX74" fmla="*/ 2087745 w 3147802"/>
              <a:gd name="connsiteY74" fmla="*/ 1505119 h 1901629"/>
              <a:gd name="connsiteX75" fmla="*/ 1982549 w 3147802"/>
              <a:gd name="connsiteY75" fmla="*/ 1521303 h 1901629"/>
              <a:gd name="connsiteX76" fmla="*/ 1885445 w 3147802"/>
              <a:gd name="connsiteY76" fmla="*/ 1513211 h 1901629"/>
              <a:gd name="connsiteX77" fmla="*/ 1853076 w 3147802"/>
              <a:gd name="connsiteY77" fmla="*/ 1505119 h 1901629"/>
              <a:gd name="connsiteX78" fmla="*/ 1788340 w 3147802"/>
              <a:gd name="connsiteY78" fmla="*/ 1497027 h 1901629"/>
              <a:gd name="connsiteX79" fmla="*/ 1602223 w 3147802"/>
              <a:gd name="connsiteY79" fmla="*/ 1505119 h 1901629"/>
              <a:gd name="connsiteX80" fmla="*/ 1497027 w 3147802"/>
              <a:gd name="connsiteY80" fmla="*/ 1529395 h 1901629"/>
              <a:gd name="connsiteX81" fmla="*/ 1472751 w 3147802"/>
              <a:gd name="connsiteY81" fmla="*/ 1537487 h 1901629"/>
              <a:gd name="connsiteX82" fmla="*/ 1448475 w 3147802"/>
              <a:gd name="connsiteY82" fmla="*/ 1529395 h 1901629"/>
              <a:gd name="connsiteX83" fmla="*/ 1440383 w 3147802"/>
              <a:gd name="connsiteY83" fmla="*/ 1505119 h 1901629"/>
              <a:gd name="connsiteX84" fmla="*/ 1448475 w 3147802"/>
              <a:gd name="connsiteY84" fmla="*/ 1343278 h 1901629"/>
              <a:gd name="connsiteX85" fmla="*/ 1464659 w 3147802"/>
              <a:gd name="connsiteY85" fmla="*/ 1294726 h 1901629"/>
              <a:gd name="connsiteX86" fmla="*/ 1472751 w 3147802"/>
              <a:gd name="connsiteY86" fmla="*/ 1229990 h 1901629"/>
              <a:gd name="connsiteX87" fmla="*/ 1488935 w 3147802"/>
              <a:gd name="connsiteY87" fmla="*/ 1205714 h 1901629"/>
              <a:gd name="connsiteX88" fmla="*/ 1480843 w 3147802"/>
              <a:gd name="connsiteY88" fmla="*/ 1124793 h 1901629"/>
              <a:gd name="connsiteX89" fmla="*/ 1472751 w 3147802"/>
              <a:gd name="connsiteY89" fmla="*/ 1100517 h 1901629"/>
              <a:gd name="connsiteX90" fmla="*/ 1448475 w 3147802"/>
              <a:gd name="connsiteY90" fmla="*/ 1092425 h 1901629"/>
              <a:gd name="connsiteX91" fmla="*/ 1424199 w 3147802"/>
              <a:gd name="connsiteY91" fmla="*/ 1076241 h 1901629"/>
              <a:gd name="connsiteX92" fmla="*/ 1286634 w 3147802"/>
              <a:gd name="connsiteY92" fmla="*/ 1060057 h 1901629"/>
              <a:gd name="connsiteX93" fmla="*/ 1181437 w 3147802"/>
              <a:gd name="connsiteY93" fmla="*/ 1035781 h 1901629"/>
              <a:gd name="connsiteX94" fmla="*/ 1149069 w 3147802"/>
              <a:gd name="connsiteY94" fmla="*/ 1027689 h 1901629"/>
              <a:gd name="connsiteX95" fmla="*/ 1060057 w 3147802"/>
              <a:gd name="connsiteY95" fmla="*/ 1011505 h 1901629"/>
              <a:gd name="connsiteX96" fmla="*/ 1019597 w 3147802"/>
              <a:gd name="connsiteY96" fmla="*/ 1019597 h 1901629"/>
              <a:gd name="connsiteX97" fmla="*/ 971045 w 3147802"/>
              <a:gd name="connsiteY97" fmla="*/ 1051965 h 1901629"/>
              <a:gd name="connsiteX98" fmla="*/ 946768 w 3147802"/>
              <a:gd name="connsiteY98" fmla="*/ 1060057 h 1901629"/>
              <a:gd name="connsiteX99" fmla="*/ 922492 w 3147802"/>
              <a:gd name="connsiteY99" fmla="*/ 1076241 h 1901629"/>
              <a:gd name="connsiteX100" fmla="*/ 873940 w 3147802"/>
              <a:gd name="connsiteY100" fmla="*/ 1092425 h 1901629"/>
              <a:gd name="connsiteX101" fmla="*/ 865848 w 3147802"/>
              <a:gd name="connsiteY101" fmla="*/ 1116701 h 1901629"/>
              <a:gd name="connsiteX102" fmla="*/ 841572 w 3147802"/>
              <a:gd name="connsiteY102" fmla="*/ 1124793 h 1901629"/>
              <a:gd name="connsiteX103" fmla="*/ 550259 w 3147802"/>
              <a:gd name="connsiteY103" fmla="*/ 1157161 h 1901629"/>
              <a:gd name="connsiteX104" fmla="*/ 525983 w 3147802"/>
              <a:gd name="connsiteY104" fmla="*/ 1173345 h 1901629"/>
              <a:gd name="connsiteX105" fmla="*/ 493614 w 3147802"/>
              <a:gd name="connsiteY105" fmla="*/ 1278542 h 1901629"/>
              <a:gd name="connsiteX106" fmla="*/ 501706 w 3147802"/>
              <a:gd name="connsiteY106" fmla="*/ 1399922 h 1901629"/>
              <a:gd name="connsiteX107" fmla="*/ 509799 w 3147802"/>
              <a:gd name="connsiteY107" fmla="*/ 1424199 h 1901629"/>
              <a:gd name="connsiteX108" fmla="*/ 558351 w 3147802"/>
              <a:gd name="connsiteY108" fmla="*/ 1440383 h 1901629"/>
              <a:gd name="connsiteX109" fmla="*/ 639271 w 3147802"/>
              <a:gd name="connsiteY109" fmla="*/ 1456567 h 1901629"/>
              <a:gd name="connsiteX110" fmla="*/ 712099 w 3147802"/>
              <a:gd name="connsiteY110" fmla="*/ 1472751 h 1901629"/>
              <a:gd name="connsiteX111" fmla="*/ 728283 w 3147802"/>
              <a:gd name="connsiteY111" fmla="*/ 1497027 h 1901629"/>
              <a:gd name="connsiteX112" fmla="*/ 768744 w 3147802"/>
              <a:gd name="connsiteY112" fmla="*/ 1529395 h 1901629"/>
              <a:gd name="connsiteX113" fmla="*/ 801112 w 3147802"/>
              <a:gd name="connsiteY113" fmla="*/ 1602223 h 1901629"/>
              <a:gd name="connsiteX114" fmla="*/ 776836 w 3147802"/>
              <a:gd name="connsiteY114" fmla="*/ 1764064 h 1901629"/>
              <a:gd name="connsiteX115" fmla="*/ 776836 w 3147802"/>
              <a:gd name="connsiteY115" fmla="*/ 1764064 h 1901629"/>
              <a:gd name="connsiteX116" fmla="*/ 768744 w 3147802"/>
              <a:gd name="connsiteY116" fmla="*/ 1804524 h 1901629"/>
              <a:gd name="connsiteX117" fmla="*/ 744468 w 3147802"/>
              <a:gd name="connsiteY117" fmla="*/ 1820708 h 1901629"/>
              <a:gd name="connsiteX118" fmla="*/ 720191 w 3147802"/>
              <a:gd name="connsiteY118" fmla="*/ 1861168 h 1901629"/>
              <a:gd name="connsiteX119" fmla="*/ 671639 w 3147802"/>
              <a:gd name="connsiteY119" fmla="*/ 1877353 h 1901629"/>
              <a:gd name="connsiteX120" fmla="*/ 614995 w 3147802"/>
              <a:gd name="connsiteY120" fmla="*/ 1893537 h 1901629"/>
              <a:gd name="connsiteX121" fmla="*/ 428878 w 3147802"/>
              <a:gd name="connsiteY121" fmla="*/ 1901629 h 1901629"/>
              <a:gd name="connsiteX122" fmla="*/ 307498 w 3147802"/>
              <a:gd name="connsiteY122" fmla="*/ 1893537 h 1901629"/>
              <a:gd name="connsiteX123" fmla="*/ 258945 w 3147802"/>
              <a:gd name="connsiteY123" fmla="*/ 1877353 h 1901629"/>
              <a:gd name="connsiteX124" fmla="*/ 234669 w 3147802"/>
              <a:gd name="connsiteY124" fmla="*/ 1869260 h 1901629"/>
              <a:gd name="connsiteX125" fmla="*/ 210393 w 3147802"/>
              <a:gd name="connsiteY125" fmla="*/ 1853076 h 1901629"/>
              <a:gd name="connsiteX126" fmla="*/ 113289 w 3147802"/>
              <a:gd name="connsiteY126" fmla="*/ 1828800 h 1901629"/>
              <a:gd name="connsiteX127" fmla="*/ 145657 w 3147802"/>
              <a:gd name="connsiteY127"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91158 w 3147802"/>
              <a:gd name="connsiteY53" fmla="*/ 1634591 h 1901629"/>
              <a:gd name="connsiteX54" fmla="*/ 3074974 w 3147802"/>
              <a:gd name="connsiteY54" fmla="*/ 1650776 h 1901629"/>
              <a:gd name="connsiteX55" fmla="*/ 3026422 w 3147802"/>
              <a:gd name="connsiteY55" fmla="*/ 1666960 h 1901629"/>
              <a:gd name="connsiteX56" fmla="*/ 3010237 w 3147802"/>
              <a:gd name="connsiteY56" fmla="*/ 1683144 h 1901629"/>
              <a:gd name="connsiteX57" fmla="*/ 2905041 w 3147802"/>
              <a:gd name="connsiteY57" fmla="*/ 1699328 h 1901629"/>
              <a:gd name="connsiteX58" fmla="*/ 2807937 w 3147802"/>
              <a:gd name="connsiteY58" fmla="*/ 1691236 h 1901629"/>
              <a:gd name="connsiteX59" fmla="*/ 2735108 w 3147802"/>
              <a:gd name="connsiteY59" fmla="*/ 1650776 h 1901629"/>
              <a:gd name="connsiteX60" fmla="*/ 2686556 w 3147802"/>
              <a:gd name="connsiteY60" fmla="*/ 1634591 h 1901629"/>
              <a:gd name="connsiteX61" fmla="*/ 2662280 w 3147802"/>
              <a:gd name="connsiteY61" fmla="*/ 1626499 h 1901629"/>
              <a:gd name="connsiteX62" fmla="*/ 2638004 w 3147802"/>
              <a:gd name="connsiteY62" fmla="*/ 1610315 h 1901629"/>
              <a:gd name="connsiteX63" fmla="*/ 2605636 w 3147802"/>
              <a:gd name="connsiteY63" fmla="*/ 1602223 h 1901629"/>
              <a:gd name="connsiteX64" fmla="*/ 2581360 w 3147802"/>
              <a:gd name="connsiteY64" fmla="*/ 1594131 h 1901629"/>
              <a:gd name="connsiteX65" fmla="*/ 2548991 w 3147802"/>
              <a:gd name="connsiteY65" fmla="*/ 1586039 h 1901629"/>
              <a:gd name="connsiteX66" fmla="*/ 2500439 w 3147802"/>
              <a:gd name="connsiteY66" fmla="*/ 1569855 h 1901629"/>
              <a:gd name="connsiteX67" fmla="*/ 2468071 w 3147802"/>
              <a:gd name="connsiteY67" fmla="*/ 1561763 h 1901629"/>
              <a:gd name="connsiteX68" fmla="*/ 2419519 w 3147802"/>
              <a:gd name="connsiteY68" fmla="*/ 1545579 h 1901629"/>
              <a:gd name="connsiteX69" fmla="*/ 2395243 w 3147802"/>
              <a:gd name="connsiteY69" fmla="*/ 1521303 h 1901629"/>
              <a:gd name="connsiteX70" fmla="*/ 2338599 w 3147802"/>
              <a:gd name="connsiteY70" fmla="*/ 1505119 h 1901629"/>
              <a:gd name="connsiteX71" fmla="*/ 2168666 w 3147802"/>
              <a:gd name="connsiteY71" fmla="*/ 1480843 h 1901629"/>
              <a:gd name="connsiteX72" fmla="*/ 2136298 w 3147802"/>
              <a:gd name="connsiteY72" fmla="*/ 1488935 h 1901629"/>
              <a:gd name="connsiteX73" fmla="*/ 2087745 w 3147802"/>
              <a:gd name="connsiteY73" fmla="*/ 1505119 h 1901629"/>
              <a:gd name="connsiteX74" fmla="*/ 1982549 w 3147802"/>
              <a:gd name="connsiteY74" fmla="*/ 1521303 h 1901629"/>
              <a:gd name="connsiteX75" fmla="*/ 1885445 w 3147802"/>
              <a:gd name="connsiteY75" fmla="*/ 1513211 h 1901629"/>
              <a:gd name="connsiteX76" fmla="*/ 1853076 w 3147802"/>
              <a:gd name="connsiteY76" fmla="*/ 1505119 h 1901629"/>
              <a:gd name="connsiteX77" fmla="*/ 1788340 w 3147802"/>
              <a:gd name="connsiteY77" fmla="*/ 1497027 h 1901629"/>
              <a:gd name="connsiteX78" fmla="*/ 1602223 w 3147802"/>
              <a:gd name="connsiteY78" fmla="*/ 1505119 h 1901629"/>
              <a:gd name="connsiteX79" fmla="*/ 1497027 w 3147802"/>
              <a:gd name="connsiteY79" fmla="*/ 1529395 h 1901629"/>
              <a:gd name="connsiteX80" fmla="*/ 1472751 w 3147802"/>
              <a:gd name="connsiteY80" fmla="*/ 1537487 h 1901629"/>
              <a:gd name="connsiteX81" fmla="*/ 1448475 w 3147802"/>
              <a:gd name="connsiteY81" fmla="*/ 1529395 h 1901629"/>
              <a:gd name="connsiteX82" fmla="*/ 1440383 w 3147802"/>
              <a:gd name="connsiteY82" fmla="*/ 1505119 h 1901629"/>
              <a:gd name="connsiteX83" fmla="*/ 1448475 w 3147802"/>
              <a:gd name="connsiteY83" fmla="*/ 1343278 h 1901629"/>
              <a:gd name="connsiteX84" fmla="*/ 1464659 w 3147802"/>
              <a:gd name="connsiteY84" fmla="*/ 1294726 h 1901629"/>
              <a:gd name="connsiteX85" fmla="*/ 1472751 w 3147802"/>
              <a:gd name="connsiteY85" fmla="*/ 1229990 h 1901629"/>
              <a:gd name="connsiteX86" fmla="*/ 1488935 w 3147802"/>
              <a:gd name="connsiteY86" fmla="*/ 1205714 h 1901629"/>
              <a:gd name="connsiteX87" fmla="*/ 1480843 w 3147802"/>
              <a:gd name="connsiteY87" fmla="*/ 1124793 h 1901629"/>
              <a:gd name="connsiteX88" fmla="*/ 1472751 w 3147802"/>
              <a:gd name="connsiteY88" fmla="*/ 1100517 h 1901629"/>
              <a:gd name="connsiteX89" fmla="*/ 1448475 w 3147802"/>
              <a:gd name="connsiteY89" fmla="*/ 1092425 h 1901629"/>
              <a:gd name="connsiteX90" fmla="*/ 1424199 w 3147802"/>
              <a:gd name="connsiteY90" fmla="*/ 1076241 h 1901629"/>
              <a:gd name="connsiteX91" fmla="*/ 1286634 w 3147802"/>
              <a:gd name="connsiteY91" fmla="*/ 1060057 h 1901629"/>
              <a:gd name="connsiteX92" fmla="*/ 1181437 w 3147802"/>
              <a:gd name="connsiteY92" fmla="*/ 1035781 h 1901629"/>
              <a:gd name="connsiteX93" fmla="*/ 1149069 w 3147802"/>
              <a:gd name="connsiteY93" fmla="*/ 1027689 h 1901629"/>
              <a:gd name="connsiteX94" fmla="*/ 1060057 w 3147802"/>
              <a:gd name="connsiteY94" fmla="*/ 1011505 h 1901629"/>
              <a:gd name="connsiteX95" fmla="*/ 1019597 w 3147802"/>
              <a:gd name="connsiteY95" fmla="*/ 1019597 h 1901629"/>
              <a:gd name="connsiteX96" fmla="*/ 971045 w 3147802"/>
              <a:gd name="connsiteY96" fmla="*/ 1051965 h 1901629"/>
              <a:gd name="connsiteX97" fmla="*/ 946768 w 3147802"/>
              <a:gd name="connsiteY97" fmla="*/ 1060057 h 1901629"/>
              <a:gd name="connsiteX98" fmla="*/ 922492 w 3147802"/>
              <a:gd name="connsiteY98" fmla="*/ 1076241 h 1901629"/>
              <a:gd name="connsiteX99" fmla="*/ 873940 w 3147802"/>
              <a:gd name="connsiteY99" fmla="*/ 1092425 h 1901629"/>
              <a:gd name="connsiteX100" fmla="*/ 865848 w 3147802"/>
              <a:gd name="connsiteY100" fmla="*/ 1116701 h 1901629"/>
              <a:gd name="connsiteX101" fmla="*/ 841572 w 3147802"/>
              <a:gd name="connsiteY101" fmla="*/ 1124793 h 1901629"/>
              <a:gd name="connsiteX102" fmla="*/ 550259 w 3147802"/>
              <a:gd name="connsiteY102" fmla="*/ 1157161 h 1901629"/>
              <a:gd name="connsiteX103" fmla="*/ 525983 w 3147802"/>
              <a:gd name="connsiteY103" fmla="*/ 1173345 h 1901629"/>
              <a:gd name="connsiteX104" fmla="*/ 493614 w 3147802"/>
              <a:gd name="connsiteY104" fmla="*/ 1278542 h 1901629"/>
              <a:gd name="connsiteX105" fmla="*/ 501706 w 3147802"/>
              <a:gd name="connsiteY105" fmla="*/ 1399922 h 1901629"/>
              <a:gd name="connsiteX106" fmla="*/ 509799 w 3147802"/>
              <a:gd name="connsiteY106" fmla="*/ 1424199 h 1901629"/>
              <a:gd name="connsiteX107" fmla="*/ 558351 w 3147802"/>
              <a:gd name="connsiteY107" fmla="*/ 1440383 h 1901629"/>
              <a:gd name="connsiteX108" fmla="*/ 639271 w 3147802"/>
              <a:gd name="connsiteY108" fmla="*/ 1456567 h 1901629"/>
              <a:gd name="connsiteX109" fmla="*/ 712099 w 3147802"/>
              <a:gd name="connsiteY109" fmla="*/ 1472751 h 1901629"/>
              <a:gd name="connsiteX110" fmla="*/ 728283 w 3147802"/>
              <a:gd name="connsiteY110" fmla="*/ 1497027 h 1901629"/>
              <a:gd name="connsiteX111" fmla="*/ 768744 w 3147802"/>
              <a:gd name="connsiteY111" fmla="*/ 1529395 h 1901629"/>
              <a:gd name="connsiteX112" fmla="*/ 801112 w 3147802"/>
              <a:gd name="connsiteY112" fmla="*/ 1602223 h 1901629"/>
              <a:gd name="connsiteX113" fmla="*/ 776836 w 3147802"/>
              <a:gd name="connsiteY113" fmla="*/ 1764064 h 1901629"/>
              <a:gd name="connsiteX114" fmla="*/ 776836 w 3147802"/>
              <a:gd name="connsiteY114" fmla="*/ 1764064 h 1901629"/>
              <a:gd name="connsiteX115" fmla="*/ 768744 w 3147802"/>
              <a:gd name="connsiteY115" fmla="*/ 1804524 h 1901629"/>
              <a:gd name="connsiteX116" fmla="*/ 744468 w 3147802"/>
              <a:gd name="connsiteY116" fmla="*/ 1820708 h 1901629"/>
              <a:gd name="connsiteX117" fmla="*/ 720191 w 3147802"/>
              <a:gd name="connsiteY117" fmla="*/ 1861168 h 1901629"/>
              <a:gd name="connsiteX118" fmla="*/ 671639 w 3147802"/>
              <a:gd name="connsiteY118" fmla="*/ 1877353 h 1901629"/>
              <a:gd name="connsiteX119" fmla="*/ 614995 w 3147802"/>
              <a:gd name="connsiteY119" fmla="*/ 1893537 h 1901629"/>
              <a:gd name="connsiteX120" fmla="*/ 428878 w 3147802"/>
              <a:gd name="connsiteY120" fmla="*/ 1901629 h 1901629"/>
              <a:gd name="connsiteX121" fmla="*/ 307498 w 3147802"/>
              <a:gd name="connsiteY121" fmla="*/ 1893537 h 1901629"/>
              <a:gd name="connsiteX122" fmla="*/ 258945 w 3147802"/>
              <a:gd name="connsiteY122" fmla="*/ 1877353 h 1901629"/>
              <a:gd name="connsiteX123" fmla="*/ 234669 w 3147802"/>
              <a:gd name="connsiteY123" fmla="*/ 1869260 h 1901629"/>
              <a:gd name="connsiteX124" fmla="*/ 210393 w 3147802"/>
              <a:gd name="connsiteY124" fmla="*/ 1853076 h 1901629"/>
              <a:gd name="connsiteX125" fmla="*/ 113289 w 3147802"/>
              <a:gd name="connsiteY125" fmla="*/ 1828800 h 1901629"/>
              <a:gd name="connsiteX126" fmla="*/ 145657 w 3147802"/>
              <a:gd name="connsiteY126"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74974 w 3147802"/>
              <a:gd name="connsiteY53" fmla="*/ 1650776 h 1901629"/>
              <a:gd name="connsiteX54" fmla="*/ 3026422 w 3147802"/>
              <a:gd name="connsiteY54" fmla="*/ 1666960 h 1901629"/>
              <a:gd name="connsiteX55" fmla="*/ 3010237 w 3147802"/>
              <a:gd name="connsiteY55" fmla="*/ 1683144 h 1901629"/>
              <a:gd name="connsiteX56" fmla="*/ 2905041 w 3147802"/>
              <a:gd name="connsiteY56" fmla="*/ 1699328 h 1901629"/>
              <a:gd name="connsiteX57" fmla="*/ 2807937 w 3147802"/>
              <a:gd name="connsiteY57" fmla="*/ 1691236 h 1901629"/>
              <a:gd name="connsiteX58" fmla="*/ 2735108 w 3147802"/>
              <a:gd name="connsiteY58" fmla="*/ 1650776 h 1901629"/>
              <a:gd name="connsiteX59" fmla="*/ 2686556 w 3147802"/>
              <a:gd name="connsiteY59" fmla="*/ 1634591 h 1901629"/>
              <a:gd name="connsiteX60" fmla="*/ 2662280 w 3147802"/>
              <a:gd name="connsiteY60" fmla="*/ 1626499 h 1901629"/>
              <a:gd name="connsiteX61" fmla="*/ 2638004 w 3147802"/>
              <a:gd name="connsiteY61" fmla="*/ 1610315 h 1901629"/>
              <a:gd name="connsiteX62" fmla="*/ 2605636 w 3147802"/>
              <a:gd name="connsiteY62" fmla="*/ 1602223 h 1901629"/>
              <a:gd name="connsiteX63" fmla="*/ 2581360 w 3147802"/>
              <a:gd name="connsiteY63" fmla="*/ 1594131 h 1901629"/>
              <a:gd name="connsiteX64" fmla="*/ 2548991 w 3147802"/>
              <a:gd name="connsiteY64" fmla="*/ 1586039 h 1901629"/>
              <a:gd name="connsiteX65" fmla="*/ 2500439 w 3147802"/>
              <a:gd name="connsiteY65" fmla="*/ 1569855 h 1901629"/>
              <a:gd name="connsiteX66" fmla="*/ 2468071 w 3147802"/>
              <a:gd name="connsiteY66" fmla="*/ 1561763 h 1901629"/>
              <a:gd name="connsiteX67" fmla="*/ 2419519 w 3147802"/>
              <a:gd name="connsiteY67" fmla="*/ 1545579 h 1901629"/>
              <a:gd name="connsiteX68" fmla="*/ 2395243 w 3147802"/>
              <a:gd name="connsiteY68" fmla="*/ 1521303 h 1901629"/>
              <a:gd name="connsiteX69" fmla="*/ 2338599 w 3147802"/>
              <a:gd name="connsiteY69" fmla="*/ 1505119 h 1901629"/>
              <a:gd name="connsiteX70" fmla="*/ 2168666 w 3147802"/>
              <a:gd name="connsiteY70" fmla="*/ 1480843 h 1901629"/>
              <a:gd name="connsiteX71" fmla="*/ 2136298 w 3147802"/>
              <a:gd name="connsiteY71" fmla="*/ 1488935 h 1901629"/>
              <a:gd name="connsiteX72" fmla="*/ 2087745 w 3147802"/>
              <a:gd name="connsiteY72" fmla="*/ 1505119 h 1901629"/>
              <a:gd name="connsiteX73" fmla="*/ 1982549 w 3147802"/>
              <a:gd name="connsiteY73" fmla="*/ 1521303 h 1901629"/>
              <a:gd name="connsiteX74" fmla="*/ 1885445 w 3147802"/>
              <a:gd name="connsiteY74" fmla="*/ 1513211 h 1901629"/>
              <a:gd name="connsiteX75" fmla="*/ 1853076 w 3147802"/>
              <a:gd name="connsiteY75" fmla="*/ 1505119 h 1901629"/>
              <a:gd name="connsiteX76" fmla="*/ 1788340 w 3147802"/>
              <a:gd name="connsiteY76" fmla="*/ 1497027 h 1901629"/>
              <a:gd name="connsiteX77" fmla="*/ 1602223 w 3147802"/>
              <a:gd name="connsiteY77" fmla="*/ 1505119 h 1901629"/>
              <a:gd name="connsiteX78" fmla="*/ 1497027 w 3147802"/>
              <a:gd name="connsiteY78" fmla="*/ 1529395 h 1901629"/>
              <a:gd name="connsiteX79" fmla="*/ 1472751 w 3147802"/>
              <a:gd name="connsiteY79" fmla="*/ 1537487 h 1901629"/>
              <a:gd name="connsiteX80" fmla="*/ 1448475 w 3147802"/>
              <a:gd name="connsiteY80" fmla="*/ 1529395 h 1901629"/>
              <a:gd name="connsiteX81" fmla="*/ 1440383 w 3147802"/>
              <a:gd name="connsiteY81" fmla="*/ 1505119 h 1901629"/>
              <a:gd name="connsiteX82" fmla="*/ 1448475 w 3147802"/>
              <a:gd name="connsiteY82" fmla="*/ 1343278 h 1901629"/>
              <a:gd name="connsiteX83" fmla="*/ 1464659 w 3147802"/>
              <a:gd name="connsiteY83" fmla="*/ 1294726 h 1901629"/>
              <a:gd name="connsiteX84" fmla="*/ 1472751 w 3147802"/>
              <a:gd name="connsiteY84" fmla="*/ 1229990 h 1901629"/>
              <a:gd name="connsiteX85" fmla="*/ 1488935 w 3147802"/>
              <a:gd name="connsiteY85" fmla="*/ 1205714 h 1901629"/>
              <a:gd name="connsiteX86" fmla="*/ 1480843 w 3147802"/>
              <a:gd name="connsiteY86" fmla="*/ 1124793 h 1901629"/>
              <a:gd name="connsiteX87" fmla="*/ 1472751 w 3147802"/>
              <a:gd name="connsiteY87" fmla="*/ 1100517 h 1901629"/>
              <a:gd name="connsiteX88" fmla="*/ 1448475 w 3147802"/>
              <a:gd name="connsiteY88" fmla="*/ 1092425 h 1901629"/>
              <a:gd name="connsiteX89" fmla="*/ 1424199 w 3147802"/>
              <a:gd name="connsiteY89" fmla="*/ 1076241 h 1901629"/>
              <a:gd name="connsiteX90" fmla="*/ 1286634 w 3147802"/>
              <a:gd name="connsiteY90" fmla="*/ 1060057 h 1901629"/>
              <a:gd name="connsiteX91" fmla="*/ 1181437 w 3147802"/>
              <a:gd name="connsiteY91" fmla="*/ 1035781 h 1901629"/>
              <a:gd name="connsiteX92" fmla="*/ 1149069 w 3147802"/>
              <a:gd name="connsiteY92" fmla="*/ 1027689 h 1901629"/>
              <a:gd name="connsiteX93" fmla="*/ 1060057 w 3147802"/>
              <a:gd name="connsiteY93" fmla="*/ 1011505 h 1901629"/>
              <a:gd name="connsiteX94" fmla="*/ 1019597 w 3147802"/>
              <a:gd name="connsiteY94" fmla="*/ 1019597 h 1901629"/>
              <a:gd name="connsiteX95" fmla="*/ 971045 w 3147802"/>
              <a:gd name="connsiteY95" fmla="*/ 1051965 h 1901629"/>
              <a:gd name="connsiteX96" fmla="*/ 946768 w 3147802"/>
              <a:gd name="connsiteY96" fmla="*/ 1060057 h 1901629"/>
              <a:gd name="connsiteX97" fmla="*/ 922492 w 3147802"/>
              <a:gd name="connsiteY97" fmla="*/ 1076241 h 1901629"/>
              <a:gd name="connsiteX98" fmla="*/ 873940 w 3147802"/>
              <a:gd name="connsiteY98" fmla="*/ 1092425 h 1901629"/>
              <a:gd name="connsiteX99" fmla="*/ 865848 w 3147802"/>
              <a:gd name="connsiteY99" fmla="*/ 1116701 h 1901629"/>
              <a:gd name="connsiteX100" fmla="*/ 841572 w 3147802"/>
              <a:gd name="connsiteY100" fmla="*/ 1124793 h 1901629"/>
              <a:gd name="connsiteX101" fmla="*/ 550259 w 3147802"/>
              <a:gd name="connsiteY101" fmla="*/ 1157161 h 1901629"/>
              <a:gd name="connsiteX102" fmla="*/ 525983 w 3147802"/>
              <a:gd name="connsiteY102" fmla="*/ 1173345 h 1901629"/>
              <a:gd name="connsiteX103" fmla="*/ 493614 w 3147802"/>
              <a:gd name="connsiteY103" fmla="*/ 1278542 h 1901629"/>
              <a:gd name="connsiteX104" fmla="*/ 501706 w 3147802"/>
              <a:gd name="connsiteY104" fmla="*/ 1399922 h 1901629"/>
              <a:gd name="connsiteX105" fmla="*/ 509799 w 3147802"/>
              <a:gd name="connsiteY105" fmla="*/ 1424199 h 1901629"/>
              <a:gd name="connsiteX106" fmla="*/ 558351 w 3147802"/>
              <a:gd name="connsiteY106" fmla="*/ 1440383 h 1901629"/>
              <a:gd name="connsiteX107" fmla="*/ 639271 w 3147802"/>
              <a:gd name="connsiteY107" fmla="*/ 1456567 h 1901629"/>
              <a:gd name="connsiteX108" fmla="*/ 712099 w 3147802"/>
              <a:gd name="connsiteY108" fmla="*/ 1472751 h 1901629"/>
              <a:gd name="connsiteX109" fmla="*/ 728283 w 3147802"/>
              <a:gd name="connsiteY109" fmla="*/ 1497027 h 1901629"/>
              <a:gd name="connsiteX110" fmla="*/ 768744 w 3147802"/>
              <a:gd name="connsiteY110" fmla="*/ 1529395 h 1901629"/>
              <a:gd name="connsiteX111" fmla="*/ 801112 w 3147802"/>
              <a:gd name="connsiteY111" fmla="*/ 1602223 h 1901629"/>
              <a:gd name="connsiteX112" fmla="*/ 776836 w 3147802"/>
              <a:gd name="connsiteY112" fmla="*/ 1764064 h 1901629"/>
              <a:gd name="connsiteX113" fmla="*/ 776836 w 3147802"/>
              <a:gd name="connsiteY113" fmla="*/ 1764064 h 1901629"/>
              <a:gd name="connsiteX114" fmla="*/ 768744 w 3147802"/>
              <a:gd name="connsiteY114" fmla="*/ 1804524 h 1901629"/>
              <a:gd name="connsiteX115" fmla="*/ 744468 w 3147802"/>
              <a:gd name="connsiteY115" fmla="*/ 1820708 h 1901629"/>
              <a:gd name="connsiteX116" fmla="*/ 720191 w 3147802"/>
              <a:gd name="connsiteY116" fmla="*/ 1861168 h 1901629"/>
              <a:gd name="connsiteX117" fmla="*/ 671639 w 3147802"/>
              <a:gd name="connsiteY117" fmla="*/ 1877353 h 1901629"/>
              <a:gd name="connsiteX118" fmla="*/ 614995 w 3147802"/>
              <a:gd name="connsiteY118" fmla="*/ 1893537 h 1901629"/>
              <a:gd name="connsiteX119" fmla="*/ 428878 w 3147802"/>
              <a:gd name="connsiteY119" fmla="*/ 1901629 h 1901629"/>
              <a:gd name="connsiteX120" fmla="*/ 307498 w 3147802"/>
              <a:gd name="connsiteY120" fmla="*/ 1893537 h 1901629"/>
              <a:gd name="connsiteX121" fmla="*/ 258945 w 3147802"/>
              <a:gd name="connsiteY121" fmla="*/ 1877353 h 1901629"/>
              <a:gd name="connsiteX122" fmla="*/ 234669 w 3147802"/>
              <a:gd name="connsiteY122" fmla="*/ 1869260 h 1901629"/>
              <a:gd name="connsiteX123" fmla="*/ 210393 w 3147802"/>
              <a:gd name="connsiteY123" fmla="*/ 1853076 h 1901629"/>
              <a:gd name="connsiteX124" fmla="*/ 113289 w 3147802"/>
              <a:gd name="connsiteY124" fmla="*/ 1828800 h 1901629"/>
              <a:gd name="connsiteX125" fmla="*/ 145657 w 3147802"/>
              <a:gd name="connsiteY125"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3010237 w 3147802"/>
              <a:gd name="connsiteY54" fmla="*/ 1683144 h 1901629"/>
              <a:gd name="connsiteX55" fmla="*/ 2905041 w 3147802"/>
              <a:gd name="connsiteY55" fmla="*/ 1699328 h 1901629"/>
              <a:gd name="connsiteX56" fmla="*/ 2807937 w 3147802"/>
              <a:gd name="connsiteY56" fmla="*/ 1691236 h 1901629"/>
              <a:gd name="connsiteX57" fmla="*/ 2735108 w 3147802"/>
              <a:gd name="connsiteY57" fmla="*/ 1650776 h 1901629"/>
              <a:gd name="connsiteX58" fmla="*/ 2686556 w 3147802"/>
              <a:gd name="connsiteY58" fmla="*/ 1634591 h 1901629"/>
              <a:gd name="connsiteX59" fmla="*/ 2662280 w 3147802"/>
              <a:gd name="connsiteY59" fmla="*/ 1626499 h 1901629"/>
              <a:gd name="connsiteX60" fmla="*/ 2638004 w 3147802"/>
              <a:gd name="connsiteY60" fmla="*/ 1610315 h 1901629"/>
              <a:gd name="connsiteX61" fmla="*/ 2605636 w 3147802"/>
              <a:gd name="connsiteY61" fmla="*/ 1602223 h 1901629"/>
              <a:gd name="connsiteX62" fmla="*/ 2581360 w 3147802"/>
              <a:gd name="connsiteY62" fmla="*/ 1594131 h 1901629"/>
              <a:gd name="connsiteX63" fmla="*/ 2548991 w 3147802"/>
              <a:gd name="connsiteY63" fmla="*/ 1586039 h 1901629"/>
              <a:gd name="connsiteX64" fmla="*/ 2500439 w 3147802"/>
              <a:gd name="connsiteY64" fmla="*/ 1569855 h 1901629"/>
              <a:gd name="connsiteX65" fmla="*/ 2468071 w 3147802"/>
              <a:gd name="connsiteY65" fmla="*/ 1561763 h 1901629"/>
              <a:gd name="connsiteX66" fmla="*/ 2419519 w 3147802"/>
              <a:gd name="connsiteY66" fmla="*/ 1545579 h 1901629"/>
              <a:gd name="connsiteX67" fmla="*/ 2395243 w 3147802"/>
              <a:gd name="connsiteY67" fmla="*/ 1521303 h 1901629"/>
              <a:gd name="connsiteX68" fmla="*/ 2338599 w 3147802"/>
              <a:gd name="connsiteY68" fmla="*/ 1505119 h 1901629"/>
              <a:gd name="connsiteX69" fmla="*/ 2168666 w 3147802"/>
              <a:gd name="connsiteY69" fmla="*/ 1480843 h 1901629"/>
              <a:gd name="connsiteX70" fmla="*/ 2136298 w 3147802"/>
              <a:gd name="connsiteY70" fmla="*/ 1488935 h 1901629"/>
              <a:gd name="connsiteX71" fmla="*/ 2087745 w 3147802"/>
              <a:gd name="connsiteY71" fmla="*/ 1505119 h 1901629"/>
              <a:gd name="connsiteX72" fmla="*/ 1982549 w 3147802"/>
              <a:gd name="connsiteY72" fmla="*/ 1521303 h 1901629"/>
              <a:gd name="connsiteX73" fmla="*/ 1885445 w 3147802"/>
              <a:gd name="connsiteY73" fmla="*/ 1513211 h 1901629"/>
              <a:gd name="connsiteX74" fmla="*/ 1853076 w 3147802"/>
              <a:gd name="connsiteY74" fmla="*/ 1505119 h 1901629"/>
              <a:gd name="connsiteX75" fmla="*/ 1788340 w 3147802"/>
              <a:gd name="connsiteY75" fmla="*/ 1497027 h 1901629"/>
              <a:gd name="connsiteX76" fmla="*/ 1602223 w 3147802"/>
              <a:gd name="connsiteY76" fmla="*/ 1505119 h 1901629"/>
              <a:gd name="connsiteX77" fmla="*/ 1497027 w 3147802"/>
              <a:gd name="connsiteY77" fmla="*/ 1529395 h 1901629"/>
              <a:gd name="connsiteX78" fmla="*/ 1472751 w 3147802"/>
              <a:gd name="connsiteY78" fmla="*/ 1537487 h 1901629"/>
              <a:gd name="connsiteX79" fmla="*/ 1448475 w 3147802"/>
              <a:gd name="connsiteY79" fmla="*/ 1529395 h 1901629"/>
              <a:gd name="connsiteX80" fmla="*/ 1440383 w 3147802"/>
              <a:gd name="connsiteY80" fmla="*/ 1505119 h 1901629"/>
              <a:gd name="connsiteX81" fmla="*/ 1448475 w 3147802"/>
              <a:gd name="connsiteY81" fmla="*/ 1343278 h 1901629"/>
              <a:gd name="connsiteX82" fmla="*/ 1464659 w 3147802"/>
              <a:gd name="connsiteY82" fmla="*/ 1294726 h 1901629"/>
              <a:gd name="connsiteX83" fmla="*/ 1472751 w 3147802"/>
              <a:gd name="connsiteY83" fmla="*/ 1229990 h 1901629"/>
              <a:gd name="connsiteX84" fmla="*/ 1488935 w 3147802"/>
              <a:gd name="connsiteY84" fmla="*/ 1205714 h 1901629"/>
              <a:gd name="connsiteX85" fmla="*/ 1480843 w 3147802"/>
              <a:gd name="connsiteY85" fmla="*/ 1124793 h 1901629"/>
              <a:gd name="connsiteX86" fmla="*/ 1472751 w 3147802"/>
              <a:gd name="connsiteY86" fmla="*/ 1100517 h 1901629"/>
              <a:gd name="connsiteX87" fmla="*/ 1448475 w 3147802"/>
              <a:gd name="connsiteY87" fmla="*/ 1092425 h 1901629"/>
              <a:gd name="connsiteX88" fmla="*/ 1424199 w 3147802"/>
              <a:gd name="connsiteY88" fmla="*/ 1076241 h 1901629"/>
              <a:gd name="connsiteX89" fmla="*/ 1286634 w 3147802"/>
              <a:gd name="connsiteY89" fmla="*/ 1060057 h 1901629"/>
              <a:gd name="connsiteX90" fmla="*/ 1181437 w 3147802"/>
              <a:gd name="connsiteY90" fmla="*/ 1035781 h 1901629"/>
              <a:gd name="connsiteX91" fmla="*/ 1149069 w 3147802"/>
              <a:gd name="connsiteY91" fmla="*/ 1027689 h 1901629"/>
              <a:gd name="connsiteX92" fmla="*/ 1060057 w 3147802"/>
              <a:gd name="connsiteY92" fmla="*/ 1011505 h 1901629"/>
              <a:gd name="connsiteX93" fmla="*/ 1019597 w 3147802"/>
              <a:gd name="connsiteY93" fmla="*/ 1019597 h 1901629"/>
              <a:gd name="connsiteX94" fmla="*/ 971045 w 3147802"/>
              <a:gd name="connsiteY94" fmla="*/ 1051965 h 1901629"/>
              <a:gd name="connsiteX95" fmla="*/ 946768 w 3147802"/>
              <a:gd name="connsiteY95" fmla="*/ 1060057 h 1901629"/>
              <a:gd name="connsiteX96" fmla="*/ 922492 w 3147802"/>
              <a:gd name="connsiteY96" fmla="*/ 1076241 h 1901629"/>
              <a:gd name="connsiteX97" fmla="*/ 873940 w 3147802"/>
              <a:gd name="connsiteY97" fmla="*/ 1092425 h 1901629"/>
              <a:gd name="connsiteX98" fmla="*/ 865848 w 3147802"/>
              <a:gd name="connsiteY98" fmla="*/ 1116701 h 1901629"/>
              <a:gd name="connsiteX99" fmla="*/ 841572 w 3147802"/>
              <a:gd name="connsiteY99" fmla="*/ 1124793 h 1901629"/>
              <a:gd name="connsiteX100" fmla="*/ 550259 w 3147802"/>
              <a:gd name="connsiteY100" fmla="*/ 1157161 h 1901629"/>
              <a:gd name="connsiteX101" fmla="*/ 525983 w 3147802"/>
              <a:gd name="connsiteY101" fmla="*/ 1173345 h 1901629"/>
              <a:gd name="connsiteX102" fmla="*/ 493614 w 3147802"/>
              <a:gd name="connsiteY102" fmla="*/ 1278542 h 1901629"/>
              <a:gd name="connsiteX103" fmla="*/ 501706 w 3147802"/>
              <a:gd name="connsiteY103" fmla="*/ 1399922 h 1901629"/>
              <a:gd name="connsiteX104" fmla="*/ 509799 w 3147802"/>
              <a:gd name="connsiteY104" fmla="*/ 1424199 h 1901629"/>
              <a:gd name="connsiteX105" fmla="*/ 558351 w 3147802"/>
              <a:gd name="connsiteY105" fmla="*/ 1440383 h 1901629"/>
              <a:gd name="connsiteX106" fmla="*/ 639271 w 3147802"/>
              <a:gd name="connsiteY106" fmla="*/ 1456567 h 1901629"/>
              <a:gd name="connsiteX107" fmla="*/ 712099 w 3147802"/>
              <a:gd name="connsiteY107" fmla="*/ 1472751 h 1901629"/>
              <a:gd name="connsiteX108" fmla="*/ 728283 w 3147802"/>
              <a:gd name="connsiteY108" fmla="*/ 1497027 h 1901629"/>
              <a:gd name="connsiteX109" fmla="*/ 768744 w 3147802"/>
              <a:gd name="connsiteY109" fmla="*/ 1529395 h 1901629"/>
              <a:gd name="connsiteX110" fmla="*/ 801112 w 3147802"/>
              <a:gd name="connsiteY110" fmla="*/ 1602223 h 1901629"/>
              <a:gd name="connsiteX111" fmla="*/ 776836 w 3147802"/>
              <a:gd name="connsiteY111" fmla="*/ 1764064 h 1901629"/>
              <a:gd name="connsiteX112" fmla="*/ 776836 w 3147802"/>
              <a:gd name="connsiteY112" fmla="*/ 1764064 h 1901629"/>
              <a:gd name="connsiteX113" fmla="*/ 768744 w 3147802"/>
              <a:gd name="connsiteY113" fmla="*/ 1804524 h 1901629"/>
              <a:gd name="connsiteX114" fmla="*/ 744468 w 3147802"/>
              <a:gd name="connsiteY114" fmla="*/ 1820708 h 1901629"/>
              <a:gd name="connsiteX115" fmla="*/ 720191 w 3147802"/>
              <a:gd name="connsiteY115" fmla="*/ 1861168 h 1901629"/>
              <a:gd name="connsiteX116" fmla="*/ 671639 w 3147802"/>
              <a:gd name="connsiteY116" fmla="*/ 1877353 h 1901629"/>
              <a:gd name="connsiteX117" fmla="*/ 614995 w 3147802"/>
              <a:gd name="connsiteY117" fmla="*/ 1893537 h 1901629"/>
              <a:gd name="connsiteX118" fmla="*/ 428878 w 3147802"/>
              <a:gd name="connsiteY118" fmla="*/ 1901629 h 1901629"/>
              <a:gd name="connsiteX119" fmla="*/ 307498 w 3147802"/>
              <a:gd name="connsiteY119" fmla="*/ 1893537 h 1901629"/>
              <a:gd name="connsiteX120" fmla="*/ 258945 w 3147802"/>
              <a:gd name="connsiteY120" fmla="*/ 1877353 h 1901629"/>
              <a:gd name="connsiteX121" fmla="*/ 234669 w 3147802"/>
              <a:gd name="connsiteY121" fmla="*/ 1869260 h 1901629"/>
              <a:gd name="connsiteX122" fmla="*/ 210393 w 3147802"/>
              <a:gd name="connsiteY122" fmla="*/ 1853076 h 1901629"/>
              <a:gd name="connsiteX123" fmla="*/ 113289 w 3147802"/>
              <a:gd name="connsiteY123" fmla="*/ 1828800 h 1901629"/>
              <a:gd name="connsiteX124" fmla="*/ 145657 w 3147802"/>
              <a:gd name="connsiteY124"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2905041 w 3147802"/>
              <a:gd name="connsiteY54" fmla="*/ 1699328 h 1901629"/>
              <a:gd name="connsiteX55" fmla="*/ 2807937 w 3147802"/>
              <a:gd name="connsiteY55" fmla="*/ 1691236 h 1901629"/>
              <a:gd name="connsiteX56" fmla="*/ 2735108 w 3147802"/>
              <a:gd name="connsiteY56" fmla="*/ 1650776 h 1901629"/>
              <a:gd name="connsiteX57" fmla="*/ 2686556 w 3147802"/>
              <a:gd name="connsiteY57" fmla="*/ 1634591 h 1901629"/>
              <a:gd name="connsiteX58" fmla="*/ 2662280 w 3147802"/>
              <a:gd name="connsiteY58" fmla="*/ 1626499 h 1901629"/>
              <a:gd name="connsiteX59" fmla="*/ 2638004 w 3147802"/>
              <a:gd name="connsiteY59" fmla="*/ 1610315 h 1901629"/>
              <a:gd name="connsiteX60" fmla="*/ 2605636 w 3147802"/>
              <a:gd name="connsiteY60" fmla="*/ 1602223 h 1901629"/>
              <a:gd name="connsiteX61" fmla="*/ 2581360 w 3147802"/>
              <a:gd name="connsiteY61" fmla="*/ 1594131 h 1901629"/>
              <a:gd name="connsiteX62" fmla="*/ 2548991 w 3147802"/>
              <a:gd name="connsiteY62" fmla="*/ 1586039 h 1901629"/>
              <a:gd name="connsiteX63" fmla="*/ 2500439 w 3147802"/>
              <a:gd name="connsiteY63" fmla="*/ 1569855 h 1901629"/>
              <a:gd name="connsiteX64" fmla="*/ 2468071 w 3147802"/>
              <a:gd name="connsiteY64" fmla="*/ 1561763 h 1901629"/>
              <a:gd name="connsiteX65" fmla="*/ 2419519 w 3147802"/>
              <a:gd name="connsiteY65" fmla="*/ 1545579 h 1901629"/>
              <a:gd name="connsiteX66" fmla="*/ 2395243 w 3147802"/>
              <a:gd name="connsiteY66" fmla="*/ 1521303 h 1901629"/>
              <a:gd name="connsiteX67" fmla="*/ 2338599 w 3147802"/>
              <a:gd name="connsiteY67" fmla="*/ 1505119 h 1901629"/>
              <a:gd name="connsiteX68" fmla="*/ 2168666 w 3147802"/>
              <a:gd name="connsiteY68" fmla="*/ 1480843 h 1901629"/>
              <a:gd name="connsiteX69" fmla="*/ 2136298 w 3147802"/>
              <a:gd name="connsiteY69" fmla="*/ 1488935 h 1901629"/>
              <a:gd name="connsiteX70" fmla="*/ 2087745 w 3147802"/>
              <a:gd name="connsiteY70" fmla="*/ 1505119 h 1901629"/>
              <a:gd name="connsiteX71" fmla="*/ 1982549 w 3147802"/>
              <a:gd name="connsiteY71" fmla="*/ 1521303 h 1901629"/>
              <a:gd name="connsiteX72" fmla="*/ 1885445 w 3147802"/>
              <a:gd name="connsiteY72" fmla="*/ 1513211 h 1901629"/>
              <a:gd name="connsiteX73" fmla="*/ 1853076 w 3147802"/>
              <a:gd name="connsiteY73" fmla="*/ 1505119 h 1901629"/>
              <a:gd name="connsiteX74" fmla="*/ 1788340 w 3147802"/>
              <a:gd name="connsiteY74" fmla="*/ 1497027 h 1901629"/>
              <a:gd name="connsiteX75" fmla="*/ 1602223 w 3147802"/>
              <a:gd name="connsiteY75" fmla="*/ 1505119 h 1901629"/>
              <a:gd name="connsiteX76" fmla="*/ 1497027 w 3147802"/>
              <a:gd name="connsiteY76" fmla="*/ 1529395 h 1901629"/>
              <a:gd name="connsiteX77" fmla="*/ 1472751 w 3147802"/>
              <a:gd name="connsiteY77" fmla="*/ 1537487 h 1901629"/>
              <a:gd name="connsiteX78" fmla="*/ 1448475 w 3147802"/>
              <a:gd name="connsiteY78" fmla="*/ 1529395 h 1901629"/>
              <a:gd name="connsiteX79" fmla="*/ 1440383 w 3147802"/>
              <a:gd name="connsiteY79" fmla="*/ 1505119 h 1901629"/>
              <a:gd name="connsiteX80" fmla="*/ 1448475 w 3147802"/>
              <a:gd name="connsiteY80" fmla="*/ 1343278 h 1901629"/>
              <a:gd name="connsiteX81" fmla="*/ 1464659 w 3147802"/>
              <a:gd name="connsiteY81" fmla="*/ 1294726 h 1901629"/>
              <a:gd name="connsiteX82" fmla="*/ 1472751 w 3147802"/>
              <a:gd name="connsiteY82" fmla="*/ 1229990 h 1901629"/>
              <a:gd name="connsiteX83" fmla="*/ 1488935 w 3147802"/>
              <a:gd name="connsiteY83" fmla="*/ 1205714 h 1901629"/>
              <a:gd name="connsiteX84" fmla="*/ 1480843 w 3147802"/>
              <a:gd name="connsiteY84" fmla="*/ 1124793 h 1901629"/>
              <a:gd name="connsiteX85" fmla="*/ 1472751 w 3147802"/>
              <a:gd name="connsiteY85" fmla="*/ 1100517 h 1901629"/>
              <a:gd name="connsiteX86" fmla="*/ 1448475 w 3147802"/>
              <a:gd name="connsiteY86" fmla="*/ 1092425 h 1901629"/>
              <a:gd name="connsiteX87" fmla="*/ 1424199 w 3147802"/>
              <a:gd name="connsiteY87" fmla="*/ 1076241 h 1901629"/>
              <a:gd name="connsiteX88" fmla="*/ 1286634 w 3147802"/>
              <a:gd name="connsiteY88" fmla="*/ 1060057 h 1901629"/>
              <a:gd name="connsiteX89" fmla="*/ 1181437 w 3147802"/>
              <a:gd name="connsiteY89" fmla="*/ 1035781 h 1901629"/>
              <a:gd name="connsiteX90" fmla="*/ 1149069 w 3147802"/>
              <a:gd name="connsiteY90" fmla="*/ 1027689 h 1901629"/>
              <a:gd name="connsiteX91" fmla="*/ 1060057 w 3147802"/>
              <a:gd name="connsiteY91" fmla="*/ 1011505 h 1901629"/>
              <a:gd name="connsiteX92" fmla="*/ 1019597 w 3147802"/>
              <a:gd name="connsiteY92" fmla="*/ 1019597 h 1901629"/>
              <a:gd name="connsiteX93" fmla="*/ 971045 w 3147802"/>
              <a:gd name="connsiteY93" fmla="*/ 1051965 h 1901629"/>
              <a:gd name="connsiteX94" fmla="*/ 946768 w 3147802"/>
              <a:gd name="connsiteY94" fmla="*/ 1060057 h 1901629"/>
              <a:gd name="connsiteX95" fmla="*/ 922492 w 3147802"/>
              <a:gd name="connsiteY95" fmla="*/ 1076241 h 1901629"/>
              <a:gd name="connsiteX96" fmla="*/ 873940 w 3147802"/>
              <a:gd name="connsiteY96" fmla="*/ 1092425 h 1901629"/>
              <a:gd name="connsiteX97" fmla="*/ 865848 w 3147802"/>
              <a:gd name="connsiteY97" fmla="*/ 1116701 h 1901629"/>
              <a:gd name="connsiteX98" fmla="*/ 841572 w 3147802"/>
              <a:gd name="connsiteY98" fmla="*/ 1124793 h 1901629"/>
              <a:gd name="connsiteX99" fmla="*/ 550259 w 3147802"/>
              <a:gd name="connsiteY99" fmla="*/ 1157161 h 1901629"/>
              <a:gd name="connsiteX100" fmla="*/ 525983 w 3147802"/>
              <a:gd name="connsiteY100" fmla="*/ 1173345 h 1901629"/>
              <a:gd name="connsiteX101" fmla="*/ 493614 w 3147802"/>
              <a:gd name="connsiteY101" fmla="*/ 1278542 h 1901629"/>
              <a:gd name="connsiteX102" fmla="*/ 501706 w 3147802"/>
              <a:gd name="connsiteY102" fmla="*/ 1399922 h 1901629"/>
              <a:gd name="connsiteX103" fmla="*/ 509799 w 3147802"/>
              <a:gd name="connsiteY103" fmla="*/ 1424199 h 1901629"/>
              <a:gd name="connsiteX104" fmla="*/ 558351 w 3147802"/>
              <a:gd name="connsiteY104" fmla="*/ 1440383 h 1901629"/>
              <a:gd name="connsiteX105" fmla="*/ 639271 w 3147802"/>
              <a:gd name="connsiteY105" fmla="*/ 1456567 h 1901629"/>
              <a:gd name="connsiteX106" fmla="*/ 712099 w 3147802"/>
              <a:gd name="connsiteY106" fmla="*/ 1472751 h 1901629"/>
              <a:gd name="connsiteX107" fmla="*/ 728283 w 3147802"/>
              <a:gd name="connsiteY107" fmla="*/ 1497027 h 1901629"/>
              <a:gd name="connsiteX108" fmla="*/ 768744 w 3147802"/>
              <a:gd name="connsiteY108" fmla="*/ 1529395 h 1901629"/>
              <a:gd name="connsiteX109" fmla="*/ 801112 w 3147802"/>
              <a:gd name="connsiteY109" fmla="*/ 1602223 h 1901629"/>
              <a:gd name="connsiteX110" fmla="*/ 776836 w 3147802"/>
              <a:gd name="connsiteY110" fmla="*/ 1764064 h 1901629"/>
              <a:gd name="connsiteX111" fmla="*/ 776836 w 3147802"/>
              <a:gd name="connsiteY111" fmla="*/ 1764064 h 1901629"/>
              <a:gd name="connsiteX112" fmla="*/ 768744 w 3147802"/>
              <a:gd name="connsiteY112" fmla="*/ 1804524 h 1901629"/>
              <a:gd name="connsiteX113" fmla="*/ 744468 w 3147802"/>
              <a:gd name="connsiteY113" fmla="*/ 1820708 h 1901629"/>
              <a:gd name="connsiteX114" fmla="*/ 720191 w 3147802"/>
              <a:gd name="connsiteY114" fmla="*/ 1861168 h 1901629"/>
              <a:gd name="connsiteX115" fmla="*/ 671639 w 3147802"/>
              <a:gd name="connsiteY115" fmla="*/ 1877353 h 1901629"/>
              <a:gd name="connsiteX116" fmla="*/ 614995 w 3147802"/>
              <a:gd name="connsiteY116" fmla="*/ 1893537 h 1901629"/>
              <a:gd name="connsiteX117" fmla="*/ 428878 w 3147802"/>
              <a:gd name="connsiteY117" fmla="*/ 1901629 h 1901629"/>
              <a:gd name="connsiteX118" fmla="*/ 307498 w 3147802"/>
              <a:gd name="connsiteY118" fmla="*/ 1893537 h 1901629"/>
              <a:gd name="connsiteX119" fmla="*/ 258945 w 3147802"/>
              <a:gd name="connsiteY119" fmla="*/ 1877353 h 1901629"/>
              <a:gd name="connsiteX120" fmla="*/ 234669 w 3147802"/>
              <a:gd name="connsiteY120" fmla="*/ 1869260 h 1901629"/>
              <a:gd name="connsiteX121" fmla="*/ 210393 w 3147802"/>
              <a:gd name="connsiteY121" fmla="*/ 1853076 h 1901629"/>
              <a:gd name="connsiteX122" fmla="*/ 113289 w 3147802"/>
              <a:gd name="connsiteY122" fmla="*/ 1828800 h 1901629"/>
              <a:gd name="connsiteX123" fmla="*/ 145657 w 3147802"/>
              <a:gd name="connsiteY123"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2807937 w 3147802"/>
              <a:gd name="connsiteY54" fmla="*/ 1691236 h 1901629"/>
              <a:gd name="connsiteX55" fmla="*/ 2735108 w 3147802"/>
              <a:gd name="connsiteY55" fmla="*/ 1650776 h 1901629"/>
              <a:gd name="connsiteX56" fmla="*/ 2686556 w 3147802"/>
              <a:gd name="connsiteY56" fmla="*/ 1634591 h 1901629"/>
              <a:gd name="connsiteX57" fmla="*/ 2662280 w 3147802"/>
              <a:gd name="connsiteY57" fmla="*/ 1626499 h 1901629"/>
              <a:gd name="connsiteX58" fmla="*/ 2638004 w 3147802"/>
              <a:gd name="connsiteY58" fmla="*/ 1610315 h 1901629"/>
              <a:gd name="connsiteX59" fmla="*/ 2605636 w 3147802"/>
              <a:gd name="connsiteY59" fmla="*/ 1602223 h 1901629"/>
              <a:gd name="connsiteX60" fmla="*/ 2581360 w 3147802"/>
              <a:gd name="connsiteY60" fmla="*/ 1594131 h 1901629"/>
              <a:gd name="connsiteX61" fmla="*/ 2548991 w 3147802"/>
              <a:gd name="connsiteY61" fmla="*/ 1586039 h 1901629"/>
              <a:gd name="connsiteX62" fmla="*/ 2500439 w 3147802"/>
              <a:gd name="connsiteY62" fmla="*/ 1569855 h 1901629"/>
              <a:gd name="connsiteX63" fmla="*/ 2468071 w 3147802"/>
              <a:gd name="connsiteY63" fmla="*/ 1561763 h 1901629"/>
              <a:gd name="connsiteX64" fmla="*/ 2419519 w 3147802"/>
              <a:gd name="connsiteY64" fmla="*/ 1545579 h 1901629"/>
              <a:gd name="connsiteX65" fmla="*/ 2395243 w 3147802"/>
              <a:gd name="connsiteY65" fmla="*/ 1521303 h 1901629"/>
              <a:gd name="connsiteX66" fmla="*/ 2338599 w 3147802"/>
              <a:gd name="connsiteY66" fmla="*/ 1505119 h 1901629"/>
              <a:gd name="connsiteX67" fmla="*/ 2168666 w 3147802"/>
              <a:gd name="connsiteY67" fmla="*/ 1480843 h 1901629"/>
              <a:gd name="connsiteX68" fmla="*/ 2136298 w 3147802"/>
              <a:gd name="connsiteY68" fmla="*/ 1488935 h 1901629"/>
              <a:gd name="connsiteX69" fmla="*/ 2087745 w 3147802"/>
              <a:gd name="connsiteY69" fmla="*/ 1505119 h 1901629"/>
              <a:gd name="connsiteX70" fmla="*/ 1982549 w 3147802"/>
              <a:gd name="connsiteY70" fmla="*/ 1521303 h 1901629"/>
              <a:gd name="connsiteX71" fmla="*/ 1885445 w 3147802"/>
              <a:gd name="connsiteY71" fmla="*/ 1513211 h 1901629"/>
              <a:gd name="connsiteX72" fmla="*/ 1853076 w 3147802"/>
              <a:gd name="connsiteY72" fmla="*/ 1505119 h 1901629"/>
              <a:gd name="connsiteX73" fmla="*/ 1788340 w 3147802"/>
              <a:gd name="connsiteY73" fmla="*/ 1497027 h 1901629"/>
              <a:gd name="connsiteX74" fmla="*/ 1602223 w 3147802"/>
              <a:gd name="connsiteY74" fmla="*/ 1505119 h 1901629"/>
              <a:gd name="connsiteX75" fmla="*/ 1497027 w 3147802"/>
              <a:gd name="connsiteY75" fmla="*/ 1529395 h 1901629"/>
              <a:gd name="connsiteX76" fmla="*/ 1472751 w 3147802"/>
              <a:gd name="connsiteY76" fmla="*/ 1537487 h 1901629"/>
              <a:gd name="connsiteX77" fmla="*/ 1448475 w 3147802"/>
              <a:gd name="connsiteY77" fmla="*/ 1529395 h 1901629"/>
              <a:gd name="connsiteX78" fmla="*/ 1440383 w 3147802"/>
              <a:gd name="connsiteY78" fmla="*/ 1505119 h 1901629"/>
              <a:gd name="connsiteX79" fmla="*/ 1448475 w 3147802"/>
              <a:gd name="connsiteY79" fmla="*/ 1343278 h 1901629"/>
              <a:gd name="connsiteX80" fmla="*/ 1464659 w 3147802"/>
              <a:gd name="connsiteY80" fmla="*/ 1294726 h 1901629"/>
              <a:gd name="connsiteX81" fmla="*/ 1472751 w 3147802"/>
              <a:gd name="connsiteY81" fmla="*/ 1229990 h 1901629"/>
              <a:gd name="connsiteX82" fmla="*/ 1488935 w 3147802"/>
              <a:gd name="connsiteY82" fmla="*/ 1205714 h 1901629"/>
              <a:gd name="connsiteX83" fmla="*/ 1480843 w 3147802"/>
              <a:gd name="connsiteY83" fmla="*/ 1124793 h 1901629"/>
              <a:gd name="connsiteX84" fmla="*/ 1472751 w 3147802"/>
              <a:gd name="connsiteY84" fmla="*/ 1100517 h 1901629"/>
              <a:gd name="connsiteX85" fmla="*/ 1448475 w 3147802"/>
              <a:gd name="connsiteY85" fmla="*/ 1092425 h 1901629"/>
              <a:gd name="connsiteX86" fmla="*/ 1424199 w 3147802"/>
              <a:gd name="connsiteY86" fmla="*/ 1076241 h 1901629"/>
              <a:gd name="connsiteX87" fmla="*/ 1286634 w 3147802"/>
              <a:gd name="connsiteY87" fmla="*/ 1060057 h 1901629"/>
              <a:gd name="connsiteX88" fmla="*/ 1181437 w 3147802"/>
              <a:gd name="connsiteY88" fmla="*/ 1035781 h 1901629"/>
              <a:gd name="connsiteX89" fmla="*/ 1149069 w 3147802"/>
              <a:gd name="connsiteY89" fmla="*/ 1027689 h 1901629"/>
              <a:gd name="connsiteX90" fmla="*/ 1060057 w 3147802"/>
              <a:gd name="connsiteY90" fmla="*/ 1011505 h 1901629"/>
              <a:gd name="connsiteX91" fmla="*/ 1019597 w 3147802"/>
              <a:gd name="connsiteY91" fmla="*/ 1019597 h 1901629"/>
              <a:gd name="connsiteX92" fmla="*/ 971045 w 3147802"/>
              <a:gd name="connsiteY92" fmla="*/ 1051965 h 1901629"/>
              <a:gd name="connsiteX93" fmla="*/ 946768 w 3147802"/>
              <a:gd name="connsiteY93" fmla="*/ 1060057 h 1901629"/>
              <a:gd name="connsiteX94" fmla="*/ 922492 w 3147802"/>
              <a:gd name="connsiteY94" fmla="*/ 1076241 h 1901629"/>
              <a:gd name="connsiteX95" fmla="*/ 873940 w 3147802"/>
              <a:gd name="connsiteY95" fmla="*/ 1092425 h 1901629"/>
              <a:gd name="connsiteX96" fmla="*/ 865848 w 3147802"/>
              <a:gd name="connsiteY96" fmla="*/ 1116701 h 1901629"/>
              <a:gd name="connsiteX97" fmla="*/ 841572 w 3147802"/>
              <a:gd name="connsiteY97" fmla="*/ 1124793 h 1901629"/>
              <a:gd name="connsiteX98" fmla="*/ 550259 w 3147802"/>
              <a:gd name="connsiteY98" fmla="*/ 1157161 h 1901629"/>
              <a:gd name="connsiteX99" fmla="*/ 525983 w 3147802"/>
              <a:gd name="connsiteY99" fmla="*/ 1173345 h 1901629"/>
              <a:gd name="connsiteX100" fmla="*/ 493614 w 3147802"/>
              <a:gd name="connsiteY100" fmla="*/ 1278542 h 1901629"/>
              <a:gd name="connsiteX101" fmla="*/ 501706 w 3147802"/>
              <a:gd name="connsiteY101" fmla="*/ 1399922 h 1901629"/>
              <a:gd name="connsiteX102" fmla="*/ 509799 w 3147802"/>
              <a:gd name="connsiteY102" fmla="*/ 1424199 h 1901629"/>
              <a:gd name="connsiteX103" fmla="*/ 558351 w 3147802"/>
              <a:gd name="connsiteY103" fmla="*/ 1440383 h 1901629"/>
              <a:gd name="connsiteX104" fmla="*/ 639271 w 3147802"/>
              <a:gd name="connsiteY104" fmla="*/ 1456567 h 1901629"/>
              <a:gd name="connsiteX105" fmla="*/ 712099 w 3147802"/>
              <a:gd name="connsiteY105" fmla="*/ 1472751 h 1901629"/>
              <a:gd name="connsiteX106" fmla="*/ 728283 w 3147802"/>
              <a:gd name="connsiteY106" fmla="*/ 1497027 h 1901629"/>
              <a:gd name="connsiteX107" fmla="*/ 768744 w 3147802"/>
              <a:gd name="connsiteY107" fmla="*/ 1529395 h 1901629"/>
              <a:gd name="connsiteX108" fmla="*/ 801112 w 3147802"/>
              <a:gd name="connsiteY108" fmla="*/ 1602223 h 1901629"/>
              <a:gd name="connsiteX109" fmla="*/ 776836 w 3147802"/>
              <a:gd name="connsiteY109" fmla="*/ 1764064 h 1901629"/>
              <a:gd name="connsiteX110" fmla="*/ 776836 w 3147802"/>
              <a:gd name="connsiteY110" fmla="*/ 1764064 h 1901629"/>
              <a:gd name="connsiteX111" fmla="*/ 768744 w 3147802"/>
              <a:gd name="connsiteY111" fmla="*/ 1804524 h 1901629"/>
              <a:gd name="connsiteX112" fmla="*/ 744468 w 3147802"/>
              <a:gd name="connsiteY112" fmla="*/ 1820708 h 1901629"/>
              <a:gd name="connsiteX113" fmla="*/ 720191 w 3147802"/>
              <a:gd name="connsiteY113" fmla="*/ 1861168 h 1901629"/>
              <a:gd name="connsiteX114" fmla="*/ 671639 w 3147802"/>
              <a:gd name="connsiteY114" fmla="*/ 1877353 h 1901629"/>
              <a:gd name="connsiteX115" fmla="*/ 614995 w 3147802"/>
              <a:gd name="connsiteY115" fmla="*/ 1893537 h 1901629"/>
              <a:gd name="connsiteX116" fmla="*/ 428878 w 3147802"/>
              <a:gd name="connsiteY116" fmla="*/ 1901629 h 1901629"/>
              <a:gd name="connsiteX117" fmla="*/ 307498 w 3147802"/>
              <a:gd name="connsiteY117" fmla="*/ 1893537 h 1901629"/>
              <a:gd name="connsiteX118" fmla="*/ 258945 w 3147802"/>
              <a:gd name="connsiteY118" fmla="*/ 1877353 h 1901629"/>
              <a:gd name="connsiteX119" fmla="*/ 234669 w 3147802"/>
              <a:gd name="connsiteY119" fmla="*/ 1869260 h 1901629"/>
              <a:gd name="connsiteX120" fmla="*/ 210393 w 3147802"/>
              <a:gd name="connsiteY120" fmla="*/ 1853076 h 1901629"/>
              <a:gd name="connsiteX121" fmla="*/ 113289 w 3147802"/>
              <a:gd name="connsiteY121" fmla="*/ 1828800 h 1901629"/>
              <a:gd name="connsiteX122" fmla="*/ 145657 w 3147802"/>
              <a:gd name="connsiteY122"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2807937 w 3147802"/>
              <a:gd name="connsiteY54" fmla="*/ 1691236 h 1901629"/>
              <a:gd name="connsiteX55" fmla="*/ 2686556 w 3147802"/>
              <a:gd name="connsiteY55" fmla="*/ 1634591 h 1901629"/>
              <a:gd name="connsiteX56" fmla="*/ 2662280 w 3147802"/>
              <a:gd name="connsiteY56" fmla="*/ 1626499 h 1901629"/>
              <a:gd name="connsiteX57" fmla="*/ 2638004 w 3147802"/>
              <a:gd name="connsiteY57" fmla="*/ 1610315 h 1901629"/>
              <a:gd name="connsiteX58" fmla="*/ 2605636 w 3147802"/>
              <a:gd name="connsiteY58" fmla="*/ 1602223 h 1901629"/>
              <a:gd name="connsiteX59" fmla="*/ 2581360 w 3147802"/>
              <a:gd name="connsiteY59" fmla="*/ 1594131 h 1901629"/>
              <a:gd name="connsiteX60" fmla="*/ 2548991 w 3147802"/>
              <a:gd name="connsiteY60" fmla="*/ 1586039 h 1901629"/>
              <a:gd name="connsiteX61" fmla="*/ 2500439 w 3147802"/>
              <a:gd name="connsiteY61" fmla="*/ 1569855 h 1901629"/>
              <a:gd name="connsiteX62" fmla="*/ 2468071 w 3147802"/>
              <a:gd name="connsiteY62" fmla="*/ 1561763 h 1901629"/>
              <a:gd name="connsiteX63" fmla="*/ 2419519 w 3147802"/>
              <a:gd name="connsiteY63" fmla="*/ 1545579 h 1901629"/>
              <a:gd name="connsiteX64" fmla="*/ 2395243 w 3147802"/>
              <a:gd name="connsiteY64" fmla="*/ 1521303 h 1901629"/>
              <a:gd name="connsiteX65" fmla="*/ 2338599 w 3147802"/>
              <a:gd name="connsiteY65" fmla="*/ 1505119 h 1901629"/>
              <a:gd name="connsiteX66" fmla="*/ 2168666 w 3147802"/>
              <a:gd name="connsiteY66" fmla="*/ 1480843 h 1901629"/>
              <a:gd name="connsiteX67" fmla="*/ 2136298 w 3147802"/>
              <a:gd name="connsiteY67" fmla="*/ 1488935 h 1901629"/>
              <a:gd name="connsiteX68" fmla="*/ 2087745 w 3147802"/>
              <a:gd name="connsiteY68" fmla="*/ 1505119 h 1901629"/>
              <a:gd name="connsiteX69" fmla="*/ 1982549 w 3147802"/>
              <a:gd name="connsiteY69" fmla="*/ 1521303 h 1901629"/>
              <a:gd name="connsiteX70" fmla="*/ 1885445 w 3147802"/>
              <a:gd name="connsiteY70" fmla="*/ 1513211 h 1901629"/>
              <a:gd name="connsiteX71" fmla="*/ 1853076 w 3147802"/>
              <a:gd name="connsiteY71" fmla="*/ 1505119 h 1901629"/>
              <a:gd name="connsiteX72" fmla="*/ 1788340 w 3147802"/>
              <a:gd name="connsiteY72" fmla="*/ 1497027 h 1901629"/>
              <a:gd name="connsiteX73" fmla="*/ 1602223 w 3147802"/>
              <a:gd name="connsiteY73" fmla="*/ 1505119 h 1901629"/>
              <a:gd name="connsiteX74" fmla="*/ 1497027 w 3147802"/>
              <a:gd name="connsiteY74" fmla="*/ 1529395 h 1901629"/>
              <a:gd name="connsiteX75" fmla="*/ 1472751 w 3147802"/>
              <a:gd name="connsiteY75" fmla="*/ 1537487 h 1901629"/>
              <a:gd name="connsiteX76" fmla="*/ 1448475 w 3147802"/>
              <a:gd name="connsiteY76" fmla="*/ 1529395 h 1901629"/>
              <a:gd name="connsiteX77" fmla="*/ 1440383 w 3147802"/>
              <a:gd name="connsiteY77" fmla="*/ 1505119 h 1901629"/>
              <a:gd name="connsiteX78" fmla="*/ 1448475 w 3147802"/>
              <a:gd name="connsiteY78" fmla="*/ 1343278 h 1901629"/>
              <a:gd name="connsiteX79" fmla="*/ 1464659 w 3147802"/>
              <a:gd name="connsiteY79" fmla="*/ 1294726 h 1901629"/>
              <a:gd name="connsiteX80" fmla="*/ 1472751 w 3147802"/>
              <a:gd name="connsiteY80" fmla="*/ 1229990 h 1901629"/>
              <a:gd name="connsiteX81" fmla="*/ 1488935 w 3147802"/>
              <a:gd name="connsiteY81" fmla="*/ 1205714 h 1901629"/>
              <a:gd name="connsiteX82" fmla="*/ 1480843 w 3147802"/>
              <a:gd name="connsiteY82" fmla="*/ 1124793 h 1901629"/>
              <a:gd name="connsiteX83" fmla="*/ 1472751 w 3147802"/>
              <a:gd name="connsiteY83" fmla="*/ 1100517 h 1901629"/>
              <a:gd name="connsiteX84" fmla="*/ 1448475 w 3147802"/>
              <a:gd name="connsiteY84" fmla="*/ 1092425 h 1901629"/>
              <a:gd name="connsiteX85" fmla="*/ 1424199 w 3147802"/>
              <a:gd name="connsiteY85" fmla="*/ 1076241 h 1901629"/>
              <a:gd name="connsiteX86" fmla="*/ 1286634 w 3147802"/>
              <a:gd name="connsiteY86" fmla="*/ 1060057 h 1901629"/>
              <a:gd name="connsiteX87" fmla="*/ 1181437 w 3147802"/>
              <a:gd name="connsiteY87" fmla="*/ 1035781 h 1901629"/>
              <a:gd name="connsiteX88" fmla="*/ 1149069 w 3147802"/>
              <a:gd name="connsiteY88" fmla="*/ 1027689 h 1901629"/>
              <a:gd name="connsiteX89" fmla="*/ 1060057 w 3147802"/>
              <a:gd name="connsiteY89" fmla="*/ 1011505 h 1901629"/>
              <a:gd name="connsiteX90" fmla="*/ 1019597 w 3147802"/>
              <a:gd name="connsiteY90" fmla="*/ 1019597 h 1901629"/>
              <a:gd name="connsiteX91" fmla="*/ 971045 w 3147802"/>
              <a:gd name="connsiteY91" fmla="*/ 1051965 h 1901629"/>
              <a:gd name="connsiteX92" fmla="*/ 946768 w 3147802"/>
              <a:gd name="connsiteY92" fmla="*/ 1060057 h 1901629"/>
              <a:gd name="connsiteX93" fmla="*/ 922492 w 3147802"/>
              <a:gd name="connsiteY93" fmla="*/ 1076241 h 1901629"/>
              <a:gd name="connsiteX94" fmla="*/ 873940 w 3147802"/>
              <a:gd name="connsiteY94" fmla="*/ 1092425 h 1901629"/>
              <a:gd name="connsiteX95" fmla="*/ 865848 w 3147802"/>
              <a:gd name="connsiteY95" fmla="*/ 1116701 h 1901629"/>
              <a:gd name="connsiteX96" fmla="*/ 841572 w 3147802"/>
              <a:gd name="connsiteY96" fmla="*/ 1124793 h 1901629"/>
              <a:gd name="connsiteX97" fmla="*/ 550259 w 3147802"/>
              <a:gd name="connsiteY97" fmla="*/ 1157161 h 1901629"/>
              <a:gd name="connsiteX98" fmla="*/ 525983 w 3147802"/>
              <a:gd name="connsiteY98" fmla="*/ 1173345 h 1901629"/>
              <a:gd name="connsiteX99" fmla="*/ 493614 w 3147802"/>
              <a:gd name="connsiteY99" fmla="*/ 1278542 h 1901629"/>
              <a:gd name="connsiteX100" fmla="*/ 501706 w 3147802"/>
              <a:gd name="connsiteY100" fmla="*/ 1399922 h 1901629"/>
              <a:gd name="connsiteX101" fmla="*/ 509799 w 3147802"/>
              <a:gd name="connsiteY101" fmla="*/ 1424199 h 1901629"/>
              <a:gd name="connsiteX102" fmla="*/ 558351 w 3147802"/>
              <a:gd name="connsiteY102" fmla="*/ 1440383 h 1901629"/>
              <a:gd name="connsiteX103" fmla="*/ 639271 w 3147802"/>
              <a:gd name="connsiteY103" fmla="*/ 1456567 h 1901629"/>
              <a:gd name="connsiteX104" fmla="*/ 712099 w 3147802"/>
              <a:gd name="connsiteY104" fmla="*/ 1472751 h 1901629"/>
              <a:gd name="connsiteX105" fmla="*/ 728283 w 3147802"/>
              <a:gd name="connsiteY105" fmla="*/ 1497027 h 1901629"/>
              <a:gd name="connsiteX106" fmla="*/ 768744 w 3147802"/>
              <a:gd name="connsiteY106" fmla="*/ 1529395 h 1901629"/>
              <a:gd name="connsiteX107" fmla="*/ 801112 w 3147802"/>
              <a:gd name="connsiteY107" fmla="*/ 1602223 h 1901629"/>
              <a:gd name="connsiteX108" fmla="*/ 776836 w 3147802"/>
              <a:gd name="connsiteY108" fmla="*/ 1764064 h 1901629"/>
              <a:gd name="connsiteX109" fmla="*/ 776836 w 3147802"/>
              <a:gd name="connsiteY109" fmla="*/ 1764064 h 1901629"/>
              <a:gd name="connsiteX110" fmla="*/ 768744 w 3147802"/>
              <a:gd name="connsiteY110" fmla="*/ 1804524 h 1901629"/>
              <a:gd name="connsiteX111" fmla="*/ 744468 w 3147802"/>
              <a:gd name="connsiteY111" fmla="*/ 1820708 h 1901629"/>
              <a:gd name="connsiteX112" fmla="*/ 720191 w 3147802"/>
              <a:gd name="connsiteY112" fmla="*/ 1861168 h 1901629"/>
              <a:gd name="connsiteX113" fmla="*/ 671639 w 3147802"/>
              <a:gd name="connsiteY113" fmla="*/ 1877353 h 1901629"/>
              <a:gd name="connsiteX114" fmla="*/ 614995 w 3147802"/>
              <a:gd name="connsiteY114" fmla="*/ 1893537 h 1901629"/>
              <a:gd name="connsiteX115" fmla="*/ 428878 w 3147802"/>
              <a:gd name="connsiteY115" fmla="*/ 1901629 h 1901629"/>
              <a:gd name="connsiteX116" fmla="*/ 307498 w 3147802"/>
              <a:gd name="connsiteY116" fmla="*/ 1893537 h 1901629"/>
              <a:gd name="connsiteX117" fmla="*/ 258945 w 3147802"/>
              <a:gd name="connsiteY117" fmla="*/ 1877353 h 1901629"/>
              <a:gd name="connsiteX118" fmla="*/ 234669 w 3147802"/>
              <a:gd name="connsiteY118" fmla="*/ 1869260 h 1901629"/>
              <a:gd name="connsiteX119" fmla="*/ 210393 w 3147802"/>
              <a:gd name="connsiteY119" fmla="*/ 1853076 h 1901629"/>
              <a:gd name="connsiteX120" fmla="*/ 113289 w 3147802"/>
              <a:gd name="connsiteY120" fmla="*/ 1828800 h 1901629"/>
              <a:gd name="connsiteX121" fmla="*/ 145657 w 3147802"/>
              <a:gd name="connsiteY121"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2807937 w 3147802"/>
              <a:gd name="connsiteY54" fmla="*/ 1691236 h 1901629"/>
              <a:gd name="connsiteX55" fmla="*/ 2686556 w 3147802"/>
              <a:gd name="connsiteY55" fmla="*/ 1634591 h 1901629"/>
              <a:gd name="connsiteX56" fmla="*/ 2662280 w 3147802"/>
              <a:gd name="connsiteY56" fmla="*/ 1626499 h 1901629"/>
              <a:gd name="connsiteX57" fmla="*/ 2638004 w 3147802"/>
              <a:gd name="connsiteY57" fmla="*/ 1610315 h 1901629"/>
              <a:gd name="connsiteX58" fmla="*/ 2581360 w 3147802"/>
              <a:gd name="connsiteY58" fmla="*/ 1594131 h 1901629"/>
              <a:gd name="connsiteX59" fmla="*/ 2548991 w 3147802"/>
              <a:gd name="connsiteY59" fmla="*/ 1586039 h 1901629"/>
              <a:gd name="connsiteX60" fmla="*/ 2500439 w 3147802"/>
              <a:gd name="connsiteY60" fmla="*/ 1569855 h 1901629"/>
              <a:gd name="connsiteX61" fmla="*/ 2468071 w 3147802"/>
              <a:gd name="connsiteY61" fmla="*/ 1561763 h 1901629"/>
              <a:gd name="connsiteX62" fmla="*/ 2419519 w 3147802"/>
              <a:gd name="connsiteY62" fmla="*/ 1545579 h 1901629"/>
              <a:gd name="connsiteX63" fmla="*/ 2395243 w 3147802"/>
              <a:gd name="connsiteY63" fmla="*/ 1521303 h 1901629"/>
              <a:gd name="connsiteX64" fmla="*/ 2338599 w 3147802"/>
              <a:gd name="connsiteY64" fmla="*/ 1505119 h 1901629"/>
              <a:gd name="connsiteX65" fmla="*/ 2168666 w 3147802"/>
              <a:gd name="connsiteY65" fmla="*/ 1480843 h 1901629"/>
              <a:gd name="connsiteX66" fmla="*/ 2136298 w 3147802"/>
              <a:gd name="connsiteY66" fmla="*/ 1488935 h 1901629"/>
              <a:gd name="connsiteX67" fmla="*/ 2087745 w 3147802"/>
              <a:gd name="connsiteY67" fmla="*/ 1505119 h 1901629"/>
              <a:gd name="connsiteX68" fmla="*/ 1982549 w 3147802"/>
              <a:gd name="connsiteY68" fmla="*/ 1521303 h 1901629"/>
              <a:gd name="connsiteX69" fmla="*/ 1885445 w 3147802"/>
              <a:gd name="connsiteY69" fmla="*/ 1513211 h 1901629"/>
              <a:gd name="connsiteX70" fmla="*/ 1853076 w 3147802"/>
              <a:gd name="connsiteY70" fmla="*/ 1505119 h 1901629"/>
              <a:gd name="connsiteX71" fmla="*/ 1788340 w 3147802"/>
              <a:gd name="connsiteY71" fmla="*/ 1497027 h 1901629"/>
              <a:gd name="connsiteX72" fmla="*/ 1602223 w 3147802"/>
              <a:gd name="connsiteY72" fmla="*/ 1505119 h 1901629"/>
              <a:gd name="connsiteX73" fmla="*/ 1497027 w 3147802"/>
              <a:gd name="connsiteY73" fmla="*/ 1529395 h 1901629"/>
              <a:gd name="connsiteX74" fmla="*/ 1472751 w 3147802"/>
              <a:gd name="connsiteY74" fmla="*/ 1537487 h 1901629"/>
              <a:gd name="connsiteX75" fmla="*/ 1448475 w 3147802"/>
              <a:gd name="connsiteY75" fmla="*/ 1529395 h 1901629"/>
              <a:gd name="connsiteX76" fmla="*/ 1440383 w 3147802"/>
              <a:gd name="connsiteY76" fmla="*/ 1505119 h 1901629"/>
              <a:gd name="connsiteX77" fmla="*/ 1448475 w 3147802"/>
              <a:gd name="connsiteY77" fmla="*/ 1343278 h 1901629"/>
              <a:gd name="connsiteX78" fmla="*/ 1464659 w 3147802"/>
              <a:gd name="connsiteY78" fmla="*/ 1294726 h 1901629"/>
              <a:gd name="connsiteX79" fmla="*/ 1472751 w 3147802"/>
              <a:gd name="connsiteY79" fmla="*/ 1229990 h 1901629"/>
              <a:gd name="connsiteX80" fmla="*/ 1488935 w 3147802"/>
              <a:gd name="connsiteY80" fmla="*/ 1205714 h 1901629"/>
              <a:gd name="connsiteX81" fmla="*/ 1480843 w 3147802"/>
              <a:gd name="connsiteY81" fmla="*/ 1124793 h 1901629"/>
              <a:gd name="connsiteX82" fmla="*/ 1472751 w 3147802"/>
              <a:gd name="connsiteY82" fmla="*/ 1100517 h 1901629"/>
              <a:gd name="connsiteX83" fmla="*/ 1448475 w 3147802"/>
              <a:gd name="connsiteY83" fmla="*/ 1092425 h 1901629"/>
              <a:gd name="connsiteX84" fmla="*/ 1424199 w 3147802"/>
              <a:gd name="connsiteY84" fmla="*/ 1076241 h 1901629"/>
              <a:gd name="connsiteX85" fmla="*/ 1286634 w 3147802"/>
              <a:gd name="connsiteY85" fmla="*/ 1060057 h 1901629"/>
              <a:gd name="connsiteX86" fmla="*/ 1181437 w 3147802"/>
              <a:gd name="connsiteY86" fmla="*/ 1035781 h 1901629"/>
              <a:gd name="connsiteX87" fmla="*/ 1149069 w 3147802"/>
              <a:gd name="connsiteY87" fmla="*/ 1027689 h 1901629"/>
              <a:gd name="connsiteX88" fmla="*/ 1060057 w 3147802"/>
              <a:gd name="connsiteY88" fmla="*/ 1011505 h 1901629"/>
              <a:gd name="connsiteX89" fmla="*/ 1019597 w 3147802"/>
              <a:gd name="connsiteY89" fmla="*/ 1019597 h 1901629"/>
              <a:gd name="connsiteX90" fmla="*/ 971045 w 3147802"/>
              <a:gd name="connsiteY90" fmla="*/ 1051965 h 1901629"/>
              <a:gd name="connsiteX91" fmla="*/ 946768 w 3147802"/>
              <a:gd name="connsiteY91" fmla="*/ 1060057 h 1901629"/>
              <a:gd name="connsiteX92" fmla="*/ 922492 w 3147802"/>
              <a:gd name="connsiteY92" fmla="*/ 1076241 h 1901629"/>
              <a:gd name="connsiteX93" fmla="*/ 873940 w 3147802"/>
              <a:gd name="connsiteY93" fmla="*/ 1092425 h 1901629"/>
              <a:gd name="connsiteX94" fmla="*/ 865848 w 3147802"/>
              <a:gd name="connsiteY94" fmla="*/ 1116701 h 1901629"/>
              <a:gd name="connsiteX95" fmla="*/ 841572 w 3147802"/>
              <a:gd name="connsiteY95" fmla="*/ 1124793 h 1901629"/>
              <a:gd name="connsiteX96" fmla="*/ 550259 w 3147802"/>
              <a:gd name="connsiteY96" fmla="*/ 1157161 h 1901629"/>
              <a:gd name="connsiteX97" fmla="*/ 525983 w 3147802"/>
              <a:gd name="connsiteY97" fmla="*/ 1173345 h 1901629"/>
              <a:gd name="connsiteX98" fmla="*/ 493614 w 3147802"/>
              <a:gd name="connsiteY98" fmla="*/ 1278542 h 1901629"/>
              <a:gd name="connsiteX99" fmla="*/ 501706 w 3147802"/>
              <a:gd name="connsiteY99" fmla="*/ 1399922 h 1901629"/>
              <a:gd name="connsiteX100" fmla="*/ 509799 w 3147802"/>
              <a:gd name="connsiteY100" fmla="*/ 1424199 h 1901629"/>
              <a:gd name="connsiteX101" fmla="*/ 558351 w 3147802"/>
              <a:gd name="connsiteY101" fmla="*/ 1440383 h 1901629"/>
              <a:gd name="connsiteX102" fmla="*/ 639271 w 3147802"/>
              <a:gd name="connsiteY102" fmla="*/ 1456567 h 1901629"/>
              <a:gd name="connsiteX103" fmla="*/ 712099 w 3147802"/>
              <a:gd name="connsiteY103" fmla="*/ 1472751 h 1901629"/>
              <a:gd name="connsiteX104" fmla="*/ 728283 w 3147802"/>
              <a:gd name="connsiteY104" fmla="*/ 1497027 h 1901629"/>
              <a:gd name="connsiteX105" fmla="*/ 768744 w 3147802"/>
              <a:gd name="connsiteY105" fmla="*/ 1529395 h 1901629"/>
              <a:gd name="connsiteX106" fmla="*/ 801112 w 3147802"/>
              <a:gd name="connsiteY106" fmla="*/ 1602223 h 1901629"/>
              <a:gd name="connsiteX107" fmla="*/ 776836 w 3147802"/>
              <a:gd name="connsiteY107" fmla="*/ 1764064 h 1901629"/>
              <a:gd name="connsiteX108" fmla="*/ 776836 w 3147802"/>
              <a:gd name="connsiteY108" fmla="*/ 1764064 h 1901629"/>
              <a:gd name="connsiteX109" fmla="*/ 768744 w 3147802"/>
              <a:gd name="connsiteY109" fmla="*/ 1804524 h 1901629"/>
              <a:gd name="connsiteX110" fmla="*/ 744468 w 3147802"/>
              <a:gd name="connsiteY110" fmla="*/ 1820708 h 1901629"/>
              <a:gd name="connsiteX111" fmla="*/ 720191 w 3147802"/>
              <a:gd name="connsiteY111" fmla="*/ 1861168 h 1901629"/>
              <a:gd name="connsiteX112" fmla="*/ 671639 w 3147802"/>
              <a:gd name="connsiteY112" fmla="*/ 1877353 h 1901629"/>
              <a:gd name="connsiteX113" fmla="*/ 614995 w 3147802"/>
              <a:gd name="connsiteY113" fmla="*/ 1893537 h 1901629"/>
              <a:gd name="connsiteX114" fmla="*/ 428878 w 3147802"/>
              <a:gd name="connsiteY114" fmla="*/ 1901629 h 1901629"/>
              <a:gd name="connsiteX115" fmla="*/ 307498 w 3147802"/>
              <a:gd name="connsiteY115" fmla="*/ 1893537 h 1901629"/>
              <a:gd name="connsiteX116" fmla="*/ 258945 w 3147802"/>
              <a:gd name="connsiteY116" fmla="*/ 1877353 h 1901629"/>
              <a:gd name="connsiteX117" fmla="*/ 234669 w 3147802"/>
              <a:gd name="connsiteY117" fmla="*/ 1869260 h 1901629"/>
              <a:gd name="connsiteX118" fmla="*/ 210393 w 3147802"/>
              <a:gd name="connsiteY118" fmla="*/ 1853076 h 1901629"/>
              <a:gd name="connsiteX119" fmla="*/ 113289 w 3147802"/>
              <a:gd name="connsiteY119" fmla="*/ 1828800 h 1901629"/>
              <a:gd name="connsiteX120" fmla="*/ 145657 w 3147802"/>
              <a:gd name="connsiteY120"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2807937 w 3147802"/>
              <a:gd name="connsiteY54" fmla="*/ 1691236 h 1901629"/>
              <a:gd name="connsiteX55" fmla="*/ 2686556 w 3147802"/>
              <a:gd name="connsiteY55" fmla="*/ 1634591 h 1901629"/>
              <a:gd name="connsiteX56" fmla="*/ 2662280 w 3147802"/>
              <a:gd name="connsiteY56" fmla="*/ 1626499 h 1901629"/>
              <a:gd name="connsiteX57" fmla="*/ 2638004 w 3147802"/>
              <a:gd name="connsiteY57" fmla="*/ 1610315 h 1901629"/>
              <a:gd name="connsiteX58" fmla="*/ 2581360 w 3147802"/>
              <a:gd name="connsiteY58" fmla="*/ 1594131 h 1901629"/>
              <a:gd name="connsiteX59" fmla="*/ 2548991 w 3147802"/>
              <a:gd name="connsiteY59" fmla="*/ 1586039 h 1901629"/>
              <a:gd name="connsiteX60" fmla="*/ 2500439 w 3147802"/>
              <a:gd name="connsiteY60" fmla="*/ 1569855 h 1901629"/>
              <a:gd name="connsiteX61" fmla="*/ 2419519 w 3147802"/>
              <a:gd name="connsiteY61" fmla="*/ 1545579 h 1901629"/>
              <a:gd name="connsiteX62" fmla="*/ 2395243 w 3147802"/>
              <a:gd name="connsiteY62" fmla="*/ 1521303 h 1901629"/>
              <a:gd name="connsiteX63" fmla="*/ 2338599 w 3147802"/>
              <a:gd name="connsiteY63" fmla="*/ 1505119 h 1901629"/>
              <a:gd name="connsiteX64" fmla="*/ 2168666 w 3147802"/>
              <a:gd name="connsiteY64" fmla="*/ 1480843 h 1901629"/>
              <a:gd name="connsiteX65" fmla="*/ 2136298 w 3147802"/>
              <a:gd name="connsiteY65" fmla="*/ 1488935 h 1901629"/>
              <a:gd name="connsiteX66" fmla="*/ 2087745 w 3147802"/>
              <a:gd name="connsiteY66" fmla="*/ 1505119 h 1901629"/>
              <a:gd name="connsiteX67" fmla="*/ 1982549 w 3147802"/>
              <a:gd name="connsiteY67" fmla="*/ 1521303 h 1901629"/>
              <a:gd name="connsiteX68" fmla="*/ 1885445 w 3147802"/>
              <a:gd name="connsiteY68" fmla="*/ 1513211 h 1901629"/>
              <a:gd name="connsiteX69" fmla="*/ 1853076 w 3147802"/>
              <a:gd name="connsiteY69" fmla="*/ 1505119 h 1901629"/>
              <a:gd name="connsiteX70" fmla="*/ 1788340 w 3147802"/>
              <a:gd name="connsiteY70" fmla="*/ 1497027 h 1901629"/>
              <a:gd name="connsiteX71" fmla="*/ 1602223 w 3147802"/>
              <a:gd name="connsiteY71" fmla="*/ 1505119 h 1901629"/>
              <a:gd name="connsiteX72" fmla="*/ 1497027 w 3147802"/>
              <a:gd name="connsiteY72" fmla="*/ 1529395 h 1901629"/>
              <a:gd name="connsiteX73" fmla="*/ 1472751 w 3147802"/>
              <a:gd name="connsiteY73" fmla="*/ 1537487 h 1901629"/>
              <a:gd name="connsiteX74" fmla="*/ 1448475 w 3147802"/>
              <a:gd name="connsiteY74" fmla="*/ 1529395 h 1901629"/>
              <a:gd name="connsiteX75" fmla="*/ 1440383 w 3147802"/>
              <a:gd name="connsiteY75" fmla="*/ 1505119 h 1901629"/>
              <a:gd name="connsiteX76" fmla="*/ 1448475 w 3147802"/>
              <a:gd name="connsiteY76" fmla="*/ 1343278 h 1901629"/>
              <a:gd name="connsiteX77" fmla="*/ 1464659 w 3147802"/>
              <a:gd name="connsiteY77" fmla="*/ 1294726 h 1901629"/>
              <a:gd name="connsiteX78" fmla="*/ 1472751 w 3147802"/>
              <a:gd name="connsiteY78" fmla="*/ 1229990 h 1901629"/>
              <a:gd name="connsiteX79" fmla="*/ 1488935 w 3147802"/>
              <a:gd name="connsiteY79" fmla="*/ 1205714 h 1901629"/>
              <a:gd name="connsiteX80" fmla="*/ 1480843 w 3147802"/>
              <a:gd name="connsiteY80" fmla="*/ 1124793 h 1901629"/>
              <a:gd name="connsiteX81" fmla="*/ 1472751 w 3147802"/>
              <a:gd name="connsiteY81" fmla="*/ 1100517 h 1901629"/>
              <a:gd name="connsiteX82" fmla="*/ 1448475 w 3147802"/>
              <a:gd name="connsiteY82" fmla="*/ 1092425 h 1901629"/>
              <a:gd name="connsiteX83" fmla="*/ 1424199 w 3147802"/>
              <a:gd name="connsiteY83" fmla="*/ 1076241 h 1901629"/>
              <a:gd name="connsiteX84" fmla="*/ 1286634 w 3147802"/>
              <a:gd name="connsiteY84" fmla="*/ 1060057 h 1901629"/>
              <a:gd name="connsiteX85" fmla="*/ 1181437 w 3147802"/>
              <a:gd name="connsiteY85" fmla="*/ 1035781 h 1901629"/>
              <a:gd name="connsiteX86" fmla="*/ 1149069 w 3147802"/>
              <a:gd name="connsiteY86" fmla="*/ 1027689 h 1901629"/>
              <a:gd name="connsiteX87" fmla="*/ 1060057 w 3147802"/>
              <a:gd name="connsiteY87" fmla="*/ 1011505 h 1901629"/>
              <a:gd name="connsiteX88" fmla="*/ 1019597 w 3147802"/>
              <a:gd name="connsiteY88" fmla="*/ 1019597 h 1901629"/>
              <a:gd name="connsiteX89" fmla="*/ 971045 w 3147802"/>
              <a:gd name="connsiteY89" fmla="*/ 1051965 h 1901629"/>
              <a:gd name="connsiteX90" fmla="*/ 946768 w 3147802"/>
              <a:gd name="connsiteY90" fmla="*/ 1060057 h 1901629"/>
              <a:gd name="connsiteX91" fmla="*/ 922492 w 3147802"/>
              <a:gd name="connsiteY91" fmla="*/ 1076241 h 1901629"/>
              <a:gd name="connsiteX92" fmla="*/ 873940 w 3147802"/>
              <a:gd name="connsiteY92" fmla="*/ 1092425 h 1901629"/>
              <a:gd name="connsiteX93" fmla="*/ 865848 w 3147802"/>
              <a:gd name="connsiteY93" fmla="*/ 1116701 h 1901629"/>
              <a:gd name="connsiteX94" fmla="*/ 841572 w 3147802"/>
              <a:gd name="connsiteY94" fmla="*/ 1124793 h 1901629"/>
              <a:gd name="connsiteX95" fmla="*/ 550259 w 3147802"/>
              <a:gd name="connsiteY95" fmla="*/ 1157161 h 1901629"/>
              <a:gd name="connsiteX96" fmla="*/ 525983 w 3147802"/>
              <a:gd name="connsiteY96" fmla="*/ 1173345 h 1901629"/>
              <a:gd name="connsiteX97" fmla="*/ 493614 w 3147802"/>
              <a:gd name="connsiteY97" fmla="*/ 1278542 h 1901629"/>
              <a:gd name="connsiteX98" fmla="*/ 501706 w 3147802"/>
              <a:gd name="connsiteY98" fmla="*/ 1399922 h 1901629"/>
              <a:gd name="connsiteX99" fmla="*/ 509799 w 3147802"/>
              <a:gd name="connsiteY99" fmla="*/ 1424199 h 1901629"/>
              <a:gd name="connsiteX100" fmla="*/ 558351 w 3147802"/>
              <a:gd name="connsiteY100" fmla="*/ 1440383 h 1901629"/>
              <a:gd name="connsiteX101" fmla="*/ 639271 w 3147802"/>
              <a:gd name="connsiteY101" fmla="*/ 1456567 h 1901629"/>
              <a:gd name="connsiteX102" fmla="*/ 712099 w 3147802"/>
              <a:gd name="connsiteY102" fmla="*/ 1472751 h 1901629"/>
              <a:gd name="connsiteX103" fmla="*/ 728283 w 3147802"/>
              <a:gd name="connsiteY103" fmla="*/ 1497027 h 1901629"/>
              <a:gd name="connsiteX104" fmla="*/ 768744 w 3147802"/>
              <a:gd name="connsiteY104" fmla="*/ 1529395 h 1901629"/>
              <a:gd name="connsiteX105" fmla="*/ 801112 w 3147802"/>
              <a:gd name="connsiteY105" fmla="*/ 1602223 h 1901629"/>
              <a:gd name="connsiteX106" fmla="*/ 776836 w 3147802"/>
              <a:gd name="connsiteY106" fmla="*/ 1764064 h 1901629"/>
              <a:gd name="connsiteX107" fmla="*/ 776836 w 3147802"/>
              <a:gd name="connsiteY107" fmla="*/ 1764064 h 1901629"/>
              <a:gd name="connsiteX108" fmla="*/ 768744 w 3147802"/>
              <a:gd name="connsiteY108" fmla="*/ 1804524 h 1901629"/>
              <a:gd name="connsiteX109" fmla="*/ 744468 w 3147802"/>
              <a:gd name="connsiteY109" fmla="*/ 1820708 h 1901629"/>
              <a:gd name="connsiteX110" fmla="*/ 720191 w 3147802"/>
              <a:gd name="connsiteY110" fmla="*/ 1861168 h 1901629"/>
              <a:gd name="connsiteX111" fmla="*/ 671639 w 3147802"/>
              <a:gd name="connsiteY111" fmla="*/ 1877353 h 1901629"/>
              <a:gd name="connsiteX112" fmla="*/ 614995 w 3147802"/>
              <a:gd name="connsiteY112" fmla="*/ 1893537 h 1901629"/>
              <a:gd name="connsiteX113" fmla="*/ 428878 w 3147802"/>
              <a:gd name="connsiteY113" fmla="*/ 1901629 h 1901629"/>
              <a:gd name="connsiteX114" fmla="*/ 307498 w 3147802"/>
              <a:gd name="connsiteY114" fmla="*/ 1893537 h 1901629"/>
              <a:gd name="connsiteX115" fmla="*/ 258945 w 3147802"/>
              <a:gd name="connsiteY115" fmla="*/ 1877353 h 1901629"/>
              <a:gd name="connsiteX116" fmla="*/ 234669 w 3147802"/>
              <a:gd name="connsiteY116" fmla="*/ 1869260 h 1901629"/>
              <a:gd name="connsiteX117" fmla="*/ 210393 w 3147802"/>
              <a:gd name="connsiteY117" fmla="*/ 1853076 h 1901629"/>
              <a:gd name="connsiteX118" fmla="*/ 113289 w 3147802"/>
              <a:gd name="connsiteY118" fmla="*/ 1828800 h 1901629"/>
              <a:gd name="connsiteX119" fmla="*/ 145657 w 3147802"/>
              <a:gd name="connsiteY119"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2807937 w 3147802"/>
              <a:gd name="connsiteY54" fmla="*/ 1691236 h 1901629"/>
              <a:gd name="connsiteX55" fmla="*/ 2686556 w 3147802"/>
              <a:gd name="connsiteY55" fmla="*/ 1634591 h 1901629"/>
              <a:gd name="connsiteX56" fmla="*/ 2662280 w 3147802"/>
              <a:gd name="connsiteY56" fmla="*/ 1626499 h 1901629"/>
              <a:gd name="connsiteX57" fmla="*/ 2581360 w 3147802"/>
              <a:gd name="connsiteY57" fmla="*/ 1594131 h 1901629"/>
              <a:gd name="connsiteX58" fmla="*/ 2548991 w 3147802"/>
              <a:gd name="connsiteY58" fmla="*/ 1586039 h 1901629"/>
              <a:gd name="connsiteX59" fmla="*/ 2500439 w 3147802"/>
              <a:gd name="connsiteY59" fmla="*/ 1569855 h 1901629"/>
              <a:gd name="connsiteX60" fmla="*/ 2419519 w 3147802"/>
              <a:gd name="connsiteY60" fmla="*/ 1545579 h 1901629"/>
              <a:gd name="connsiteX61" fmla="*/ 2395243 w 3147802"/>
              <a:gd name="connsiteY61" fmla="*/ 1521303 h 1901629"/>
              <a:gd name="connsiteX62" fmla="*/ 2338599 w 3147802"/>
              <a:gd name="connsiteY62" fmla="*/ 1505119 h 1901629"/>
              <a:gd name="connsiteX63" fmla="*/ 2168666 w 3147802"/>
              <a:gd name="connsiteY63" fmla="*/ 1480843 h 1901629"/>
              <a:gd name="connsiteX64" fmla="*/ 2136298 w 3147802"/>
              <a:gd name="connsiteY64" fmla="*/ 1488935 h 1901629"/>
              <a:gd name="connsiteX65" fmla="*/ 2087745 w 3147802"/>
              <a:gd name="connsiteY65" fmla="*/ 1505119 h 1901629"/>
              <a:gd name="connsiteX66" fmla="*/ 1982549 w 3147802"/>
              <a:gd name="connsiteY66" fmla="*/ 1521303 h 1901629"/>
              <a:gd name="connsiteX67" fmla="*/ 1885445 w 3147802"/>
              <a:gd name="connsiteY67" fmla="*/ 1513211 h 1901629"/>
              <a:gd name="connsiteX68" fmla="*/ 1853076 w 3147802"/>
              <a:gd name="connsiteY68" fmla="*/ 1505119 h 1901629"/>
              <a:gd name="connsiteX69" fmla="*/ 1788340 w 3147802"/>
              <a:gd name="connsiteY69" fmla="*/ 1497027 h 1901629"/>
              <a:gd name="connsiteX70" fmla="*/ 1602223 w 3147802"/>
              <a:gd name="connsiteY70" fmla="*/ 1505119 h 1901629"/>
              <a:gd name="connsiteX71" fmla="*/ 1497027 w 3147802"/>
              <a:gd name="connsiteY71" fmla="*/ 1529395 h 1901629"/>
              <a:gd name="connsiteX72" fmla="*/ 1472751 w 3147802"/>
              <a:gd name="connsiteY72" fmla="*/ 1537487 h 1901629"/>
              <a:gd name="connsiteX73" fmla="*/ 1448475 w 3147802"/>
              <a:gd name="connsiteY73" fmla="*/ 1529395 h 1901629"/>
              <a:gd name="connsiteX74" fmla="*/ 1440383 w 3147802"/>
              <a:gd name="connsiteY74" fmla="*/ 1505119 h 1901629"/>
              <a:gd name="connsiteX75" fmla="*/ 1448475 w 3147802"/>
              <a:gd name="connsiteY75" fmla="*/ 1343278 h 1901629"/>
              <a:gd name="connsiteX76" fmla="*/ 1464659 w 3147802"/>
              <a:gd name="connsiteY76" fmla="*/ 1294726 h 1901629"/>
              <a:gd name="connsiteX77" fmla="*/ 1472751 w 3147802"/>
              <a:gd name="connsiteY77" fmla="*/ 1229990 h 1901629"/>
              <a:gd name="connsiteX78" fmla="*/ 1488935 w 3147802"/>
              <a:gd name="connsiteY78" fmla="*/ 1205714 h 1901629"/>
              <a:gd name="connsiteX79" fmla="*/ 1480843 w 3147802"/>
              <a:gd name="connsiteY79" fmla="*/ 1124793 h 1901629"/>
              <a:gd name="connsiteX80" fmla="*/ 1472751 w 3147802"/>
              <a:gd name="connsiteY80" fmla="*/ 1100517 h 1901629"/>
              <a:gd name="connsiteX81" fmla="*/ 1448475 w 3147802"/>
              <a:gd name="connsiteY81" fmla="*/ 1092425 h 1901629"/>
              <a:gd name="connsiteX82" fmla="*/ 1424199 w 3147802"/>
              <a:gd name="connsiteY82" fmla="*/ 1076241 h 1901629"/>
              <a:gd name="connsiteX83" fmla="*/ 1286634 w 3147802"/>
              <a:gd name="connsiteY83" fmla="*/ 1060057 h 1901629"/>
              <a:gd name="connsiteX84" fmla="*/ 1181437 w 3147802"/>
              <a:gd name="connsiteY84" fmla="*/ 1035781 h 1901629"/>
              <a:gd name="connsiteX85" fmla="*/ 1149069 w 3147802"/>
              <a:gd name="connsiteY85" fmla="*/ 1027689 h 1901629"/>
              <a:gd name="connsiteX86" fmla="*/ 1060057 w 3147802"/>
              <a:gd name="connsiteY86" fmla="*/ 1011505 h 1901629"/>
              <a:gd name="connsiteX87" fmla="*/ 1019597 w 3147802"/>
              <a:gd name="connsiteY87" fmla="*/ 1019597 h 1901629"/>
              <a:gd name="connsiteX88" fmla="*/ 971045 w 3147802"/>
              <a:gd name="connsiteY88" fmla="*/ 1051965 h 1901629"/>
              <a:gd name="connsiteX89" fmla="*/ 946768 w 3147802"/>
              <a:gd name="connsiteY89" fmla="*/ 1060057 h 1901629"/>
              <a:gd name="connsiteX90" fmla="*/ 922492 w 3147802"/>
              <a:gd name="connsiteY90" fmla="*/ 1076241 h 1901629"/>
              <a:gd name="connsiteX91" fmla="*/ 873940 w 3147802"/>
              <a:gd name="connsiteY91" fmla="*/ 1092425 h 1901629"/>
              <a:gd name="connsiteX92" fmla="*/ 865848 w 3147802"/>
              <a:gd name="connsiteY92" fmla="*/ 1116701 h 1901629"/>
              <a:gd name="connsiteX93" fmla="*/ 841572 w 3147802"/>
              <a:gd name="connsiteY93" fmla="*/ 1124793 h 1901629"/>
              <a:gd name="connsiteX94" fmla="*/ 550259 w 3147802"/>
              <a:gd name="connsiteY94" fmla="*/ 1157161 h 1901629"/>
              <a:gd name="connsiteX95" fmla="*/ 525983 w 3147802"/>
              <a:gd name="connsiteY95" fmla="*/ 1173345 h 1901629"/>
              <a:gd name="connsiteX96" fmla="*/ 493614 w 3147802"/>
              <a:gd name="connsiteY96" fmla="*/ 1278542 h 1901629"/>
              <a:gd name="connsiteX97" fmla="*/ 501706 w 3147802"/>
              <a:gd name="connsiteY97" fmla="*/ 1399922 h 1901629"/>
              <a:gd name="connsiteX98" fmla="*/ 509799 w 3147802"/>
              <a:gd name="connsiteY98" fmla="*/ 1424199 h 1901629"/>
              <a:gd name="connsiteX99" fmla="*/ 558351 w 3147802"/>
              <a:gd name="connsiteY99" fmla="*/ 1440383 h 1901629"/>
              <a:gd name="connsiteX100" fmla="*/ 639271 w 3147802"/>
              <a:gd name="connsiteY100" fmla="*/ 1456567 h 1901629"/>
              <a:gd name="connsiteX101" fmla="*/ 712099 w 3147802"/>
              <a:gd name="connsiteY101" fmla="*/ 1472751 h 1901629"/>
              <a:gd name="connsiteX102" fmla="*/ 728283 w 3147802"/>
              <a:gd name="connsiteY102" fmla="*/ 1497027 h 1901629"/>
              <a:gd name="connsiteX103" fmla="*/ 768744 w 3147802"/>
              <a:gd name="connsiteY103" fmla="*/ 1529395 h 1901629"/>
              <a:gd name="connsiteX104" fmla="*/ 801112 w 3147802"/>
              <a:gd name="connsiteY104" fmla="*/ 1602223 h 1901629"/>
              <a:gd name="connsiteX105" fmla="*/ 776836 w 3147802"/>
              <a:gd name="connsiteY105" fmla="*/ 1764064 h 1901629"/>
              <a:gd name="connsiteX106" fmla="*/ 776836 w 3147802"/>
              <a:gd name="connsiteY106" fmla="*/ 1764064 h 1901629"/>
              <a:gd name="connsiteX107" fmla="*/ 768744 w 3147802"/>
              <a:gd name="connsiteY107" fmla="*/ 1804524 h 1901629"/>
              <a:gd name="connsiteX108" fmla="*/ 744468 w 3147802"/>
              <a:gd name="connsiteY108" fmla="*/ 1820708 h 1901629"/>
              <a:gd name="connsiteX109" fmla="*/ 720191 w 3147802"/>
              <a:gd name="connsiteY109" fmla="*/ 1861168 h 1901629"/>
              <a:gd name="connsiteX110" fmla="*/ 671639 w 3147802"/>
              <a:gd name="connsiteY110" fmla="*/ 1877353 h 1901629"/>
              <a:gd name="connsiteX111" fmla="*/ 614995 w 3147802"/>
              <a:gd name="connsiteY111" fmla="*/ 1893537 h 1901629"/>
              <a:gd name="connsiteX112" fmla="*/ 428878 w 3147802"/>
              <a:gd name="connsiteY112" fmla="*/ 1901629 h 1901629"/>
              <a:gd name="connsiteX113" fmla="*/ 307498 w 3147802"/>
              <a:gd name="connsiteY113" fmla="*/ 1893537 h 1901629"/>
              <a:gd name="connsiteX114" fmla="*/ 258945 w 3147802"/>
              <a:gd name="connsiteY114" fmla="*/ 1877353 h 1901629"/>
              <a:gd name="connsiteX115" fmla="*/ 234669 w 3147802"/>
              <a:gd name="connsiteY115" fmla="*/ 1869260 h 1901629"/>
              <a:gd name="connsiteX116" fmla="*/ 210393 w 3147802"/>
              <a:gd name="connsiteY116" fmla="*/ 1853076 h 1901629"/>
              <a:gd name="connsiteX117" fmla="*/ 113289 w 3147802"/>
              <a:gd name="connsiteY117" fmla="*/ 1828800 h 1901629"/>
              <a:gd name="connsiteX118" fmla="*/ 145657 w 3147802"/>
              <a:gd name="connsiteY118"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2807937 w 3147802"/>
              <a:gd name="connsiteY54" fmla="*/ 1691236 h 1901629"/>
              <a:gd name="connsiteX55" fmla="*/ 2686556 w 3147802"/>
              <a:gd name="connsiteY55" fmla="*/ 1634591 h 1901629"/>
              <a:gd name="connsiteX56" fmla="*/ 2662280 w 3147802"/>
              <a:gd name="connsiteY56" fmla="*/ 1626499 h 1901629"/>
              <a:gd name="connsiteX57" fmla="*/ 2581360 w 3147802"/>
              <a:gd name="connsiteY57" fmla="*/ 1594131 h 1901629"/>
              <a:gd name="connsiteX58" fmla="*/ 2500439 w 3147802"/>
              <a:gd name="connsiteY58" fmla="*/ 1569855 h 1901629"/>
              <a:gd name="connsiteX59" fmla="*/ 2419519 w 3147802"/>
              <a:gd name="connsiteY59" fmla="*/ 1545579 h 1901629"/>
              <a:gd name="connsiteX60" fmla="*/ 2395243 w 3147802"/>
              <a:gd name="connsiteY60" fmla="*/ 1521303 h 1901629"/>
              <a:gd name="connsiteX61" fmla="*/ 2338599 w 3147802"/>
              <a:gd name="connsiteY61" fmla="*/ 1505119 h 1901629"/>
              <a:gd name="connsiteX62" fmla="*/ 2168666 w 3147802"/>
              <a:gd name="connsiteY62" fmla="*/ 1480843 h 1901629"/>
              <a:gd name="connsiteX63" fmla="*/ 2136298 w 3147802"/>
              <a:gd name="connsiteY63" fmla="*/ 1488935 h 1901629"/>
              <a:gd name="connsiteX64" fmla="*/ 2087745 w 3147802"/>
              <a:gd name="connsiteY64" fmla="*/ 1505119 h 1901629"/>
              <a:gd name="connsiteX65" fmla="*/ 1982549 w 3147802"/>
              <a:gd name="connsiteY65" fmla="*/ 1521303 h 1901629"/>
              <a:gd name="connsiteX66" fmla="*/ 1885445 w 3147802"/>
              <a:gd name="connsiteY66" fmla="*/ 1513211 h 1901629"/>
              <a:gd name="connsiteX67" fmla="*/ 1853076 w 3147802"/>
              <a:gd name="connsiteY67" fmla="*/ 1505119 h 1901629"/>
              <a:gd name="connsiteX68" fmla="*/ 1788340 w 3147802"/>
              <a:gd name="connsiteY68" fmla="*/ 1497027 h 1901629"/>
              <a:gd name="connsiteX69" fmla="*/ 1602223 w 3147802"/>
              <a:gd name="connsiteY69" fmla="*/ 1505119 h 1901629"/>
              <a:gd name="connsiteX70" fmla="*/ 1497027 w 3147802"/>
              <a:gd name="connsiteY70" fmla="*/ 1529395 h 1901629"/>
              <a:gd name="connsiteX71" fmla="*/ 1472751 w 3147802"/>
              <a:gd name="connsiteY71" fmla="*/ 1537487 h 1901629"/>
              <a:gd name="connsiteX72" fmla="*/ 1448475 w 3147802"/>
              <a:gd name="connsiteY72" fmla="*/ 1529395 h 1901629"/>
              <a:gd name="connsiteX73" fmla="*/ 1440383 w 3147802"/>
              <a:gd name="connsiteY73" fmla="*/ 1505119 h 1901629"/>
              <a:gd name="connsiteX74" fmla="*/ 1448475 w 3147802"/>
              <a:gd name="connsiteY74" fmla="*/ 1343278 h 1901629"/>
              <a:gd name="connsiteX75" fmla="*/ 1464659 w 3147802"/>
              <a:gd name="connsiteY75" fmla="*/ 1294726 h 1901629"/>
              <a:gd name="connsiteX76" fmla="*/ 1472751 w 3147802"/>
              <a:gd name="connsiteY76" fmla="*/ 1229990 h 1901629"/>
              <a:gd name="connsiteX77" fmla="*/ 1488935 w 3147802"/>
              <a:gd name="connsiteY77" fmla="*/ 1205714 h 1901629"/>
              <a:gd name="connsiteX78" fmla="*/ 1480843 w 3147802"/>
              <a:gd name="connsiteY78" fmla="*/ 1124793 h 1901629"/>
              <a:gd name="connsiteX79" fmla="*/ 1472751 w 3147802"/>
              <a:gd name="connsiteY79" fmla="*/ 1100517 h 1901629"/>
              <a:gd name="connsiteX80" fmla="*/ 1448475 w 3147802"/>
              <a:gd name="connsiteY80" fmla="*/ 1092425 h 1901629"/>
              <a:gd name="connsiteX81" fmla="*/ 1424199 w 3147802"/>
              <a:gd name="connsiteY81" fmla="*/ 1076241 h 1901629"/>
              <a:gd name="connsiteX82" fmla="*/ 1286634 w 3147802"/>
              <a:gd name="connsiteY82" fmla="*/ 1060057 h 1901629"/>
              <a:gd name="connsiteX83" fmla="*/ 1181437 w 3147802"/>
              <a:gd name="connsiteY83" fmla="*/ 1035781 h 1901629"/>
              <a:gd name="connsiteX84" fmla="*/ 1149069 w 3147802"/>
              <a:gd name="connsiteY84" fmla="*/ 1027689 h 1901629"/>
              <a:gd name="connsiteX85" fmla="*/ 1060057 w 3147802"/>
              <a:gd name="connsiteY85" fmla="*/ 1011505 h 1901629"/>
              <a:gd name="connsiteX86" fmla="*/ 1019597 w 3147802"/>
              <a:gd name="connsiteY86" fmla="*/ 1019597 h 1901629"/>
              <a:gd name="connsiteX87" fmla="*/ 971045 w 3147802"/>
              <a:gd name="connsiteY87" fmla="*/ 1051965 h 1901629"/>
              <a:gd name="connsiteX88" fmla="*/ 946768 w 3147802"/>
              <a:gd name="connsiteY88" fmla="*/ 1060057 h 1901629"/>
              <a:gd name="connsiteX89" fmla="*/ 922492 w 3147802"/>
              <a:gd name="connsiteY89" fmla="*/ 1076241 h 1901629"/>
              <a:gd name="connsiteX90" fmla="*/ 873940 w 3147802"/>
              <a:gd name="connsiteY90" fmla="*/ 1092425 h 1901629"/>
              <a:gd name="connsiteX91" fmla="*/ 865848 w 3147802"/>
              <a:gd name="connsiteY91" fmla="*/ 1116701 h 1901629"/>
              <a:gd name="connsiteX92" fmla="*/ 841572 w 3147802"/>
              <a:gd name="connsiteY92" fmla="*/ 1124793 h 1901629"/>
              <a:gd name="connsiteX93" fmla="*/ 550259 w 3147802"/>
              <a:gd name="connsiteY93" fmla="*/ 1157161 h 1901629"/>
              <a:gd name="connsiteX94" fmla="*/ 525983 w 3147802"/>
              <a:gd name="connsiteY94" fmla="*/ 1173345 h 1901629"/>
              <a:gd name="connsiteX95" fmla="*/ 493614 w 3147802"/>
              <a:gd name="connsiteY95" fmla="*/ 1278542 h 1901629"/>
              <a:gd name="connsiteX96" fmla="*/ 501706 w 3147802"/>
              <a:gd name="connsiteY96" fmla="*/ 1399922 h 1901629"/>
              <a:gd name="connsiteX97" fmla="*/ 509799 w 3147802"/>
              <a:gd name="connsiteY97" fmla="*/ 1424199 h 1901629"/>
              <a:gd name="connsiteX98" fmla="*/ 558351 w 3147802"/>
              <a:gd name="connsiteY98" fmla="*/ 1440383 h 1901629"/>
              <a:gd name="connsiteX99" fmla="*/ 639271 w 3147802"/>
              <a:gd name="connsiteY99" fmla="*/ 1456567 h 1901629"/>
              <a:gd name="connsiteX100" fmla="*/ 712099 w 3147802"/>
              <a:gd name="connsiteY100" fmla="*/ 1472751 h 1901629"/>
              <a:gd name="connsiteX101" fmla="*/ 728283 w 3147802"/>
              <a:gd name="connsiteY101" fmla="*/ 1497027 h 1901629"/>
              <a:gd name="connsiteX102" fmla="*/ 768744 w 3147802"/>
              <a:gd name="connsiteY102" fmla="*/ 1529395 h 1901629"/>
              <a:gd name="connsiteX103" fmla="*/ 801112 w 3147802"/>
              <a:gd name="connsiteY103" fmla="*/ 1602223 h 1901629"/>
              <a:gd name="connsiteX104" fmla="*/ 776836 w 3147802"/>
              <a:gd name="connsiteY104" fmla="*/ 1764064 h 1901629"/>
              <a:gd name="connsiteX105" fmla="*/ 776836 w 3147802"/>
              <a:gd name="connsiteY105" fmla="*/ 1764064 h 1901629"/>
              <a:gd name="connsiteX106" fmla="*/ 768744 w 3147802"/>
              <a:gd name="connsiteY106" fmla="*/ 1804524 h 1901629"/>
              <a:gd name="connsiteX107" fmla="*/ 744468 w 3147802"/>
              <a:gd name="connsiteY107" fmla="*/ 1820708 h 1901629"/>
              <a:gd name="connsiteX108" fmla="*/ 720191 w 3147802"/>
              <a:gd name="connsiteY108" fmla="*/ 1861168 h 1901629"/>
              <a:gd name="connsiteX109" fmla="*/ 671639 w 3147802"/>
              <a:gd name="connsiteY109" fmla="*/ 1877353 h 1901629"/>
              <a:gd name="connsiteX110" fmla="*/ 614995 w 3147802"/>
              <a:gd name="connsiteY110" fmla="*/ 1893537 h 1901629"/>
              <a:gd name="connsiteX111" fmla="*/ 428878 w 3147802"/>
              <a:gd name="connsiteY111" fmla="*/ 1901629 h 1901629"/>
              <a:gd name="connsiteX112" fmla="*/ 307498 w 3147802"/>
              <a:gd name="connsiteY112" fmla="*/ 1893537 h 1901629"/>
              <a:gd name="connsiteX113" fmla="*/ 258945 w 3147802"/>
              <a:gd name="connsiteY113" fmla="*/ 1877353 h 1901629"/>
              <a:gd name="connsiteX114" fmla="*/ 234669 w 3147802"/>
              <a:gd name="connsiteY114" fmla="*/ 1869260 h 1901629"/>
              <a:gd name="connsiteX115" fmla="*/ 210393 w 3147802"/>
              <a:gd name="connsiteY115" fmla="*/ 1853076 h 1901629"/>
              <a:gd name="connsiteX116" fmla="*/ 113289 w 3147802"/>
              <a:gd name="connsiteY116" fmla="*/ 1828800 h 1901629"/>
              <a:gd name="connsiteX117" fmla="*/ 145657 w 3147802"/>
              <a:gd name="connsiteY117"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2807937 w 3147802"/>
              <a:gd name="connsiteY54" fmla="*/ 1691236 h 1901629"/>
              <a:gd name="connsiteX55" fmla="*/ 2686556 w 3147802"/>
              <a:gd name="connsiteY55" fmla="*/ 1634591 h 1901629"/>
              <a:gd name="connsiteX56" fmla="*/ 2662280 w 3147802"/>
              <a:gd name="connsiteY56" fmla="*/ 1626499 h 1901629"/>
              <a:gd name="connsiteX57" fmla="*/ 2581360 w 3147802"/>
              <a:gd name="connsiteY57" fmla="*/ 1594131 h 1901629"/>
              <a:gd name="connsiteX58" fmla="*/ 2500439 w 3147802"/>
              <a:gd name="connsiteY58" fmla="*/ 1569855 h 1901629"/>
              <a:gd name="connsiteX59" fmla="*/ 2419519 w 3147802"/>
              <a:gd name="connsiteY59" fmla="*/ 1545579 h 1901629"/>
              <a:gd name="connsiteX60" fmla="*/ 2395243 w 3147802"/>
              <a:gd name="connsiteY60" fmla="*/ 1521303 h 1901629"/>
              <a:gd name="connsiteX61" fmla="*/ 2168666 w 3147802"/>
              <a:gd name="connsiteY61" fmla="*/ 1480843 h 1901629"/>
              <a:gd name="connsiteX62" fmla="*/ 2136298 w 3147802"/>
              <a:gd name="connsiteY62" fmla="*/ 1488935 h 1901629"/>
              <a:gd name="connsiteX63" fmla="*/ 2087745 w 3147802"/>
              <a:gd name="connsiteY63" fmla="*/ 1505119 h 1901629"/>
              <a:gd name="connsiteX64" fmla="*/ 1982549 w 3147802"/>
              <a:gd name="connsiteY64" fmla="*/ 1521303 h 1901629"/>
              <a:gd name="connsiteX65" fmla="*/ 1885445 w 3147802"/>
              <a:gd name="connsiteY65" fmla="*/ 1513211 h 1901629"/>
              <a:gd name="connsiteX66" fmla="*/ 1853076 w 3147802"/>
              <a:gd name="connsiteY66" fmla="*/ 1505119 h 1901629"/>
              <a:gd name="connsiteX67" fmla="*/ 1788340 w 3147802"/>
              <a:gd name="connsiteY67" fmla="*/ 1497027 h 1901629"/>
              <a:gd name="connsiteX68" fmla="*/ 1602223 w 3147802"/>
              <a:gd name="connsiteY68" fmla="*/ 1505119 h 1901629"/>
              <a:gd name="connsiteX69" fmla="*/ 1497027 w 3147802"/>
              <a:gd name="connsiteY69" fmla="*/ 1529395 h 1901629"/>
              <a:gd name="connsiteX70" fmla="*/ 1472751 w 3147802"/>
              <a:gd name="connsiteY70" fmla="*/ 1537487 h 1901629"/>
              <a:gd name="connsiteX71" fmla="*/ 1448475 w 3147802"/>
              <a:gd name="connsiteY71" fmla="*/ 1529395 h 1901629"/>
              <a:gd name="connsiteX72" fmla="*/ 1440383 w 3147802"/>
              <a:gd name="connsiteY72" fmla="*/ 1505119 h 1901629"/>
              <a:gd name="connsiteX73" fmla="*/ 1448475 w 3147802"/>
              <a:gd name="connsiteY73" fmla="*/ 1343278 h 1901629"/>
              <a:gd name="connsiteX74" fmla="*/ 1464659 w 3147802"/>
              <a:gd name="connsiteY74" fmla="*/ 1294726 h 1901629"/>
              <a:gd name="connsiteX75" fmla="*/ 1472751 w 3147802"/>
              <a:gd name="connsiteY75" fmla="*/ 1229990 h 1901629"/>
              <a:gd name="connsiteX76" fmla="*/ 1488935 w 3147802"/>
              <a:gd name="connsiteY76" fmla="*/ 1205714 h 1901629"/>
              <a:gd name="connsiteX77" fmla="*/ 1480843 w 3147802"/>
              <a:gd name="connsiteY77" fmla="*/ 1124793 h 1901629"/>
              <a:gd name="connsiteX78" fmla="*/ 1472751 w 3147802"/>
              <a:gd name="connsiteY78" fmla="*/ 1100517 h 1901629"/>
              <a:gd name="connsiteX79" fmla="*/ 1448475 w 3147802"/>
              <a:gd name="connsiteY79" fmla="*/ 1092425 h 1901629"/>
              <a:gd name="connsiteX80" fmla="*/ 1424199 w 3147802"/>
              <a:gd name="connsiteY80" fmla="*/ 1076241 h 1901629"/>
              <a:gd name="connsiteX81" fmla="*/ 1286634 w 3147802"/>
              <a:gd name="connsiteY81" fmla="*/ 1060057 h 1901629"/>
              <a:gd name="connsiteX82" fmla="*/ 1181437 w 3147802"/>
              <a:gd name="connsiteY82" fmla="*/ 1035781 h 1901629"/>
              <a:gd name="connsiteX83" fmla="*/ 1149069 w 3147802"/>
              <a:gd name="connsiteY83" fmla="*/ 1027689 h 1901629"/>
              <a:gd name="connsiteX84" fmla="*/ 1060057 w 3147802"/>
              <a:gd name="connsiteY84" fmla="*/ 1011505 h 1901629"/>
              <a:gd name="connsiteX85" fmla="*/ 1019597 w 3147802"/>
              <a:gd name="connsiteY85" fmla="*/ 1019597 h 1901629"/>
              <a:gd name="connsiteX86" fmla="*/ 971045 w 3147802"/>
              <a:gd name="connsiteY86" fmla="*/ 1051965 h 1901629"/>
              <a:gd name="connsiteX87" fmla="*/ 946768 w 3147802"/>
              <a:gd name="connsiteY87" fmla="*/ 1060057 h 1901629"/>
              <a:gd name="connsiteX88" fmla="*/ 922492 w 3147802"/>
              <a:gd name="connsiteY88" fmla="*/ 1076241 h 1901629"/>
              <a:gd name="connsiteX89" fmla="*/ 873940 w 3147802"/>
              <a:gd name="connsiteY89" fmla="*/ 1092425 h 1901629"/>
              <a:gd name="connsiteX90" fmla="*/ 865848 w 3147802"/>
              <a:gd name="connsiteY90" fmla="*/ 1116701 h 1901629"/>
              <a:gd name="connsiteX91" fmla="*/ 841572 w 3147802"/>
              <a:gd name="connsiteY91" fmla="*/ 1124793 h 1901629"/>
              <a:gd name="connsiteX92" fmla="*/ 550259 w 3147802"/>
              <a:gd name="connsiteY92" fmla="*/ 1157161 h 1901629"/>
              <a:gd name="connsiteX93" fmla="*/ 525983 w 3147802"/>
              <a:gd name="connsiteY93" fmla="*/ 1173345 h 1901629"/>
              <a:gd name="connsiteX94" fmla="*/ 493614 w 3147802"/>
              <a:gd name="connsiteY94" fmla="*/ 1278542 h 1901629"/>
              <a:gd name="connsiteX95" fmla="*/ 501706 w 3147802"/>
              <a:gd name="connsiteY95" fmla="*/ 1399922 h 1901629"/>
              <a:gd name="connsiteX96" fmla="*/ 509799 w 3147802"/>
              <a:gd name="connsiteY96" fmla="*/ 1424199 h 1901629"/>
              <a:gd name="connsiteX97" fmla="*/ 558351 w 3147802"/>
              <a:gd name="connsiteY97" fmla="*/ 1440383 h 1901629"/>
              <a:gd name="connsiteX98" fmla="*/ 639271 w 3147802"/>
              <a:gd name="connsiteY98" fmla="*/ 1456567 h 1901629"/>
              <a:gd name="connsiteX99" fmla="*/ 712099 w 3147802"/>
              <a:gd name="connsiteY99" fmla="*/ 1472751 h 1901629"/>
              <a:gd name="connsiteX100" fmla="*/ 728283 w 3147802"/>
              <a:gd name="connsiteY100" fmla="*/ 1497027 h 1901629"/>
              <a:gd name="connsiteX101" fmla="*/ 768744 w 3147802"/>
              <a:gd name="connsiteY101" fmla="*/ 1529395 h 1901629"/>
              <a:gd name="connsiteX102" fmla="*/ 801112 w 3147802"/>
              <a:gd name="connsiteY102" fmla="*/ 1602223 h 1901629"/>
              <a:gd name="connsiteX103" fmla="*/ 776836 w 3147802"/>
              <a:gd name="connsiteY103" fmla="*/ 1764064 h 1901629"/>
              <a:gd name="connsiteX104" fmla="*/ 776836 w 3147802"/>
              <a:gd name="connsiteY104" fmla="*/ 1764064 h 1901629"/>
              <a:gd name="connsiteX105" fmla="*/ 768744 w 3147802"/>
              <a:gd name="connsiteY105" fmla="*/ 1804524 h 1901629"/>
              <a:gd name="connsiteX106" fmla="*/ 744468 w 3147802"/>
              <a:gd name="connsiteY106" fmla="*/ 1820708 h 1901629"/>
              <a:gd name="connsiteX107" fmla="*/ 720191 w 3147802"/>
              <a:gd name="connsiteY107" fmla="*/ 1861168 h 1901629"/>
              <a:gd name="connsiteX108" fmla="*/ 671639 w 3147802"/>
              <a:gd name="connsiteY108" fmla="*/ 1877353 h 1901629"/>
              <a:gd name="connsiteX109" fmla="*/ 614995 w 3147802"/>
              <a:gd name="connsiteY109" fmla="*/ 1893537 h 1901629"/>
              <a:gd name="connsiteX110" fmla="*/ 428878 w 3147802"/>
              <a:gd name="connsiteY110" fmla="*/ 1901629 h 1901629"/>
              <a:gd name="connsiteX111" fmla="*/ 307498 w 3147802"/>
              <a:gd name="connsiteY111" fmla="*/ 1893537 h 1901629"/>
              <a:gd name="connsiteX112" fmla="*/ 258945 w 3147802"/>
              <a:gd name="connsiteY112" fmla="*/ 1877353 h 1901629"/>
              <a:gd name="connsiteX113" fmla="*/ 234669 w 3147802"/>
              <a:gd name="connsiteY113" fmla="*/ 1869260 h 1901629"/>
              <a:gd name="connsiteX114" fmla="*/ 210393 w 3147802"/>
              <a:gd name="connsiteY114" fmla="*/ 1853076 h 1901629"/>
              <a:gd name="connsiteX115" fmla="*/ 113289 w 3147802"/>
              <a:gd name="connsiteY115" fmla="*/ 1828800 h 1901629"/>
              <a:gd name="connsiteX116" fmla="*/ 145657 w 3147802"/>
              <a:gd name="connsiteY116"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2807937 w 3147802"/>
              <a:gd name="connsiteY54" fmla="*/ 1691236 h 1901629"/>
              <a:gd name="connsiteX55" fmla="*/ 2686556 w 3147802"/>
              <a:gd name="connsiteY55" fmla="*/ 1634591 h 1901629"/>
              <a:gd name="connsiteX56" fmla="*/ 2662280 w 3147802"/>
              <a:gd name="connsiteY56" fmla="*/ 1626499 h 1901629"/>
              <a:gd name="connsiteX57" fmla="*/ 2581360 w 3147802"/>
              <a:gd name="connsiteY57" fmla="*/ 1594131 h 1901629"/>
              <a:gd name="connsiteX58" fmla="*/ 2500439 w 3147802"/>
              <a:gd name="connsiteY58" fmla="*/ 1569855 h 1901629"/>
              <a:gd name="connsiteX59" fmla="*/ 2419519 w 3147802"/>
              <a:gd name="connsiteY59" fmla="*/ 1545579 h 1901629"/>
              <a:gd name="connsiteX60" fmla="*/ 2395243 w 3147802"/>
              <a:gd name="connsiteY60" fmla="*/ 1521303 h 1901629"/>
              <a:gd name="connsiteX61" fmla="*/ 2168666 w 3147802"/>
              <a:gd name="connsiteY61" fmla="*/ 1480843 h 1901629"/>
              <a:gd name="connsiteX62" fmla="*/ 2087745 w 3147802"/>
              <a:gd name="connsiteY62" fmla="*/ 1505119 h 1901629"/>
              <a:gd name="connsiteX63" fmla="*/ 1982549 w 3147802"/>
              <a:gd name="connsiteY63" fmla="*/ 1521303 h 1901629"/>
              <a:gd name="connsiteX64" fmla="*/ 1885445 w 3147802"/>
              <a:gd name="connsiteY64" fmla="*/ 1513211 h 1901629"/>
              <a:gd name="connsiteX65" fmla="*/ 1853076 w 3147802"/>
              <a:gd name="connsiteY65" fmla="*/ 1505119 h 1901629"/>
              <a:gd name="connsiteX66" fmla="*/ 1788340 w 3147802"/>
              <a:gd name="connsiteY66" fmla="*/ 1497027 h 1901629"/>
              <a:gd name="connsiteX67" fmla="*/ 1602223 w 3147802"/>
              <a:gd name="connsiteY67" fmla="*/ 1505119 h 1901629"/>
              <a:gd name="connsiteX68" fmla="*/ 1497027 w 3147802"/>
              <a:gd name="connsiteY68" fmla="*/ 1529395 h 1901629"/>
              <a:gd name="connsiteX69" fmla="*/ 1472751 w 3147802"/>
              <a:gd name="connsiteY69" fmla="*/ 1537487 h 1901629"/>
              <a:gd name="connsiteX70" fmla="*/ 1448475 w 3147802"/>
              <a:gd name="connsiteY70" fmla="*/ 1529395 h 1901629"/>
              <a:gd name="connsiteX71" fmla="*/ 1440383 w 3147802"/>
              <a:gd name="connsiteY71" fmla="*/ 1505119 h 1901629"/>
              <a:gd name="connsiteX72" fmla="*/ 1448475 w 3147802"/>
              <a:gd name="connsiteY72" fmla="*/ 1343278 h 1901629"/>
              <a:gd name="connsiteX73" fmla="*/ 1464659 w 3147802"/>
              <a:gd name="connsiteY73" fmla="*/ 1294726 h 1901629"/>
              <a:gd name="connsiteX74" fmla="*/ 1472751 w 3147802"/>
              <a:gd name="connsiteY74" fmla="*/ 1229990 h 1901629"/>
              <a:gd name="connsiteX75" fmla="*/ 1488935 w 3147802"/>
              <a:gd name="connsiteY75" fmla="*/ 1205714 h 1901629"/>
              <a:gd name="connsiteX76" fmla="*/ 1480843 w 3147802"/>
              <a:gd name="connsiteY76" fmla="*/ 1124793 h 1901629"/>
              <a:gd name="connsiteX77" fmla="*/ 1472751 w 3147802"/>
              <a:gd name="connsiteY77" fmla="*/ 1100517 h 1901629"/>
              <a:gd name="connsiteX78" fmla="*/ 1448475 w 3147802"/>
              <a:gd name="connsiteY78" fmla="*/ 1092425 h 1901629"/>
              <a:gd name="connsiteX79" fmla="*/ 1424199 w 3147802"/>
              <a:gd name="connsiteY79" fmla="*/ 1076241 h 1901629"/>
              <a:gd name="connsiteX80" fmla="*/ 1286634 w 3147802"/>
              <a:gd name="connsiteY80" fmla="*/ 1060057 h 1901629"/>
              <a:gd name="connsiteX81" fmla="*/ 1181437 w 3147802"/>
              <a:gd name="connsiteY81" fmla="*/ 1035781 h 1901629"/>
              <a:gd name="connsiteX82" fmla="*/ 1149069 w 3147802"/>
              <a:gd name="connsiteY82" fmla="*/ 1027689 h 1901629"/>
              <a:gd name="connsiteX83" fmla="*/ 1060057 w 3147802"/>
              <a:gd name="connsiteY83" fmla="*/ 1011505 h 1901629"/>
              <a:gd name="connsiteX84" fmla="*/ 1019597 w 3147802"/>
              <a:gd name="connsiteY84" fmla="*/ 1019597 h 1901629"/>
              <a:gd name="connsiteX85" fmla="*/ 971045 w 3147802"/>
              <a:gd name="connsiteY85" fmla="*/ 1051965 h 1901629"/>
              <a:gd name="connsiteX86" fmla="*/ 946768 w 3147802"/>
              <a:gd name="connsiteY86" fmla="*/ 1060057 h 1901629"/>
              <a:gd name="connsiteX87" fmla="*/ 922492 w 3147802"/>
              <a:gd name="connsiteY87" fmla="*/ 1076241 h 1901629"/>
              <a:gd name="connsiteX88" fmla="*/ 873940 w 3147802"/>
              <a:gd name="connsiteY88" fmla="*/ 1092425 h 1901629"/>
              <a:gd name="connsiteX89" fmla="*/ 865848 w 3147802"/>
              <a:gd name="connsiteY89" fmla="*/ 1116701 h 1901629"/>
              <a:gd name="connsiteX90" fmla="*/ 841572 w 3147802"/>
              <a:gd name="connsiteY90" fmla="*/ 1124793 h 1901629"/>
              <a:gd name="connsiteX91" fmla="*/ 550259 w 3147802"/>
              <a:gd name="connsiteY91" fmla="*/ 1157161 h 1901629"/>
              <a:gd name="connsiteX92" fmla="*/ 525983 w 3147802"/>
              <a:gd name="connsiteY92" fmla="*/ 1173345 h 1901629"/>
              <a:gd name="connsiteX93" fmla="*/ 493614 w 3147802"/>
              <a:gd name="connsiteY93" fmla="*/ 1278542 h 1901629"/>
              <a:gd name="connsiteX94" fmla="*/ 501706 w 3147802"/>
              <a:gd name="connsiteY94" fmla="*/ 1399922 h 1901629"/>
              <a:gd name="connsiteX95" fmla="*/ 509799 w 3147802"/>
              <a:gd name="connsiteY95" fmla="*/ 1424199 h 1901629"/>
              <a:gd name="connsiteX96" fmla="*/ 558351 w 3147802"/>
              <a:gd name="connsiteY96" fmla="*/ 1440383 h 1901629"/>
              <a:gd name="connsiteX97" fmla="*/ 639271 w 3147802"/>
              <a:gd name="connsiteY97" fmla="*/ 1456567 h 1901629"/>
              <a:gd name="connsiteX98" fmla="*/ 712099 w 3147802"/>
              <a:gd name="connsiteY98" fmla="*/ 1472751 h 1901629"/>
              <a:gd name="connsiteX99" fmla="*/ 728283 w 3147802"/>
              <a:gd name="connsiteY99" fmla="*/ 1497027 h 1901629"/>
              <a:gd name="connsiteX100" fmla="*/ 768744 w 3147802"/>
              <a:gd name="connsiteY100" fmla="*/ 1529395 h 1901629"/>
              <a:gd name="connsiteX101" fmla="*/ 801112 w 3147802"/>
              <a:gd name="connsiteY101" fmla="*/ 1602223 h 1901629"/>
              <a:gd name="connsiteX102" fmla="*/ 776836 w 3147802"/>
              <a:gd name="connsiteY102" fmla="*/ 1764064 h 1901629"/>
              <a:gd name="connsiteX103" fmla="*/ 776836 w 3147802"/>
              <a:gd name="connsiteY103" fmla="*/ 1764064 h 1901629"/>
              <a:gd name="connsiteX104" fmla="*/ 768744 w 3147802"/>
              <a:gd name="connsiteY104" fmla="*/ 1804524 h 1901629"/>
              <a:gd name="connsiteX105" fmla="*/ 744468 w 3147802"/>
              <a:gd name="connsiteY105" fmla="*/ 1820708 h 1901629"/>
              <a:gd name="connsiteX106" fmla="*/ 720191 w 3147802"/>
              <a:gd name="connsiteY106" fmla="*/ 1861168 h 1901629"/>
              <a:gd name="connsiteX107" fmla="*/ 671639 w 3147802"/>
              <a:gd name="connsiteY107" fmla="*/ 1877353 h 1901629"/>
              <a:gd name="connsiteX108" fmla="*/ 614995 w 3147802"/>
              <a:gd name="connsiteY108" fmla="*/ 1893537 h 1901629"/>
              <a:gd name="connsiteX109" fmla="*/ 428878 w 3147802"/>
              <a:gd name="connsiteY109" fmla="*/ 1901629 h 1901629"/>
              <a:gd name="connsiteX110" fmla="*/ 307498 w 3147802"/>
              <a:gd name="connsiteY110" fmla="*/ 1893537 h 1901629"/>
              <a:gd name="connsiteX111" fmla="*/ 258945 w 3147802"/>
              <a:gd name="connsiteY111" fmla="*/ 1877353 h 1901629"/>
              <a:gd name="connsiteX112" fmla="*/ 234669 w 3147802"/>
              <a:gd name="connsiteY112" fmla="*/ 1869260 h 1901629"/>
              <a:gd name="connsiteX113" fmla="*/ 210393 w 3147802"/>
              <a:gd name="connsiteY113" fmla="*/ 1853076 h 1901629"/>
              <a:gd name="connsiteX114" fmla="*/ 113289 w 3147802"/>
              <a:gd name="connsiteY114" fmla="*/ 1828800 h 1901629"/>
              <a:gd name="connsiteX115" fmla="*/ 145657 w 3147802"/>
              <a:gd name="connsiteY115"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2807937 w 3147802"/>
              <a:gd name="connsiteY54" fmla="*/ 1691236 h 1901629"/>
              <a:gd name="connsiteX55" fmla="*/ 2686556 w 3147802"/>
              <a:gd name="connsiteY55" fmla="*/ 1634591 h 1901629"/>
              <a:gd name="connsiteX56" fmla="*/ 2662280 w 3147802"/>
              <a:gd name="connsiteY56" fmla="*/ 1626499 h 1901629"/>
              <a:gd name="connsiteX57" fmla="*/ 2581360 w 3147802"/>
              <a:gd name="connsiteY57" fmla="*/ 1594131 h 1901629"/>
              <a:gd name="connsiteX58" fmla="*/ 2500439 w 3147802"/>
              <a:gd name="connsiteY58" fmla="*/ 1569855 h 1901629"/>
              <a:gd name="connsiteX59" fmla="*/ 2419519 w 3147802"/>
              <a:gd name="connsiteY59" fmla="*/ 1545579 h 1901629"/>
              <a:gd name="connsiteX60" fmla="*/ 2395243 w 3147802"/>
              <a:gd name="connsiteY60" fmla="*/ 1521303 h 1901629"/>
              <a:gd name="connsiteX61" fmla="*/ 2168666 w 3147802"/>
              <a:gd name="connsiteY61" fmla="*/ 1480843 h 1901629"/>
              <a:gd name="connsiteX62" fmla="*/ 1982549 w 3147802"/>
              <a:gd name="connsiteY62" fmla="*/ 1521303 h 1901629"/>
              <a:gd name="connsiteX63" fmla="*/ 1885445 w 3147802"/>
              <a:gd name="connsiteY63" fmla="*/ 1513211 h 1901629"/>
              <a:gd name="connsiteX64" fmla="*/ 1853076 w 3147802"/>
              <a:gd name="connsiteY64" fmla="*/ 1505119 h 1901629"/>
              <a:gd name="connsiteX65" fmla="*/ 1788340 w 3147802"/>
              <a:gd name="connsiteY65" fmla="*/ 1497027 h 1901629"/>
              <a:gd name="connsiteX66" fmla="*/ 1602223 w 3147802"/>
              <a:gd name="connsiteY66" fmla="*/ 1505119 h 1901629"/>
              <a:gd name="connsiteX67" fmla="*/ 1497027 w 3147802"/>
              <a:gd name="connsiteY67" fmla="*/ 1529395 h 1901629"/>
              <a:gd name="connsiteX68" fmla="*/ 1472751 w 3147802"/>
              <a:gd name="connsiteY68" fmla="*/ 1537487 h 1901629"/>
              <a:gd name="connsiteX69" fmla="*/ 1448475 w 3147802"/>
              <a:gd name="connsiteY69" fmla="*/ 1529395 h 1901629"/>
              <a:gd name="connsiteX70" fmla="*/ 1440383 w 3147802"/>
              <a:gd name="connsiteY70" fmla="*/ 1505119 h 1901629"/>
              <a:gd name="connsiteX71" fmla="*/ 1448475 w 3147802"/>
              <a:gd name="connsiteY71" fmla="*/ 1343278 h 1901629"/>
              <a:gd name="connsiteX72" fmla="*/ 1464659 w 3147802"/>
              <a:gd name="connsiteY72" fmla="*/ 1294726 h 1901629"/>
              <a:gd name="connsiteX73" fmla="*/ 1472751 w 3147802"/>
              <a:gd name="connsiteY73" fmla="*/ 1229990 h 1901629"/>
              <a:gd name="connsiteX74" fmla="*/ 1488935 w 3147802"/>
              <a:gd name="connsiteY74" fmla="*/ 1205714 h 1901629"/>
              <a:gd name="connsiteX75" fmla="*/ 1480843 w 3147802"/>
              <a:gd name="connsiteY75" fmla="*/ 1124793 h 1901629"/>
              <a:gd name="connsiteX76" fmla="*/ 1472751 w 3147802"/>
              <a:gd name="connsiteY76" fmla="*/ 1100517 h 1901629"/>
              <a:gd name="connsiteX77" fmla="*/ 1448475 w 3147802"/>
              <a:gd name="connsiteY77" fmla="*/ 1092425 h 1901629"/>
              <a:gd name="connsiteX78" fmla="*/ 1424199 w 3147802"/>
              <a:gd name="connsiteY78" fmla="*/ 1076241 h 1901629"/>
              <a:gd name="connsiteX79" fmla="*/ 1286634 w 3147802"/>
              <a:gd name="connsiteY79" fmla="*/ 1060057 h 1901629"/>
              <a:gd name="connsiteX80" fmla="*/ 1181437 w 3147802"/>
              <a:gd name="connsiteY80" fmla="*/ 1035781 h 1901629"/>
              <a:gd name="connsiteX81" fmla="*/ 1149069 w 3147802"/>
              <a:gd name="connsiteY81" fmla="*/ 1027689 h 1901629"/>
              <a:gd name="connsiteX82" fmla="*/ 1060057 w 3147802"/>
              <a:gd name="connsiteY82" fmla="*/ 1011505 h 1901629"/>
              <a:gd name="connsiteX83" fmla="*/ 1019597 w 3147802"/>
              <a:gd name="connsiteY83" fmla="*/ 1019597 h 1901629"/>
              <a:gd name="connsiteX84" fmla="*/ 971045 w 3147802"/>
              <a:gd name="connsiteY84" fmla="*/ 1051965 h 1901629"/>
              <a:gd name="connsiteX85" fmla="*/ 946768 w 3147802"/>
              <a:gd name="connsiteY85" fmla="*/ 1060057 h 1901629"/>
              <a:gd name="connsiteX86" fmla="*/ 922492 w 3147802"/>
              <a:gd name="connsiteY86" fmla="*/ 1076241 h 1901629"/>
              <a:gd name="connsiteX87" fmla="*/ 873940 w 3147802"/>
              <a:gd name="connsiteY87" fmla="*/ 1092425 h 1901629"/>
              <a:gd name="connsiteX88" fmla="*/ 865848 w 3147802"/>
              <a:gd name="connsiteY88" fmla="*/ 1116701 h 1901629"/>
              <a:gd name="connsiteX89" fmla="*/ 841572 w 3147802"/>
              <a:gd name="connsiteY89" fmla="*/ 1124793 h 1901629"/>
              <a:gd name="connsiteX90" fmla="*/ 550259 w 3147802"/>
              <a:gd name="connsiteY90" fmla="*/ 1157161 h 1901629"/>
              <a:gd name="connsiteX91" fmla="*/ 525983 w 3147802"/>
              <a:gd name="connsiteY91" fmla="*/ 1173345 h 1901629"/>
              <a:gd name="connsiteX92" fmla="*/ 493614 w 3147802"/>
              <a:gd name="connsiteY92" fmla="*/ 1278542 h 1901629"/>
              <a:gd name="connsiteX93" fmla="*/ 501706 w 3147802"/>
              <a:gd name="connsiteY93" fmla="*/ 1399922 h 1901629"/>
              <a:gd name="connsiteX94" fmla="*/ 509799 w 3147802"/>
              <a:gd name="connsiteY94" fmla="*/ 1424199 h 1901629"/>
              <a:gd name="connsiteX95" fmla="*/ 558351 w 3147802"/>
              <a:gd name="connsiteY95" fmla="*/ 1440383 h 1901629"/>
              <a:gd name="connsiteX96" fmla="*/ 639271 w 3147802"/>
              <a:gd name="connsiteY96" fmla="*/ 1456567 h 1901629"/>
              <a:gd name="connsiteX97" fmla="*/ 712099 w 3147802"/>
              <a:gd name="connsiteY97" fmla="*/ 1472751 h 1901629"/>
              <a:gd name="connsiteX98" fmla="*/ 728283 w 3147802"/>
              <a:gd name="connsiteY98" fmla="*/ 1497027 h 1901629"/>
              <a:gd name="connsiteX99" fmla="*/ 768744 w 3147802"/>
              <a:gd name="connsiteY99" fmla="*/ 1529395 h 1901629"/>
              <a:gd name="connsiteX100" fmla="*/ 801112 w 3147802"/>
              <a:gd name="connsiteY100" fmla="*/ 1602223 h 1901629"/>
              <a:gd name="connsiteX101" fmla="*/ 776836 w 3147802"/>
              <a:gd name="connsiteY101" fmla="*/ 1764064 h 1901629"/>
              <a:gd name="connsiteX102" fmla="*/ 776836 w 3147802"/>
              <a:gd name="connsiteY102" fmla="*/ 1764064 h 1901629"/>
              <a:gd name="connsiteX103" fmla="*/ 768744 w 3147802"/>
              <a:gd name="connsiteY103" fmla="*/ 1804524 h 1901629"/>
              <a:gd name="connsiteX104" fmla="*/ 744468 w 3147802"/>
              <a:gd name="connsiteY104" fmla="*/ 1820708 h 1901629"/>
              <a:gd name="connsiteX105" fmla="*/ 720191 w 3147802"/>
              <a:gd name="connsiteY105" fmla="*/ 1861168 h 1901629"/>
              <a:gd name="connsiteX106" fmla="*/ 671639 w 3147802"/>
              <a:gd name="connsiteY106" fmla="*/ 1877353 h 1901629"/>
              <a:gd name="connsiteX107" fmla="*/ 614995 w 3147802"/>
              <a:gd name="connsiteY107" fmla="*/ 1893537 h 1901629"/>
              <a:gd name="connsiteX108" fmla="*/ 428878 w 3147802"/>
              <a:gd name="connsiteY108" fmla="*/ 1901629 h 1901629"/>
              <a:gd name="connsiteX109" fmla="*/ 307498 w 3147802"/>
              <a:gd name="connsiteY109" fmla="*/ 1893537 h 1901629"/>
              <a:gd name="connsiteX110" fmla="*/ 258945 w 3147802"/>
              <a:gd name="connsiteY110" fmla="*/ 1877353 h 1901629"/>
              <a:gd name="connsiteX111" fmla="*/ 234669 w 3147802"/>
              <a:gd name="connsiteY111" fmla="*/ 1869260 h 1901629"/>
              <a:gd name="connsiteX112" fmla="*/ 210393 w 3147802"/>
              <a:gd name="connsiteY112" fmla="*/ 1853076 h 1901629"/>
              <a:gd name="connsiteX113" fmla="*/ 113289 w 3147802"/>
              <a:gd name="connsiteY113" fmla="*/ 1828800 h 1901629"/>
              <a:gd name="connsiteX114" fmla="*/ 145657 w 3147802"/>
              <a:gd name="connsiteY114"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2807937 w 3147802"/>
              <a:gd name="connsiteY54" fmla="*/ 1691236 h 1901629"/>
              <a:gd name="connsiteX55" fmla="*/ 2686556 w 3147802"/>
              <a:gd name="connsiteY55" fmla="*/ 1634591 h 1901629"/>
              <a:gd name="connsiteX56" fmla="*/ 2662280 w 3147802"/>
              <a:gd name="connsiteY56" fmla="*/ 1626499 h 1901629"/>
              <a:gd name="connsiteX57" fmla="*/ 2581360 w 3147802"/>
              <a:gd name="connsiteY57" fmla="*/ 1594131 h 1901629"/>
              <a:gd name="connsiteX58" fmla="*/ 2500439 w 3147802"/>
              <a:gd name="connsiteY58" fmla="*/ 1569855 h 1901629"/>
              <a:gd name="connsiteX59" fmla="*/ 2419519 w 3147802"/>
              <a:gd name="connsiteY59" fmla="*/ 1545579 h 1901629"/>
              <a:gd name="connsiteX60" fmla="*/ 2395243 w 3147802"/>
              <a:gd name="connsiteY60" fmla="*/ 1521303 h 1901629"/>
              <a:gd name="connsiteX61" fmla="*/ 2168666 w 3147802"/>
              <a:gd name="connsiteY61" fmla="*/ 1480843 h 1901629"/>
              <a:gd name="connsiteX62" fmla="*/ 1982549 w 3147802"/>
              <a:gd name="connsiteY62" fmla="*/ 1521303 h 1901629"/>
              <a:gd name="connsiteX63" fmla="*/ 1885445 w 3147802"/>
              <a:gd name="connsiteY63" fmla="*/ 1513211 h 1901629"/>
              <a:gd name="connsiteX64" fmla="*/ 1788340 w 3147802"/>
              <a:gd name="connsiteY64" fmla="*/ 1497027 h 1901629"/>
              <a:gd name="connsiteX65" fmla="*/ 1602223 w 3147802"/>
              <a:gd name="connsiteY65" fmla="*/ 1505119 h 1901629"/>
              <a:gd name="connsiteX66" fmla="*/ 1497027 w 3147802"/>
              <a:gd name="connsiteY66" fmla="*/ 1529395 h 1901629"/>
              <a:gd name="connsiteX67" fmla="*/ 1472751 w 3147802"/>
              <a:gd name="connsiteY67" fmla="*/ 1537487 h 1901629"/>
              <a:gd name="connsiteX68" fmla="*/ 1448475 w 3147802"/>
              <a:gd name="connsiteY68" fmla="*/ 1529395 h 1901629"/>
              <a:gd name="connsiteX69" fmla="*/ 1440383 w 3147802"/>
              <a:gd name="connsiteY69" fmla="*/ 1505119 h 1901629"/>
              <a:gd name="connsiteX70" fmla="*/ 1448475 w 3147802"/>
              <a:gd name="connsiteY70" fmla="*/ 1343278 h 1901629"/>
              <a:gd name="connsiteX71" fmla="*/ 1464659 w 3147802"/>
              <a:gd name="connsiteY71" fmla="*/ 1294726 h 1901629"/>
              <a:gd name="connsiteX72" fmla="*/ 1472751 w 3147802"/>
              <a:gd name="connsiteY72" fmla="*/ 1229990 h 1901629"/>
              <a:gd name="connsiteX73" fmla="*/ 1488935 w 3147802"/>
              <a:gd name="connsiteY73" fmla="*/ 1205714 h 1901629"/>
              <a:gd name="connsiteX74" fmla="*/ 1480843 w 3147802"/>
              <a:gd name="connsiteY74" fmla="*/ 1124793 h 1901629"/>
              <a:gd name="connsiteX75" fmla="*/ 1472751 w 3147802"/>
              <a:gd name="connsiteY75" fmla="*/ 1100517 h 1901629"/>
              <a:gd name="connsiteX76" fmla="*/ 1448475 w 3147802"/>
              <a:gd name="connsiteY76" fmla="*/ 1092425 h 1901629"/>
              <a:gd name="connsiteX77" fmla="*/ 1424199 w 3147802"/>
              <a:gd name="connsiteY77" fmla="*/ 1076241 h 1901629"/>
              <a:gd name="connsiteX78" fmla="*/ 1286634 w 3147802"/>
              <a:gd name="connsiteY78" fmla="*/ 1060057 h 1901629"/>
              <a:gd name="connsiteX79" fmla="*/ 1181437 w 3147802"/>
              <a:gd name="connsiteY79" fmla="*/ 1035781 h 1901629"/>
              <a:gd name="connsiteX80" fmla="*/ 1149069 w 3147802"/>
              <a:gd name="connsiteY80" fmla="*/ 1027689 h 1901629"/>
              <a:gd name="connsiteX81" fmla="*/ 1060057 w 3147802"/>
              <a:gd name="connsiteY81" fmla="*/ 1011505 h 1901629"/>
              <a:gd name="connsiteX82" fmla="*/ 1019597 w 3147802"/>
              <a:gd name="connsiteY82" fmla="*/ 1019597 h 1901629"/>
              <a:gd name="connsiteX83" fmla="*/ 971045 w 3147802"/>
              <a:gd name="connsiteY83" fmla="*/ 1051965 h 1901629"/>
              <a:gd name="connsiteX84" fmla="*/ 946768 w 3147802"/>
              <a:gd name="connsiteY84" fmla="*/ 1060057 h 1901629"/>
              <a:gd name="connsiteX85" fmla="*/ 922492 w 3147802"/>
              <a:gd name="connsiteY85" fmla="*/ 1076241 h 1901629"/>
              <a:gd name="connsiteX86" fmla="*/ 873940 w 3147802"/>
              <a:gd name="connsiteY86" fmla="*/ 1092425 h 1901629"/>
              <a:gd name="connsiteX87" fmla="*/ 865848 w 3147802"/>
              <a:gd name="connsiteY87" fmla="*/ 1116701 h 1901629"/>
              <a:gd name="connsiteX88" fmla="*/ 841572 w 3147802"/>
              <a:gd name="connsiteY88" fmla="*/ 1124793 h 1901629"/>
              <a:gd name="connsiteX89" fmla="*/ 550259 w 3147802"/>
              <a:gd name="connsiteY89" fmla="*/ 1157161 h 1901629"/>
              <a:gd name="connsiteX90" fmla="*/ 525983 w 3147802"/>
              <a:gd name="connsiteY90" fmla="*/ 1173345 h 1901629"/>
              <a:gd name="connsiteX91" fmla="*/ 493614 w 3147802"/>
              <a:gd name="connsiteY91" fmla="*/ 1278542 h 1901629"/>
              <a:gd name="connsiteX92" fmla="*/ 501706 w 3147802"/>
              <a:gd name="connsiteY92" fmla="*/ 1399922 h 1901629"/>
              <a:gd name="connsiteX93" fmla="*/ 509799 w 3147802"/>
              <a:gd name="connsiteY93" fmla="*/ 1424199 h 1901629"/>
              <a:gd name="connsiteX94" fmla="*/ 558351 w 3147802"/>
              <a:gd name="connsiteY94" fmla="*/ 1440383 h 1901629"/>
              <a:gd name="connsiteX95" fmla="*/ 639271 w 3147802"/>
              <a:gd name="connsiteY95" fmla="*/ 1456567 h 1901629"/>
              <a:gd name="connsiteX96" fmla="*/ 712099 w 3147802"/>
              <a:gd name="connsiteY96" fmla="*/ 1472751 h 1901629"/>
              <a:gd name="connsiteX97" fmla="*/ 728283 w 3147802"/>
              <a:gd name="connsiteY97" fmla="*/ 1497027 h 1901629"/>
              <a:gd name="connsiteX98" fmla="*/ 768744 w 3147802"/>
              <a:gd name="connsiteY98" fmla="*/ 1529395 h 1901629"/>
              <a:gd name="connsiteX99" fmla="*/ 801112 w 3147802"/>
              <a:gd name="connsiteY99" fmla="*/ 1602223 h 1901629"/>
              <a:gd name="connsiteX100" fmla="*/ 776836 w 3147802"/>
              <a:gd name="connsiteY100" fmla="*/ 1764064 h 1901629"/>
              <a:gd name="connsiteX101" fmla="*/ 776836 w 3147802"/>
              <a:gd name="connsiteY101" fmla="*/ 1764064 h 1901629"/>
              <a:gd name="connsiteX102" fmla="*/ 768744 w 3147802"/>
              <a:gd name="connsiteY102" fmla="*/ 1804524 h 1901629"/>
              <a:gd name="connsiteX103" fmla="*/ 744468 w 3147802"/>
              <a:gd name="connsiteY103" fmla="*/ 1820708 h 1901629"/>
              <a:gd name="connsiteX104" fmla="*/ 720191 w 3147802"/>
              <a:gd name="connsiteY104" fmla="*/ 1861168 h 1901629"/>
              <a:gd name="connsiteX105" fmla="*/ 671639 w 3147802"/>
              <a:gd name="connsiteY105" fmla="*/ 1877353 h 1901629"/>
              <a:gd name="connsiteX106" fmla="*/ 614995 w 3147802"/>
              <a:gd name="connsiteY106" fmla="*/ 1893537 h 1901629"/>
              <a:gd name="connsiteX107" fmla="*/ 428878 w 3147802"/>
              <a:gd name="connsiteY107" fmla="*/ 1901629 h 1901629"/>
              <a:gd name="connsiteX108" fmla="*/ 307498 w 3147802"/>
              <a:gd name="connsiteY108" fmla="*/ 1893537 h 1901629"/>
              <a:gd name="connsiteX109" fmla="*/ 258945 w 3147802"/>
              <a:gd name="connsiteY109" fmla="*/ 1877353 h 1901629"/>
              <a:gd name="connsiteX110" fmla="*/ 234669 w 3147802"/>
              <a:gd name="connsiteY110" fmla="*/ 1869260 h 1901629"/>
              <a:gd name="connsiteX111" fmla="*/ 210393 w 3147802"/>
              <a:gd name="connsiteY111" fmla="*/ 1853076 h 1901629"/>
              <a:gd name="connsiteX112" fmla="*/ 113289 w 3147802"/>
              <a:gd name="connsiteY112" fmla="*/ 1828800 h 1901629"/>
              <a:gd name="connsiteX113" fmla="*/ 145657 w 3147802"/>
              <a:gd name="connsiteY113"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2807937 w 3147802"/>
              <a:gd name="connsiteY54" fmla="*/ 1691236 h 1901629"/>
              <a:gd name="connsiteX55" fmla="*/ 2686556 w 3147802"/>
              <a:gd name="connsiteY55" fmla="*/ 1634591 h 1901629"/>
              <a:gd name="connsiteX56" fmla="*/ 2662280 w 3147802"/>
              <a:gd name="connsiteY56" fmla="*/ 1626499 h 1901629"/>
              <a:gd name="connsiteX57" fmla="*/ 2581360 w 3147802"/>
              <a:gd name="connsiteY57" fmla="*/ 1594131 h 1901629"/>
              <a:gd name="connsiteX58" fmla="*/ 2500439 w 3147802"/>
              <a:gd name="connsiteY58" fmla="*/ 1569855 h 1901629"/>
              <a:gd name="connsiteX59" fmla="*/ 2419519 w 3147802"/>
              <a:gd name="connsiteY59" fmla="*/ 1545579 h 1901629"/>
              <a:gd name="connsiteX60" fmla="*/ 2395243 w 3147802"/>
              <a:gd name="connsiteY60" fmla="*/ 1521303 h 1901629"/>
              <a:gd name="connsiteX61" fmla="*/ 2168666 w 3147802"/>
              <a:gd name="connsiteY61" fmla="*/ 1480843 h 1901629"/>
              <a:gd name="connsiteX62" fmla="*/ 1982549 w 3147802"/>
              <a:gd name="connsiteY62" fmla="*/ 1521303 h 1901629"/>
              <a:gd name="connsiteX63" fmla="*/ 1885445 w 3147802"/>
              <a:gd name="connsiteY63" fmla="*/ 1513211 h 1901629"/>
              <a:gd name="connsiteX64" fmla="*/ 1602223 w 3147802"/>
              <a:gd name="connsiteY64" fmla="*/ 1505119 h 1901629"/>
              <a:gd name="connsiteX65" fmla="*/ 1497027 w 3147802"/>
              <a:gd name="connsiteY65" fmla="*/ 1529395 h 1901629"/>
              <a:gd name="connsiteX66" fmla="*/ 1472751 w 3147802"/>
              <a:gd name="connsiteY66" fmla="*/ 1537487 h 1901629"/>
              <a:gd name="connsiteX67" fmla="*/ 1448475 w 3147802"/>
              <a:gd name="connsiteY67" fmla="*/ 1529395 h 1901629"/>
              <a:gd name="connsiteX68" fmla="*/ 1440383 w 3147802"/>
              <a:gd name="connsiteY68" fmla="*/ 1505119 h 1901629"/>
              <a:gd name="connsiteX69" fmla="*/ 1448475 w 3147802"/>
              <a:gd name="connsiteY69" fmla="*/ 1343278 h 1901629"/>
              <a:gd name="connsiteX70" fmla="*/ 1464659 w 3147802"/>
              <a:gd name="connsiteY70" fmla="*/ 1294726 h 1901629"/>
              <a:gd name="connsiteX71" fmla="*/ 1472751 w 3147802"/>
              <a:gd name="connsiteY71" fmla="*/ 1229990 h 1901629"/>
              <a:gd name="connsiteX72" fmla="*/ 1488935 w 3147802"/>
              <a:gd name="connsiteY72" fmla="*/ 1205714 h 1901629"/>
              <a:gd name="connsiteX73" fmla="*/ 1480843 w 3147802"/>
              <a:gd name="connsiteY73" fmla="*/ 1124793 h 1901629"/>
              <a:gd name="connsiteX74" fmla="*/ 1472751 w 3147802"/>
              <a:gd name="connsiteY74" fmla="*/ 1100517 h 1901629"/>
              <a:gd name="connsiteX75" fmla="*/ 1448475 w 3147802"/>
              <a:gd name="connsiteY75" fmla="*/ 1092425 h 1901629"/>
              <a:gd name="connsiteX76" fmla="*/ 1424199 w 3147802"/>
              <a:gd name="connsiteY76" fmla="*/ 1076241 h 1901629"/>
              <a:gd name="connsiteX77" fmla="*/ 1286634 w 3147802"/>
              <a:gd name="connsiteY77" fmla="*/ 1060057 h 1901629"/>
              <a:gd name="connsiteX78" fmla="*/ 1181437 w 3147802"/>
              <a:gd name="connsiteY78" fmla="*/ 1035781 h 1901629"/>
              <a:gd name="connsiteX79" fmla="*/ 1149069 w 3147802"/>
              <a:gd name="connsiteY79" fmla="*/ 1027689 h 1901629"/>
              <a:gd name="connsiteX80" fmla="*/ 1060057 w 3147802"/>
              <a:gd name="connsiteY80" fmla="*/ 1011505 h 1901629"/>
              <a:gd name="connsiteX81" fmla="*/ 1019597 w 3147802"/>
              <a:gd name="connsiteY81" fmla="*/ 1019597 h 1901629"/>
              <a:gd name="connsiteX82" fmla="*/ 971045 w 3147802"/>
              <a:gd name="connsiteY82" fmla="*/ 1051965 h 1901629"/>
              <a:gd name="connsiteX83" fmla="*/ 946768 w 3147802"/>
              <a:gd name="connsiteY83" fmla="*/ 1060057 h 1901629"/>
              <a:gd name="connsiteX84" fmla="*/ 922492 w 3147802"/>
              <a:gd name="connsiteY84" fmla="*/ 1076241 h 1901629"/>
              <a:gd name="connsiteX85" fmla="*/ 873940 w 3147802"/>
              <a:gd name="connsiteY85" fmla="*/ 1092425 h 1901629"/>
              <a:gd name="connsiteX86" fmla="*/ 865848 w 3147802"/>
              <a:gd name="connsiteY86" fmla="*/ 1116701 h 1901629"/>
              <a:gd name="connsiteX87" fmla="*/ 841572 w 3147802"/>
              <a:gd name="connsiteY87" fmla="*/ 1124793 h 1901629"/>
              <a:gd name="connsiteX88" fmla="*/ 550259 w 3147802"/>
              <a:gd name="connsiteY88" fmla="*/ 1157161 h 1901629"/>
              <a:gd name="connsiteX89" fmla="*/ 525983 w 3147802"/>
              <a:gd name="connsiteY89" fmla="*/ 1173345 h 1901629"/>
              <a:gd name="connsiteX90" fmla="*/ 493614 w 3147802"/>
              <a:gd name="connsiteY90" fmla="*/ 1278542 h 1901629"/>
              <a:gd name="connsiteX91" fmla="*/ 501706 w 3147802"/>
              <a:gd name="connsiteY91" fmla="*/ 1399922 h 1901629"/>
              <a:gd name="connsiteX92" fmla="*/ 509799 w 3147802"/>
              <a:gd name="connsiteY92" fmla="*/ 1424199 h 1901629"/>
              <a:gd name="connsiteX93" fmla="*/ 558351 w 3147802"/>
              <a:gd name="connsiteY93" fmla="*/ 1440383 h 1901629"/>
              <a:gd name="connsiteX94" fmla="*/ 639271 w 3147802"/>
              <a:gd name="connsiteY94" fmla="*/ 1456567 h 1901629"/>
              <a:gd name="connsiteX95" fmla="*/ 712099 w 3147802"/>
              <a:gd name="connsiteY95" fmla="*/ 1472751 h 1901629"/>
              <a:gd name="connsiteX96" fmla="*/ 728283 w 3147802"/>
              <a:gd name="connsiteY96" fmla="*/ 1497027 h 1901629"/>
              <a:gd name="connsiteX97" fmla="*/ 768744 w 3147802"/>
              <a:gd name="connsiteY97" fmla="*/ 1529395 h 1901629"/>
              <a:gd name="connsiteX98" fmla="*/ 801112 w 3147802"/>
              <a:gd name="connsiteY98" fmla="*/ 1602223 h 1901629"/>
              <a:gd name="connsiteX99" fmla="*/ 776836 w 3147802"/>
              <a:gd name="connsiteY99" fmla="*/ 1764064 h 1901629"/>
              <a:gd name="connsiteX100" fmla="*/ 776836 w 3147802"/>
              <a:gd name="connsiteY100" fmla="*/ 1764064 h 1901629"/>
              <a:gd name="connsiteX101" fmla="*/ 768744 w 3147802"/>
              <a:gd name="connsiteY101" fmla="*/ 1804524 h 1901629"/>
              <a:gd name="connsiteX102" fmla="*/ 744468 w 3147802"/>
              <a:gd name="connsiteY102" fmla="*/ 1820708 h 1901629"/>
              <a:gd name="connsiteX103" fmla="*/ 720191 w 3147802"/>
              <a:gd name="connsiteY103" fmla="*/ 1861168 h 1901629"/>
              <a:gd name="connsiteX104" fmla="*/ 671639 w 3147802"/>
              <a:gd name="connsiteY104" fmla="*/ 1877353 h 1901629"/>
              <a:gd name="connsiteX105" fmla="*/ 614995 w 3147802"/>
              <a:gd name="connsiteY105" fmla="*/ 1893537 h 1901629"/>
              <a:gd name="connsiteX106" fmla="*/ 428878 w 3147802"/>
              <a:gd name="connsiteY106" fmla="*/ 1901629 h 1901629"/>
              <a:gd name="connsiteX107" fmla="*/ 307498 w 3147802"/>
              <a:gd name="connsiteY107" fmla="*/ 1893537 h 1901629"/>
              <a:gd name="connsiteX108" fmla="*/ 258945 w 3147802"/>
              <a:gd name="connsiteY108" fmla="*/ 1877353 h 1901629"/>
              <a:gd name="connsiteX109" fmla="*/ 234669 w 3147802"/>
              <a:gd name="connsiteY109" fmla="*/ 1869260 h 1901629"/>
              <a:gd name="connsiteX110" fmla="*/ 210393 w 3147802"/>
              <a:gd name="connsiteY110" fmla="*/ 1853076 h 1901629"/>
              <a:gd name="connsiteX111" fmla="*/ 113289 w 3147802"/>
              <a:gd name="connsiteY111" fmla="*/ 1828800 h 1901629"/>
              <a:gd name="connsiteX112" fmla="*/ 145657 w 3147802"/>
              <a:gd name="connsiteY112"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2807937 w 3147802"/>
              <a:gd name="connsiteY54" fmla="*/ 1691236 h 1901629"/>
              <a:gd name="connsiteX55" fmla="*/ 2686556 w 3147802"/>
              <a:gd name="connsiteY55" fmla="*/ 1634591 h 1901629"/>
              <a:gd name="connsiteX56" fmla="*/ 2662280 w 3147802"/>
              <a:gd name="connsiteY56" fmla="*/ 1626499 h 1901629"/>
              <a:gd name="connsiteX57" fmla="*/ 2581360 w 3147802"/>
              <a:gd name="connsiteY57" fmla="*/ 1594131 h 1901629"/>
              <a:gd name="connsiteX58" fmla="*/ 2500439 w 3147802"/>
              <a:gd name="connsiteY58" fmla="*/ 1569855 h 1901629"/>
              <a:gd name="connsiteX59" fmla="*/ 2419519 w 3147802"/>
              <a:gd name="connsiteY59" fmla="*/ 1545579 h 1901629"/>
              <a:gd name="connsiteX60" fmla="*/ 2395243 w 3147802"/>
              <a:gd name="connsiteY60" fmla="*/ 1521303 h 1901629"/>
              <a:gd name="connsiteX61" fmla="*/ 2168666 w 3147802"/>
              <a:gd name="connsiteY61" fmla="*/ 1480843 h 1901629"/>
              <a:gd name="connsiteX62" fmla="*/ 1885445 w 3147802"/>
              <a:gd name="connsiteY62" fmla="*/ 1513211 h 1901629"/>
              <a:gd name="connsiteX63" fmla="*/ 1602223 w 3147802"/>
              <a:gd name="connsiteY63" fmla="*/ 1505119 h 1901629"/>
              <a:gd name="connsiteX64" fmla="*/ 1497027 w 3147802"/>
              <a:gd name="connsiteY64" fmla="*/ 1529395 h 1901629"/>
              <a:gd name="connsiteX65" fmla="*/ 1472751 w 3147802"/>
              <a:gd name="connsiteY65" fmla="*/ 1537487 h 1901629"/>
              <a:gd name="connsiteX66" fmla="*/ 1448475 w 3147802"/>
              <a:gd name="connsiteY66" fmla="*/ 1529395 h 1901629"/>
              <a:gd name="connsiteX67" fmla="*/ 1440383 w 3147802"/>
              <a:gd name="connsiteY67" fmla="*/ 1505119 h 1901629"/>
              <a:gd name="connsiteX68" fmla="*/ 1448475 w 3147802"/>
              <a:gd name="connsiteY68" fmla="*/ 1343278 h 1901629"/>
              <a:gd name="connsiteX69" fmla="*/ 1464659 w 3147802"/>
              <a:gd name="connsiteY69" fmla="*/ 1294726 h 1901629"/>
              <a:gd name="connsiteX70" fmla="*/ 1472751 w 3147802"/>
              <a:gd name="connsiteY70" fmla="*/ 1229990 h 1901629"/>
              <a:gd name="connsiteX71" fmla="*/ 1488935 w 3147802"/>
              <a:gd name="connsiteY71" fmla="*/ 1205714 h 1901629"/>
              <a:gd name="connsiteX72" fmla="*/ 1480843 w 3147802"/>
              <a:gd name="connsiteY72" fmla="*/ 1124793 h 1901629"/>
              <a:gd name="connsiteX73" fmla="*/ 1472751 w 3147802"/>
              <a:gd name="connsiteY73" fmla="*/ 1100517 h 1901629"/>
              <a:gd name="connsiteX74" fmla="*/ 1448475 w 3147802"/>
              <a:gd name="connsiteY74" fmla="*/ 1092425 h 1901629"/>
              <a:gd name="connsiteX75" fmla="*/ 1424199 w 3147802"/>
              <a:gd name="connsiteY75" fmla="*/ 1076241 h 1901629"/>
              <a:gd name="connsiteX76" fmla="*/ 1286634 w 3147802"/>
              <a:gd name="connsiteY76" fmla="*/ 1060057 h 1901629"/>
              <a:gd name="connsiteX77" fmla="*/ 1181437 w 3147802"/>
              <a:gd name="connsiteY77" fmla="*/ 1035781 h 1901629"/>
              <a:gd name="connsiteX78" fmla="*/ 1149069 w 3147802"/>
              <a:gd name="connsiteY78" fmla="*/ 1027689 h 1901629"/>
              <a:gd name="connsiteX79" fmla="*/ 1060057 w 3147802"/>
              <a:gd name="connsiteY79" fmla="*/ 1011505 h 1901629"/>
              <a:gd name="connsiteX80" fmla="*/ 1019597 w 3147802"/>
              <a:gd name="connsiteY80" fmla="*/ 1019597 h 1901629"/>
              <a:gd name="connsiteX81" fmla="*/ 971045 w 3147802"/>
              <a:gd name="connsiteY81" fmla="*/ 1051965 h 1901629"/>
              <a:gd name="connsiteX82" fmla="*/ 946768 w 3147802"/>
              <a:gd name="connsiteY82" fmla="*/ 1060057 h 1901629"/>
              <a:gd name="connsiteX83" fmla="*/ 922492 w 3147802"/>
              <a:gd name="connsiteY83" fmla="*/ 1076241 h 1901629"/>
              <a:gd name="connsiteX84" fmla="*/ 873940 w 3147802"/>
              <a:gd name="connsiteY84" fmla="*/ 1092425 h 1901629"/>
              <a:gd name="connsiteX85" fmla="*/ 865848 w 3147802"/>
              <a:gd name="connsiteY85" fmla="*/ 1116701 h 1901629"/>
              <a:gd name="connsiteX86" fmla="*/ 841572 w 3147802"/>
              <a:gd name="connsiteY86" fmla="*/ 1124793 h 1901629"/>
              <a:gd name="connsiteX87" fmla="*/ 550259 w 3147802"/>
              <a:gd name="connsiteY87" fmla="*/ 1157161 h 1901629"/>
              <a:gd name="connsiteX88" fmla="*/ 525983 w 3147802"/>
              <a:gd name="connsiteY88" fmla="*/ 1173345 h 1901629"/>
              <a:gd name="connsiteX89" fmla="*/ 493614 w 3147802"/>
              <a:gd name="connsiteY89" fmla="*/ 1278542 h 1901629"/>
              <a:gd name="connsiteX90" fmla="*/ 501706 w 3147802"/>
              <a:gd name="connsiteY90" fmla="*/ 1399922 h 1901629"/>
              <a:gd name="connsiteX91" fmla="*/ 509799 w 3147802"/>
              <a:gd name="connsiteY91" fmla="*/ 1424199 h 1901629"/>
              <a:gd name="connsiteX92" fmla="*/ 558351 w 3147802"/>
              <a:gd name="connsiteY92" fmla="*/ 1440383 h 1901629"/>
              <a:gd name="connsiteX93" fmla="*/ 639271 w 3147802"/>
              <a:gd name="connsiteY93" fmla="*/ 1456567 h 1901629"/>
              <a:gd name="connsiteX94" fmla="*/ 712099 w 3147802"/>
              <a:gd name="connsiteY94" fmla="*/ 1472751 h 1901629"/>
              <a:gd name="connsiteX95" fmla="*/ 728283 w 3147802"/>
              <a:gd name="connsiteY95" fmla="*/ 1497027 h 1901629"/>
              <a:gd name="connsiteX96" fmla="*/ 768744 w 3147802"/>
              <a:gd name="connsiteY96" fmla="*/ 1529395 h 1901629"/>
              <a:gd name="connsiteX97" fmla="*/ 801112 w 3147802"/>
              <a:gd name="connsiteY97" fmla="*/ 1602223 h 1901629"/>
              <a:gd name="connsiteX98" fmla="*/ 776836 w 3147802"/>
              <a:gd name="connsiteY98" fmla="*/ 1764064 h 1901629"/>
              <a:gd name="connsiteX99" fmla="*/ 776836 w 3147802"/>
              <a:gd name="connsiteY99" fmla="*/ 1764064 h 1901629"/>
              <a:gd name="connsiteX100" fmla="*/ 768744 w 3147802"/>
              <a:gd name="connsiteY100" fmla="*/ 1804524 h 1901629"/>
              <a:gd name="connsiteX101" fmla="*/ 744468 w 3147802"/>
              <a:gd name="connsiteY101" fmla="*/ 1820708 h 1901629"/>
              <a:gd name="connsiteX102" fmla="*/ 720191 w 3147802"/>
              <a:gd name="connsiteY102" fmla="*/ 1861168 h 1901629"/>
              <a:gd name="connsiteX103" fmla="*/ 671639 w 3147802"/>
              <a:gd name="connsiteY103" fmla="*/ 1877353 h 1901629"/>
              <a:gd name="connsiteX104" fmla="*/ 614995 w 3147802"/>
              <a:gd name="connsiteY104" fmla="*/ 1893537 h 1901629"/>
              <a:gd name="connsiteX105" fmla="*/ 428878 w 3147802"/>
              <a:gd name="connsiteY105" fmla="*/ 1901629 h 1901629"/>
              <a:gd name="connsiteX106" fmla="*/ 307498 w 3147802"/>
              <a:gd name="connsiteY106" fmla="*/ 1893537 h 1901629"/>
              <a:gd name="connsiteX107" fmla="*/ 258945 w 3147802"/>
              <a:gd name="connsiteY107" fmla="*/ 1877353 h 1901629"/>
              <a:gd name="connsiteX108" fmla="*/ 234669 w 3147802"/>
              <a:gd name="connsiteY108" fmla="*/ 1869260 h 1901629"/>
              <a:gd name="connsiteX109" fmla="*/ 210393 w 3147802"/>
              <a:gd name="connsiteY109" fmla="*/ 1853076 h 1901629"/>
              <a:gd name="connsiteX110" fmla="*/ 113289 w 3147802"/>
              <a:gd name="connsiteY110" fmla="*/ 1828800 h 1901629"/>
              <a:gd name="connsiteX111" fmla="*/ 145657 w 3147802"/>
              <a:gd name="connsiteY111"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2807937 w 3147802"/>
              <a:gd name="connsiteY54" fmla="*/ 1691236 h 1901629"/>
              <a:gd name="connsiteX55" fmla="*/ 2686556 w 3147802"/>
              <a:gd name="connsiteY55" fmla="*/ 1634591 h 1901629"/>
              <a:gd name="connsiteX56" fmla="*/ 2662280 w 3147802"/>
              <a:gd name="connsiteY56" fmla="*/ 1626499 h 1901629"/>
              <a:gd name="connsiteX57" fmla="*/ 2581360 w 3147802"/>
              <a:gd name="connsiteY57" fmla="*/ 1594131 h 1901629"/>
              <a:gd name="connsiteX58" fmla="*/ 2500439 w 3147802"/>
              <a:gd name="connsiteY58" fmla="*/ 1569855 h 1901629"/>
              <a:gd name="connsiteX59" fmla="*/ 2419519 w 3147802"/>
              <a:gd name="connsiteY59" fmla="*/ 1545579 h 1901629"/>
              <a:gd name="connsiteX60" fmla="*/ 2168666 w 3147802"/>
              <a:gd name="connsiteY60" fmla="*/ 1480843 h 1901629"/>
              <a:gd name="connsiteX61" fmla="*/ 1885445 w 3147802"/>
              <a:gd name="connsiteY61" fmla="*/ 1513211 h 1901629"/>
              <a:gd name="connsiteX62" fmla="*/ 1602223 w 3147802"/>
              <a:gd name="connsiteY62" fmla="*/ 1505119 h 1901629"/>
              <a:gd name="connsiteX63" fmla="*/ 1497027 w 3147802"/>
              <a:gd name="connsiteY63" fmla="*/ 1529395 h 1901629"/>
              <a:gd name="connsiteX64" fmla="*/ 1472751 w 3147802"/>
              <a:gd name="connsiteY64" fmla="*/ 1537487 h 1901629"/>
              <a:gd name="connsiteX65" fmla="*/ 1448475 w 3147802"/>
              <a:gd name="connsiteY65" fmla="*/ 1529395 h 1901629"/>
              <a:gd name="connsiteX66" fmla="*/ 1440383 w 3147802"/>
              <a:gd name="connsiteY66" fmla="*/ 1505119 h 1901629"/>
              <a:gd name="connsiteX67" fmla="*/ 1448475 w 3147802"/>
              <a:gd name="connsiteY67" fmla="*/ 1343278 h 1901629"/>
              <a:gd name="connsiteX68" fmla="*/ 1464659 w 3147802"/>
              <a:gd name="connsiteY68" fmla="*/ 1294726 h 1901629"/>
              <a:gd name="connsiteX69" fmla="*/ 1472751 w 3147802"/>
              <a:gd name="connsiteY69" fmla="*/ 1229990 h 1901629"/>
              <a:gd name="connsiteX70" fmla="*/ 1488935 w 3147802"/>
              <a:gd name="connsiteY70" fmla="*/ 1205714 h 1901629"/>
              <a:gd name="connsiteX71" fmla="*/ 1480843 w 3147802"/>
              <a:gd name="connsiteY71" fmla="*/ 1124793 h 1901629"/>
              <a:gd name="connsiteX72" fmla="*/ 1472751 w 3147802"/>
              <a:gd name="connsiteY72" fmla="*/ 1100517 h 1901629"/>
              <a:gd name="connsiteX73" fmla="*/ 1448475 w 3147802"/>
              <a:gd name="connsiteY73" fmla="*/ 1092425 h 1901629"/>
              <a:gd name="connsiteX74" fmla="*/ 1424199 w 3147802"/>
              <a:gd name="connsiteY74" fmla="*/ 1076241 h 1901629"/>
              <a:gd name="connsiteX75" fmla="*/ 1286634 w 3147802"/>
              <a:gd name="connsiteY75" fmla="*/ 1060057 h 1901629"/>
              <a:gd name="connsiteX76" fmla="*/ 1181437 w 3147802"/>
              <a:gd name="connsiteY76" fmla="*/ 1035781 h 1901629"/>
              <a:gd name="connsiteX77" fmla="*/ 1149069 w 3147802"/>
              <a:gd name="connsiteY77" fmla="*/ 1027689 h 1901629"/>
              <a:gd name="connsiteX78" fmla="*/ 1060057 w 3147802"/>
              <a:gd name="connsiteY78" fmla="*/ 1011505 h 1901629"/>
              <a:gd name="connsiteX79" fmla="*/ 1019597 w 3147802"/>
              <a:gd name="connsiteY79" fmla="*/ 1019597 h 1901629"/>
              <a:gd name="connsiteX80" fmla="*/ 971045 w 3147802"/>
              <a:gd name="connsiteY80" fmla="*/ 1051965 h 1901629"/>
              <a:gd name="connsiteX81" fmla="*/ 946768 w 3147802"/>
              <a:gd name="connsiteY81" fmla="*/ 1060057 h 1901629"/>
              <a:gd name="connsiteX82" fmla="*/ 922492 w 3147802"/>
              <a:gd name="connsiteY82" fmla="*/ 1076241 h 1901629"/>
              <a:gd name="connsiteX83" fmla="*/ 873940 w 3147802"/>
              <a:gd name="connsiteY83" fmla="*/ 1092425 h 1901629"/>
              <a:gd name="connsiteX84" fmla="*/ 865848 w 3147802"/>
              <a:gd name="connsiteY84" fmla="*/ 1116701 h 1901629"/>
              <a:gd name="connsiteX85" fmla="*/ 841572 w 3147802"/>
              <a:gd name="connsiteY85" fmla="*/ 1124793 h 1901629"/>
              <a:gd name="connsiteX86" fmla="*/ 550259 w 3147802"/>
              <a:gd name="connsiteY86" fmla="*/ 1157161 h 1901629"/>
              <a:gd name="connsiteX87" fmla="*/ 525983 w 3147802"/>
              <a:gd name="connsiteY87" fmla="*/ 1173345 h 1901629"/>
              <a:gd name="connsiteX88" fmla="*/ 493614 w 3147802"/>
              <a:gd name="connsiteY88" fmla="*/ 1278542 h 1901629"/>
              <a:gd name="connsiteX89" fmla="*/ 501706 w 3147802"/>
              <a:gd name="connsiteY89" fmla="*/ 1399922 h 1901629"/>
              <a:gd name="connsiteX90" fmla="*/ 509799 w 3147802"/>
              <a:gd name="connsiteY90" fmla="*/ 1424199 h 1901629"/>
              <a:gd name="connsiteX91" fmla="*/ 558351 w 3147802"/>
              <a:gd name="connsiteY91" fmla="*/ 1440383 h 1901629"/>
              <a:gd name="connsiteX92" fmla="*/ 639271 w 3147802"/>
              <a:gd name="connsiteY92" fmla="*/ 1456567 h 1901629"/>
              <a:gd name="connsiteX93" fmla="*/ 712099 w 3147802"/>
              <a:gd name="connsiteY93" fmla="*/ 1472751 h 1901629"/>
              <a:gd name="connsiteX94" fmla="*/ 728283 w 3147802"/>
              <a:gd name="connsiteY94" fmla="*/ 1497027 h 1901629"/>
              <a:gd name="connsiteX95" fmla="*/ 768744 w 3147802"/>
              <a:gd name="connsiteY95" fmla="*/ 1529395 h 1901629"/>
              <a:gd name="connsiteX96" fmla="*/ 801112 w 3147802"/>
              <a:gd name="connsiteY96" fmla="*/ 1602223 h 1901629"/>
              <a:gd name="connsiteX97" fmla="*/ 776836 w 3147802"/>
              <a:gd name="connsiteY97" fmla="*/ 1764064 h 1901629"/>
              <a:gd name="connsiteX98" fmla="*/ 776836 w 3147802"/>
              <a:gd name="connsiteY98" fmla="*/ 1764064 h 1901629"/>
              <a:gd name="connsiteX99" fmla="*/ 768744 w 3147802"/>
              <a:gd name="connsiteY99" fmla="*/ 1804524 h 1901629"/>
              <a:gd name="connsiteX100" fmla="*/ 744468 w 3147802"/>
              <a:gd name="connsiteY100" fmla="*/ 1820708 h 1901629"/>
              <a:gd name="connsiteX101" fmla="*/ 720191 w 3147802"/>
              <a:gd name="connsiteY101" fmla="*/ 1861168 h 1901629"/>
              <a:gd name="connsiteX102" fmla="*/ 671639 w 3147802"/>
              <a:gd name="connsiteY102" fmla="*/ 1877353 h 1901629"/>
              <a:gd name="connsiteX103" fmla="*/ 614995 w 3147802"/>
              <a:gd name="connsiteY103" fmla="*/ 1893537 h 1901629"/>
              <a:gd name="connsiteX104" fmla="*/ 428878 w 3147802"/>
              <a:gd name="connsiteY104" fmla="*/ 1901629 h 1901629"/>
              <a:gd name="connsiteX105" fmla="*/ 307498 w 3147802"/>
              <a:gd name="connsiteY105" fmla="*/ 1893537 h 1901629"/>
              <a:gd name="connsiteX106" fmla="*/ 258945 w 3147802"/>
              <a:gd name="connsiteY106" fmla="*/ 1877353 h 1901629"/>
              <a:gd name="connsiteX107" fmla="*/ 234669 w 3147802"/>
              <a:gd name="connsiteY107" fmla="*/ 1869260 h 1901629"/>
              <a:gd name="connsiteX108" fmla="*/ 210393 w 3147802"/>
              <a:gd name="connsiteY108" fmla="*/ 1853076 h 1901629"/>
              <a:gd name="connsiteX109" fmla="*/ 113289 w 3147802"/>
              <a:gd name="connsiteY109" fmla="*/ 1828800 h 1901629"/>
              <a:gd name="connsiteX110" fmla="*/ 145657 w 3147802"/>
              <a:gd name="connsiteY110"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2807937 w 3147802"/>
              <a:gd name="connsiteY54" fmla="*/ 1691236 h 1901629"/>
              <a:gd name="connsiteX55" fmla="*/ 2686556 w 3147802"/>
              <a:gd name="connsiteY55" fmla="*/ 1634591 h 1901629"/>
              <a:gd name="connsiteX56" fmla="*/ 2662280 w 3147802"/>
              <a:gd name="connsiteY56" fmla="*/ 1626499 h 1901629"/>
              <a:gd name="connsiteX57" fmla="*/ 2500439 w 3147802"/>
              <a:gd name="connsiteY57" fmla="*/ 1569855 h 1901629"/>
              <a:gd name="connsiteX58" fmla="*/ 2419519 w 3147802"/>
              <a:gd name="connsiteY58" fmla="*/ 1545579 h 1901629"/>
              <a:gd name="connsiteX59" fmla="*/ 2168666 w 3147802"/>
              <a:gd name="connsiteY59" fmla="*/ 1480843 h 1901629"/>
              <a:gd name="connsiteX60" fmla="*/ 1885445 w 3147802"/>
              <a:gd name="connsiteY60" fmla="*/ 1513211 h 1901629"/>
              <a:gd name="connsiteX61" fmla="*/ 1602223 w 3147802"/>
              <a:gd name="connsiteY61" fmla="*/ 1505119 h 1901629"/>
              <a:gd name="connsiteX62" fmla="*/ 1497027 w 3147802"/>
              <a:gd name="connsiteY62" fmla="*/ 1529395 h 1901629"/>
              <a:gd name="connsiteX63" fmla="*/ 1472751 w 3147802"/>
              <a:gd name="connsiteY63" fmla="*/ 1537487 h 1901629"/>
              <a:gd name="connsiteX64" fmla="*/ 1448475 w 3147802"/>
              <a:gd name="connsiteY64" fmla="*/ 1529395 h 1901629"/>
              <a:gd name="connsiteX65" fmla="*/ 1440383 w 3147802"/>
              <a:gd name="connsiteY65" fmla="*/ 1505119 h 1901629"/>
              <a:gd name="connsiteX66" fmla="*/ 1448475 w 3147802"/>
              <a:gd name="connsiteY66" fmla="*/ 1343278 h 1901629"/>
              <a:gd name="connsiteX67" fmla="*/ 1464659 w 3147802"/>
              <a:gd name="connsiteY67" fmla="*/ 1294726 h 1901629"/>
              <a:gd name="connsiteX68" fmla="*/ 1472751 w 3147802"/>
              <a:gd name="connsiteY68" fmla="*/ 1229990 h 1901629"/>
              <a:gd name="connsiteX69" fmla="*/ 1488935 w 3147802"/>
              <a:gd name="connsiteY69" fmla="*/ 1205714 h 1901629"/>
              <a:gd name="connsiteX70" fmla="*/ 1480843 w 3147802"/>
              <a:gd name="connsiteY70" fmla="*/ 1124793 h 1901629"/>
              <a:gd name="connsiteX71" fmla="*/ 1472751 w 3147802"/>
              <a:gd name="connsiteY71" fmla="*/ 1100517 h 1901629"/>
              <a:gd name="connsiteX72" fmla="*/ 1448475 w 3147802"/>
              <a:gd name="connsiteY72" fmla="*/ 1092425 h 1901629"/>
              <a:gd name="connsiteX73" fmla="*/ 1424199 w 3147802"/>
              <a:gd name="connsiteY73" fmla="*/ 1076241 h 1901629"/>
              <a:gd name="connsiteX74" fmla="*/ 1286634 w 3147802"/>
              <a:gd name="connsiteY74" fmla="*/ 1060057 h 1901629"/>
              <a:gd name="connsiteX75" fmla="*/ 1181437 w 3147802"/>
              <a:gd name="connsiteY75" fmla="*/ 1035781 h 1901629"/>
              <a:gd name="connsiteX76" fmla="*/ 1149069 w 3147802"/>
              <a:gd name="connsiteY76" fmla="*/ 1027689 h 1901629"/>
              <a:gd name="connsiteX77" fmla="*/ 1060057 w 3147802"/>
              <a:gd name="connsiteY77" fmla="*/ 1011505 h 1901629"/>
              <a:gd name="connsiteX78" fmla="*/ 1019597 w 3147802"/>
              <a:gd name="connsiteY78" fmla="*/ 1019597 h 1901629"/>
              <a:gd name="connsiteX79" fmla="*/ 971045 w 3147802"/>
              <a:gd name="connsiteY79" fmla="*/ 1051965 h 1901629"/>
              <a:gd name="connsiteX80" fmla="*/ 946768 w 3147802"/>
              <a:gd name="connsiteY80" fmla="*/ 1060057 h 1901629"/>
              <a:gd name="connsiteX81" fmla="*/ 922492 w 3147802"/>
              <a:gd name="connsiteY81" fmla="*/ 1076241 h 1901629"/>
              <a:gd name="connsiteX82" fmla="*/ 873940 w 3147802"/>
              <a:gd name="connsiteY82" fmla="*/ 1092425 h 1901629"/>
              <a:gd name="connsiteX83" fmla="*/ 865848 w 3147802"/>
              <a:gd name="connsiteY83" fmla="*/ 1116701 h 1901629"/>
              <a:gd name="connsiteX84" fmla="*/ 841572 w 3147802"/>
              <a:gd name="connsiteY84" fmla="*/ 1124793 h 1901629"/>
              <a:gd name="connsiteX85" fmla="*/ 550259 w 3147802"/>
              <a:gd name="connsiteY85" fmla="*/ 1157161 h 1901629"/>
              <a:gd name="connsiteX86" fmla="*/ 525983 w 3147802"/>
              <a:gd name="connsiteY86" fmla="*/ 1173345 h 1901629"/>
              <a:gd name="connsiteX87" fmla="*/ 493614 w 3147802"/>
              <a:gd name="connsiteY87" fmla="*/ 1278542 h 1901629"/>
              <a:gd name="connsiteX88" fmla="*/ 501706 w 3147802"/>
              <a:gd name="connsiteY88" fmla="*/ 1399922 h 1901629"/>
              <a:gd name="connsiteX89" fmla="*/ 509799 w 3147802"/>
              <a:gd name="connsiteY89" fmla="*/ 1424199 h 1901629"/>
              <a:gd name="connsiteX90" fmla="*/ 558351 w 3147802"/>
              <a:gd name="connsiteY90" fmla="*/ 1440383 h 1901629"/>
              <a:gd name="connsiteX91" fmla="*/ 639271 w 3147802"/>
              <a:gd name="connsiteY91" fmla="*/ 1456567 h 1901629"/>
              <a:gd name="connsiteX92" fmla="*/ 712099 w 3147802"/>
              <a:gd name="connsiteY92" fmla="*/ 1472751 h 1901629"/>
              <a:gd name="connsiteX93" fmla="*/ 728283 w 3147802"/>
              <a:gd name="connsiteY93" fmla="*/ 1497027 h 1901629"/>
              <a:gd name="connsiteX94" fmla="*/ 768744 w 3147802"/>
              <a:gd name="connsiteY94" fmla="*/ 1529395 h 1901629"/>
              <a:gd name="connsiteX95" fmla="*/ 801112 w 3147802"/>
              <a:gd name="connsiteY95" fmla="*/ 1602223 h 1901629"/>
              <a:gd name="connsiteX96" fmla="*/ 776836 w 3147802"/>
              <a:gd name="connsiteY96" fmla="*/ 1764064 h 1901629"/>
              <a:gd name="connsiteX97" fmla="*/ 776836 w 3147802"/>
              <a:gd name="connsiteY97" fmla="*/ 1764064 h 1901629"/>
              <a:gd name="connsiteX98" fmla="*/ 768744 w 3147802"/>
              <a:gd name="connsiteY98" fmla="*/ 1804524 h 1901629"/>
              <a:gd name="connsiteX99" fmla="*/ 744468 w 3147802"/>
              <a:gd name="connsiteY99" fmla="*/ 1820708 h 1901629"/>
              <a:gd name="connsiteX100" fmla="*/ 720191 w 3147802"/>
              <a:gd name="connsiteY100" fmla="*/ 1861168 h 1901629"/>
              <a:gd name="connsiteX101" fmla="*/ 671639 w 3147802"/>
              <a:gd name="connsiteY101" fmla="*/ 1877353 h 1901629"/>
              <a:gd name="connsiteX102" fmla="*/ 614995 w 3147802"/>
              <a:gd name="connsiteY102" fmla="*/ 1893537 h 1901629"/>
              <a:gd name="connsiteX103" fmla="*/ 428878 w 3147802"/>
              <a:gd name="connsiteY103" fmla="*/ 1901629 h 1901629"/>
              <a:gd name="connsiteX104" fmla="*/ 307498 w 3147802"/>
              <a:gd name="connsiteY104" fmla="*/ 1893537 h 1901629"/>
              <a:gd name="connsiteX105" fmla="*/ 258945 w 3147802"/>
              <a:gd name="connsiteY105" fmla="*/ 1877353 h 1901629"/>
              <a:gd name="connsiteX106" fmla="*/ 234669 w 3147802"/>
              <a:gd name="connsiteY106" fmla="*/ 1869260 h 1901629"/>
              <a:gd name="connsiteX107" fmla="*/ 210393 w 3147802"/>
              <a:gd name="connsiteY107" fmla="*/ 1853076 h 1901629"/>
              <a:gd name="connsiteX108" fmla="*/ 113289 w 3147802"/>
              <a:gd name="connsiteY108" fmla="*/ 1828800 h 1901629"/>
              <a:gd name="connsiteX109" fmla="*/ 145657 w 3147802"/>
              <a:gd name="connsiteY109"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2807937 w 3147802"/>
              <a:gd name="connsiteY54" fmla="*/ 1691236 h 1901629"/>
              <a:gd name="connsiteX55" fmla="*/ 2686556 w 3147802"/>
              <a:gd name="connsiteY55" fmla="*/ 1634591 h 1901629"/>
              <a:gd name="connsiteX56" fmla="*/ 2500439 w 3147802"/>
              <a:gd name="connsiteY56" fmla="*/ 1569855 h 1901629"/>
              <a:gd name="connsiteX57" fmla="*/ 2419519 w 3147802"/>
              <a:gd name="connsiteY57" fmla="*/ 1545579 h 1901629"/>
              <a:gd name="connsiteX58" fmla="*/ 2168666 w 3147802"/>
              <a:gd name="connsiteY58" fmla="*/ 1480843 h 1901629"/>
              <a:gd name="connsiteX59" fmla="*/ 1885445 w 3147802"/>
              <a:gd name="connsiteY59" fmla="*/ 1513211 h 1901629"/>
              <a:gd name="connsiteX60" fmla="*/ 1602223 w 3147802"/>
              <a:gd name="connsiteY60" fmla="*/ 1505119 h 1901629"/>
              <a:gd name="connsiteX61" fmla="*/ 1497027 w 3147802"/>
              <a:gd name="connsiteY61" fmla="*/ 1529395 h 1901629"/>
              <a:gd name="connsiteX62" fmla="*/ 1472751 w 3147802"/>
              <a:gd name="connsiteY62" fmla="*/ 1537487 h 1901629"/>
              <a:gd name="connsiteX63" fmla="*/ 1448475 w 3147802"/>
              <a:gd name="connsiteY63" fmla="*/ 1529395 h 1901629"/>
              <a:gd name="connsiteX64" fmla="*/ 1440383 w 3147802"/>
              <a:gd name="connsiteY64" fmla="*/ 1505119 h 1901629"/>
              <a:gd name="connsiteX65" fmla="*/ 1448475 w 3147802"/>
              <a:gd name="connsiteY65" fmla="*/ 1343278 h 1901629"/>
              <a:gd name="connsiteX66" fmla="*/ 1464659 w 3147802"/>
              <a:gd name="connsiteY66" fmla="*/ 1294726 h 1901629"/>
              <a:gd name="connsiteX67" fmla="*/ 1472751 w 3147802"/>
              <a:gd name="connsiteY67" fmla="*/ 1229990 h 1901629"/>
              <a:gd name="connsiteX68" fmla="*/ 1488935 w 3147802"/>
              <a:gd name="connsiteY68" fmla="*/ 1205714 h 1901629"/>
              <a:gd name="connsiteX69" fmla="*/ 1480843 w 3147802"/>
              <a:gd name="connsiteY69" fmla="*/ 1124793 h 1901629"/>
              <a:gd name="connsiteX70" fmla="*/ 1472751 w 3147802"/>
              <a:gd name="connsiteY70" fmla="*/ 1100517 h 1901629"/>
              <a:gd name="connsiteX71" fmla="*/ 1448475 w 3147802"/>
              <a:gd name="connsiteY71" fmla="*/ 1092425 h 1901629"/>
              <a:gd name="connsiteX72" fmla="*/ 1424199 w 3147802"/>
              <a:gd name="connsiteY72" fmla="*/ 1076241 h 1901629"/>
              <a:gd name="connsiteX73" fmla="*/ 1286634 w 3147802"/>
              <a:gd name="connsiteY73" fmla="*/ 1060057 h 1901629"/>
              <a:gd name="connsiteX74" fmla="*/ 1181437 w 3147802"/>
              <a:gd name="connsiteY74" fmla="*/ 1035781 h 1901629"/>
              <a:gd name="connsiteX75" fmla="*/ 1149069 w 3147802"/>
              <a:gd name="connsiteY75" fmla="*/ 1027689 h 1901629"/>
              <a:gd name="connsiteX76" fmla="*/ 1060057 w 3147802"/>
              <a:gd name="connsiteY76" fmla="*/ 1011505 h 1901629"/>
              <a:gd name="connsiteX77" fmla="*/ 1019597 w 3147802"/>
              <a:gd name="connsiteY77" fmla="*/ 1019597 h 1901629"/>
              <a:gd name="connsiteX78" fmla="*/ 971045 w 3147802"/>
              <a:gd name="connsiteY78" fmla="*/ 1051965 h 1901629"/>
              <a:gd name="connsiteX79" fmla="*/ 946768 w 3147802"/>
              <a:gd name="connsiteY79" fmla="*/ 1060057 h 1901629"/>
              <a:gd name="connsiteX80" fmla="*/ 922492 w 3147802"/>
              <a:gd name="connsiteY80" fmla="*/ 1076241 h 1901629"/>
              <a:gd name="connsiteX81" fmla="*/ 873940 w 3147802"/>
              <a:gd name="connsiteY81" fmla="*/ 1092425 h 1901629"/>
              <a:gd name="connsiteX82" fmla="*/ 865848 w 3147802"/>
              <a:gd name="connsiteY82" fmla="*/ 1116701 h 1901629"/>
              <a:gd name="connsiteX83" fmla="*/ 841572 w 3147802"/>
              <a:gd name="connsiteY83" fmla="*/ 1124793 h 1901629"/>
              <a:gd name="connsiteX84" fmla="*/ 550259 w 3147802"/>
              <a:gd name="connsiteY84" fmla="*/ 1157161 h 1901629"/>
              <a:gd name="connsiteX85" fmla="*/ 525983 w 3147802"/>
              <a:gd name="connsiteY85" fmla="*/ 1173345 h 1901629"/>
              <a:gd name="connsiteX86" fmla="*/ 493614 w 3147802"/>
              <a:gd name="connsiteY86" fmla="*/ 1278542 h 1901629"/>
              <a:gd name="connsiteX87" fmla="*/ 501706 w 3147802"/>
              <a:gd name="connsiteY87" fmla="*/ 1399922 h 1901629"/>
              <a:gd name="connsiteX88" fmla="*/ 509799 w 3147802"/>
              <a:gd name="connsiteY88" fmla="*/ 1424199 h 1901629"/>
              <a:gd name="connsiteX89" fmla="*/ 558351 w 3147802"/>
              <a:gd name="connsiteY89" fmla="*/ 1440383 h 1901629"/>
              <a:gd name="connsiteX90" fmla="*/ 639271 w 3147802"/>
              <a:gd name="connsiteY90" fmla="*/ 1456567 h 1901629"/>
              <a:gd name="connsiteX91" fmla="*/ 712099 w 3147802"/>
              <a:gd name="connsiteY91" fmla="*/ 1472751 h 1901629"/>
              <a:gd name="connsiteX92" fmla="*/ 728283 w 3147802"/>
              <a:gd name="connsiteY92" fmla="*/ 1497027 h 1901629"/>
              <a:gd name="connsiteX93" fmla="*/ 768744 w 3147802"/>
              <a:gd name="connsiteY93" fmla="*/ 1529395 h 1901629"/>
              <a:gd name="connsiteX94" fmla="*/ 801112 w 3147802"/>
              <a:gd name="connsiteY94" fmla="*/ 1602223 h 1901629"/>
              <a:gd name="connsiteX95" fmla="*/ 776836 w 3147802"/>
              <a:gd name="connsiteY95" fmla="*/ 1764064 h 1901629"/>
              <a:gd name="connsiteX96" fmla="*/ 776836 w 3147802"/>
              <a:gd name="connsiteY96" fmla="*/ 1764064 h 1901629"/>
              <a:gd name="connsiteX97" fmla="*/ 768744 w 3147802"/>
              <a:gd name="connsiteY97" fmla="*/ 1804524 h 1901629"/>
              <a:gd name="connsiteX98" fmla="*/ 744468 w 3147802"/>
              <a:gd name="connsiteY98" fmla="*/ 1820708 h 1901629"/>
              <a:gd name="connsiteX99" fmla="*/ 720191 w 3147802"/>
              <a:gd name="connsiteY99" fmla="*/ 1861168 h 1901629"/>
              <a:gd name="connsiteX100" fmla="*/ 671639 w 3147802"/>
              <a:gd name="connsiteY100" fmla="*/ 1877353 h 1901629"/>
              <a:gd name="connsiteX101" fmla="*/ 614995 w 3147802"/>
              <a:gd name="connsiteY101" fmla="*/ 1893537 h 1901629"/>
              <a:gd name="connsiteX102" fmla="*/ 428878 w 3147802"/>
              <a:gd name="connsiteY102" fmla="*/ 1901629 h 1901629"/>
              <a:gd name="connsiteX103" fmla="*/ 307498 w 3147802"/>
              <a:gd name="connsiteY103" fmla="*/ 1893537 h 1901629"/>
              <a:gd name="connsiteX104" fmla="*/ 258945 w 3147802"/>
              <a:gd name="connsiteY104" fmla="*/ 1877353 h 1901629"/>
              <a:gd name="connsiteX105" fmla="*/ 234669 w 3147802"/>
              <a:gd name="connsiteY105" fmla="*/ 1869260 h 1901629"/>
              <a:gd name="connsiteX106" fmla="*/ 210393 w 3147802"/>
              <a:gd name="connsiteY106" fmla="*/ 1853076 h 1901629"/>
              <a:gd name="connsiteX107" fmla="*/ 113289 w 3147802"/>
              <a:gd name="connsiteY107" fmla="*/ 1828800 h 1901629"/>
              <a:gd name="connsiteX108" fmla="*/ 145657 w 3147802"/>
              <a:gd name="connsiteY108"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026422 w 3147802"/>
              <a:gd name="connsiteY52" fmla="*/ 1666960 h 1901629"/>
              <a:gd name="connsiteX53" fmla="*/ 2807937 w 3147802"/>
              <a:gd name="connsiteY53" fmla="*/ 1691236 h 1901629"/>
              <a:gd name="connsiteX54" fmla="*/ 2686556 w 3147802"/>
              <a:gd name="connsiteY54" fmla="*/ 1634591 h 1901629"/>
              <a:gd name="connsiteX55" fmla="*/ 2500439 w 3147802"/>
              <a:gd name="connsiteY55" fmla="*/ 1569855 h 1901629"/>
              <a:gd name="connsiteX56" fmla="*/ 2419519 w 3147802"/>
              <a:gd name="connsiteY56" fmla="*/ 1545579 h 1901629"/>
              <a:gd name="connsiteX57" fmla="*/ 2168666 w 3147802"/>
              <a:gd name="connsiteY57" fmla="*/ 1480843 h 1901629"/>
              <a:gd name="connsiteX58" fmla="*/ 1885445 w 3147802"/>
              <a:gd name="connsiteY58" fmla="*/ 1513211 h 1901629"/>
              <a:gd name="connsiteX59" fmla="*/ 1602223 w 3147802"/>
              <a:gd name="connsiteY59" fmla="*/ 1505119 h 1901629"/>
              <a:gd name="connsiteX60" fmla="*/ 1497027 w 3147802"/>
              <a:gd name="connsiteY60" fmla="*/ 1529395 h 1901629"/>
              <a:gd name="connsiteX61" fmla="*/ 1472751 w 3147802"/>
              <a:gd name="connsiteY61" fmla="*/ 1537487 h 1901629"/>
              <a:gd name="connsiteX62" fmla="*/ 1448475 w 3147802"/>
              <a:gd name="connsiteY62" fmla="*/ 1529395 h 1901629"/>
              <a:gd name="connsiteX63" fmla="*/ 1440383 w 3147802"/>
              <a:gd name="connsiteY63" fmla="*/ 1505119 h 1901629"/>
              <a:gd name="connsiteX64" fmla="*/ 1448475 w 3147802"/>
              <a:gd name="connsiteY64" fmla="*/ 1343278 h 1901629"/>
              <a:gd name="connsiteX65" fmla="*/ 1464659 w 3147802"/>
              <a:gd name="connsiteY65" fmla="*/ 1294726 h 1901629"/>
              <a:gd name="connsiteX66" fmla="*/ 1472751 w 3147802"/>
              <a:gd name="connsiteY66" fmla="*/ 1229990 h 1901629"/>
              <a:gd name="connsiteX67" fmla="*/ 1488935 w 3147802"/>
              <a:gd name="connsiteY67" fmla="*/ 1205714 h 1901629"/>
              <a:gd name="connsiteX68" fmla="*/ 1480843 w 3147802"/>
              <a:gd name="connsiteY68" fmla="*/ 1124793 h 1901629"/>
              <a:gd name="connsiteX69" fmla="*/ 1472751 w 3147802"/>
              <a:gd name="connsiteY69" fmla="*/ 1100517 h 1901629"/>
              <a:gd name="connsiteX70" fmla="*/ 1448475 w 3147802"/>
              <a:gd name="connsiteY70" fmla="*/ 1092425 h 1901629"/>
              <a:gd name="connsiteX71" fmla="*/ 1424199 w 3147802"/>
              <a:gd name="connsiteY71" fmla="*/ 1076241 h 1901629"/>
              <a:gd name="connsiteX72" fmla="*/ 1286634 w 3147802"/>
              <a:gd name="connsiteY72" fmla="*/ 1060057 h 1901629"/>
              <a:gd name="connsiteX73" fmla="*/ 1181437 w 3147802"/>
              <a:gd name="connsiteY73" fmla="*/ 1035781 h 1901629"/>
              <a:gd name="connsiteX74" fmla="*/ 1149069 w 3147802"/>
              <a:gd name="connsiteY74" fmla="*/ 1027689 h 1901629"/>
              <a:gd name="connsiteX75" fmla="*/ 1060057 w 3147802"/>
              <a:gd name="connsiteY75" fmla="*/ 1011505 h 1901629"/>
              <a:gd name="connsiteX76" fmla="*/ 1019597 w 3147802"/>
              <a:gd name="connsiteY76" fmla="*/ 1019597 h 1901629"/>
              <a:gd name="connsiteX77" fmla="*/ 971045 w 3147802"/>
              <a:gd name="connsiteY77" fmla="*/ 1051965 h 1901629"/>
              <a:gd name="connsiteX78" fmla="*/ 946768 w 3147802"/>
              <a:gd name="connsiteY78" fmla="*/ 1060057 h 1901629"/>
              <a:gd name="connsiteX79" fmla="*/ 922492 w 3147802"/>
              <a:gd name="connsiteY79" fmla="*/ 1076241 h 1901629"/>
              <a:gd name="connsiteX80" fmla="*/ 873940 w 3147802"/>
              <a:gd name="connsiteY80" fmla="*/ 1092425 h 1901629"/>
              <a:gd name="connsiteX81" fmla="*/ 865848 w 3147802"/>
              <a:gd name="connsiteY81" fmla="*/ 1116701 h 1901629"/>
              <a:gd name="connsiteX82" fmla="*/ 841572 w 3147802"/>
              <a:gd name="connsiteY82" fmla="*/ 1124793 h 1901629"/>
              <a:gd name="connsiteX83" fmla="*/ 550259 w 3147802"/>
              <a:gd name="connsiteY83" fmla="*/ 1157161 h 1901629"/>
              <a:gd name="connsiteX84" fmla="*/ 525983 w 3147802"/>
              <a:gd name="connsiteY84" fmla="*/ 1173345 h 1901629"/>
              <a:gd name="connsiteX85" fmla="*/ 493614 w 3147802"/>
              <a:gd name="connsiteY85" fmla="*/ 1278542 h 1901629"/>
              <a:gd name="connsiteX86" fmla="*/ 501706 w 3147802"/>
              <a:gd name="connsiteY86" fmla="*/ 1399922 h 1901629"/>
              <a:gd name="connsiteX87" fmla="*/ 509799 w 3147802"/>
              <a:gd name="connsiteY87" fmla="*/ 1424199 h 1901629"/>
              <a:gd name="connsiteX88" fmla="*/ 558351 w 3147802"/>
              <a:gd name="connsiteY88" fmla="*/ 1440383 h 1901629"/>
              <a:gd name="connsiteX89" fmla="*/ 639271 w 3147802"/>
              <a:gd name="connsiteY89" fmla="*/ 1456567 h 1901629"/>
              <a:gd name="connsiteX90" fmla="*/ 712099 w 3147802"/>
              <a:gd name="connsiteY90" fmla="*/ 1472751 h 1901629"/>
              <a:gd name="connsiteX91" fmla="*/ 728283 w 3147802"/>
              <a:gd name="connsiteY91" fmla="*/ 1497027 h 1901629"/>
              <a:gd name="connsiteX92" fmla="*/ 768744 w 3147802"/>
              <a:gd name="connsiteY92" fmla="*/ 1529395 h 1901629"/>
              <a:gd name="connsiteX93" fmla="*/ 801112 w 3147802"/>
              <a:gd name="connsiteY93" fmla="*/ 1602223 h 1901629"/>
              <a:gd name="connsiteX94" fmla="*/ 776836 w 3147802"/>
              <a:gd name="connsiteY94" fmla="*/ 1764064 h 1901629"/>
              <a:gd name="connsiteX95" fmla="*/ 776836 w 3147802"/>
              <a:gd name="connsiteY95" fmla="*/ 1764064 h 1901629"/>
              <a:gd name="connsiteX96" fmla="*/ 768744 w 3147802"/>
              <a:gd name="connsiteY96" fmla="*/ 1804524 h 1901629"/>
              <a:gd name="connsiteX97" fmla="*/ 744468 w 3147802"/>
              <a:gd name="connsiteY97" fmla="*/ 1820708 h 1901629"/>
              <a:gd name="connsiteX98" fmla="*/ 720191 w 3147802"/>
              <a:gd name="connsiteY98" fmla="*/ 1861168 h 1901629"/>
              <a:gd name="connsiteX99" fmla="*/ 671639 w 3147802"/>
              <a:gd name="connsiteY99" fmla="*/ 1877353 h 1901629"/>
              <a:gd name="connsiteX100" fmla="*/ 614995 w 3147802"/>
              <a:gd name="connsiteY100" fmla="*/ 1893537 h 1901629"/>
              <a:gd name="connsiteX101" fmla="*/ 428878 w 3147802"/>
              <a:gd name="connsiteY101" fmla="*/ 1901629 h 1901629"/>
              <a:gd name="connsiteX102" fmla="*/ 307498 w 3147802"/>
              <a:gd name="connsiteY102" fmla="*/ 1893537 h 1901629"/>
              <a:gd name="connsiteX103" fmla="*/ 258945 w 3147802"/>
              <a:gd name="connsiteY103" fmla="*/ 1877353 h 1901629"/>
              <a:gd name="connsiteX104" fmla="*/ 234669 w 3147802"/>
              <a:gd name="connsiteY104" fmla="*/ 1869260 h 1901629"/>
              <a:gd name="connsiteX105" fmla="*/ 210393 w 3147802"/>
              <a:gd name="connsiteY105" fmla="*/ 1853076 h 1901629"/>
              <a:gd name="connsiteX106" fmla="*/ 113289 w 3147802"/>
              <a:gd name="connsiteY106" fmla="*/ 1828800 h 1901629"/>
              <a:gd name="connsiteX107" fmla="*/ 145657 w 3147802"/>
              <a:gd name="connsiteY107" fmla="*/ 1828800 h 1901629"/>
              <a:gd name="connsiteX0" fmla="*/ 145657 w 3139710"/>
              <a:gd name="connsiteY0" fmla="*/ 1828800 h 1901629"/>
              <a:gd name="connsiteX1" fmla="*/ 137565 w 3139710"/>
              <a:gd name="connsiteY1" fmla="*/ 1804524 h 1901629"/>
              <a:gd name="connsiteX2" fmla="*/ 121381 w 3139710"/>
              <a:gd name="connsiteY2" fmla="*/ 1780248 h 1901629"/>
              <a:gd name="connsiteX3" fmla="*/ 113289 w 3139710"/>
              <a:gd name="connsiteY3" fmla="*/ 1691236 h 1901629"/>
              <a:gd name="connsiteX4" fmla="*/ 105197 w 3139710"/>
              <a:gd name="connsiteY4" fmla="*/ 1634591 h 1901629"/>
              <a:gd name="connsiteX5" fmla="*/ 89013 w 3139710"/>
              <a:gd name="connsiteY5" fmla="*/ 1488935 h 1901629"/>
              <a:gd name="connsiteX6" fmla="*/ 72829 w 3139710"/>
              <a:gd name="connsiteY6" fmla="*/ 1302818 h 1901629"/>
              <a:gd name="connsiteX7" fmla="*/ 56645 w 3139710"/>
              <a:gd name="connsiteY7" fmla="*/ 1254266 h 1901629"/>
              <a:gd name="connsiteX8" fmla="*/ 48553 w 3139710"/>
              <a:gd name="connsiteY8" fmla="*/ 1229990 h 1901629"/>
              <a:gd name="connsiteX9" fmla="*/ 16184 w 3139710"/>
              <a:gd name="connsiteY9" fmla="*/ 1140977 h 1901629"/>
              <a:gd name="connsiteX10" fmla="*/ 8092 w 3139710"/>
              <a:gd name="connsiteY10" fmla="*/ 1076241 h 1901629"/>
              <a:gd name="connsiteX11" fmla="*/ 0 w 3139710"/>
              <a:gd name="connsiteY11" fmla="*/ 1019597 h 1901629"/>
              <a:gd name="connsiteX12" fmla="*/ 8092 w 3139710"/>
              <a:gd name="connsiteY12" fmla="*/ 784928 h 1901629"/>
              <a:gd name="connsiteX13" fmla="*/ 16184 w 3139710"/>
              <a:gd name="connsiteY13" fmla="*/ 752560 h 1901629"/>
              <a:gd name="connsiteX14" fmla="*/ 32368 w 3139710"/>
              <a:gd name="connsiteY14" fmla="*/ 704007 h 1901629"/>
              <a:gd name="connsiteX15" fmla="*/ 40460 w 3139710"/>
              <a:gd name="connsiteY15" fmla="*/ 679731 h 1901629"/>
              <a:gd name="connsiteX16" fmla="*/ 80921 w 3139710"/>
              <a:gd name="connsiteY16" fmla="*/ 590719 h 1901629"/>
              <a:gd name="connsiteX17" fmla="*/ 105197 w 3139710"/>
              <a:gd name="connsiteY17" fmla="*/ 542167 h 1901629"/>
              <a:gd name="connsiteX18" fmla="*/ 129473 w 3139710"/>
              <a:gd name="connsiteY18" fmla="*/ 525983 h 1901629"/>
              <a:gd name="connsiteX19" fmla="*/ 210393 w 3139710"/>
              <a:gd name="connsiteY19" fmla="*/ 509799 h 1901629"/>
              <a:gd name="connsiteX20" fmla="*/ 258945 w 3139710"/>
              <a:gd name="connsiteY20" fmla="*/ 525983 h 1901629"/>
              <a:gd name="connsiteX21" fmla="*/ 283222 w 3139710"/>
              <a:gd name="connsiteY21" fmla="*/ 534075 h 1901629"/>
              <a:gd name="connsiteX22" fmla="*/ 356050 w 3139710"/>
              <a:gd name="connsiteY22" fmla="*/ 566443 h 1901629"/>
              <a:gd name="connsiteX23" fmla="*/ 404602 w 3139710"/>
              <a:gd name="connsiteY23" fmla="*/ 582627 h 1901629"/>
              <a:gd name="connsiteX24" fmla="*/ 574535 w 3139710"/>
              <a:gd name="connsiteY24" fmla="*/ 614995 h 1901629"/>
              <a:gd name="connsiteX25" fmla="*/ 623087 w 3139710"/>
              <a:gd name="connsiteY25" fmla="*/ 631179 h 1901629"/>
              <a:gd name="connsiteX26" fmla="*/ 647363 w 3139710"/>
              <a:gd name="connsiteY26" fmla="*/ 647363 h 1901629"/>
              <a:gd name="connsiteX27" fmla="*/ 784928 w 3139710"/>
              <a:gd name="connsiteY27" fmla="*/ 663547 h 1901629"/>
              <a:gd name="connsiteX28" fmla="*/ 857756 w 3139710"/>
              <a:gd name="connsiteY28" fmla="*/ 679731 h 1901629"/>
              <a:gd name="connsiteX29" fmla="*/ 1027689 w 3139710"/>
              <a:gd name="connsiteY29" fmla="*/ 720191 h 1901629"/>
              <a:gd name="connsiteX30" fmla="*/ 1310910 w 3139710"/>
              <a:gd name="connsiteY30" fmla="*/ 695915 h 1901629"/>
              <a:gd name="connsiteX31" fmla="*/ 1367554 w 3139710"/>
              <a:gd name="connsiteY31" fmla="*/ 687823 h 1901629"/>
              <a:gd name="connsiteX32" fmla="*/ 1448475 w 3139710"/>
              <a:gd name="connsiteY32" fmla="*/ 623087 h 1901629"/>
              <a:gd name="connsiteX33" fmla="*/ 1513211 w 3139710"/>
              <a:gd name="connsiteY33" fmla="*/ 558351 h 1901629"/>
              <a:gd name="connsiteX34" fmla="*/ 1537487 w 3139710"/>
              <a:gd name="connsiteY34" fmla="*/ 477430 h 1901629"/>
              <a:gd name="connsiteX35" fmla="*/ 1545579 w 3139710"/>
              <a:gd name="connsiteY35" fmla="*/ 202301 h 1901629"/>
              <a:gd name="connsiteX36" fmla="*/ 1553671 w 3139710"/>
              <a:gd name="connsiteY36" fmla="*/ 72829 h 1901629"/>
              <a:gd name="connsiteX37" fmla="*/ 1561763 w 3139710"/>
              <a:gd name="connsiteY37" fmla="*/ 48553 h 1901629"/>
              <a:gd name="connsiteX38" fmla="*/ 1683144 w 3139710"/>
              <a:gd name="connsiteY38" fmla="*/ 0 h 1901629"/>
              <a:gd name="connsiteX39" fmla="*/ 1772156 w 3139710"/>
              <a:gd name="connsiteY39" fmla="*/ 8092 h 1901629"/>
              <a:gd name="connsiteX40" fmla="*/ 1909721 w 3139710"/>
              <a:gd name="connsiteY40" fmla="*/ 48553 h 1901629"/>
              <a:gd name="connsiteX41" fmla="*/ 2298138 w 3139710"/>
              <a:gd name="connsiteY41" fmla="*/ 80921 h 1901629"/>
              <a:gd name="connsiteX42" fmla="*/ 2468071 w 3139710"/>
              <a:gd name="connsiteY42" fmla="*/ 129473 h 1901629"/>
              <a:gd name="connsiteX43" fmla="*/ 2735108 w 3139710"/>
              <a:gd name="connsiteY43" fmla="*/ 218485 h 1901629"/>
              <a:gd name="connsiteX44" fmla="*/ 2864581 w 3139710"/>
              <a:gd name="connsiteY44" fmla="*/ 186117 h 1901629"/>
              <a:gd name="connsiteX45" fmla="*/ 3002145 w 3139710"/>
              <a:gd name="connsiteY45" fmla="*/ 194209 h 1901629"/>
              <a:gd name="connsiteX46" fmla="*/ 3042606 w 3139710"/>
              <a:gd name="connsiteY46" fmla="*/ 388418 h 1901629"/>
              <a:gd name="connsiteX47" fmla="*/ 3066882 w 3139710"/>
              <a:gd name="connsiteY47" fmla="*/ 647363 h 1901629"/>
              <a:gd name="connsiteX48" fmla="*/ 3083066 w 3139710"/>
              <a:gd name="connsiteY48" fmla="*/ 865848 h 1901629"/>
              <a:gd name="connsiteX49" fmla="*/ 3123526 w 3139710"/>
              <a:gd name="connsiteY49" fmla="*/ 1035781 h 1901629"/>
              <a:gd name="connsiteX50" fmla="*/ 3123526 w 3139710"/>
              <a:gd name="connsiteY50" fmla="*/ 1602223 h 1901629"/>
              <a:gd name="connsiteX51" fmla="*/ 3026422 w 3139710"/>
              <a:gd name="connsiteY51" fmla="*/ 1666960 h 1901629"/>
              <a:gd name="connsiteX52" fmla="*/ 2807937 w 3139710"/>
              <a:gd name="connsiteY52" fmla="*/ 1691236 h 1901629"/>
              <a:gd name="connsiteX53" fmla="*/ 2686556 w 3139710"/>
              <a:gd name="connsiteY53" fmla="*/ 1634591 h 1901629"/>
              <a:gd name="connsiteX54" fmla="*/ 2500439 w 3139710"/>
              <a:gd name="connsiteY54" fmla="*/ 1569855 h 1901629"/>
              <a:gd name="connsiteX55" fmla="*/ 2419519 w 3139710"/>
              <a:gd name="connsiteY55" fmla="*/ 1545579 h 1901629"/>
              <a:gd name="connsiteX56" fmla="*/ 2168666 w 3139710"/>
              <a:gd name="connsiteY56" fmla="*/ 1480843 h 1901629"/>
              <a:gd name="connsiteX57" fmla="*/ 1885445 w 3139710"/>
              <a:gd name="connsiteY57" fmla="*/ 1513211 h 1901629"/>
              <a:gd name="connsiteX58" fmla="*/ 1602223 w 3139710"/>
              <a:gd name="connsiteY58" fmla="*/ 1505119 h 1901629"/>
              <a:gd name="connsiteX59" fmla="*/ 1497027 w 3139710"/>
              <a:gd name="connsiteY59" fmla="*/ 1529395 h 1901629"/>
              <a:gd name="connsiteX60" fmla="*/ 1472751 w 3139710"/>
              <a:gd name="connsiteY60" fmla="*/ 1537487 h 1901629"/>
              <a:gd name="connsiteX61" fmla="*/ 1448475 w 3139710"/>
              <a:gd name="connsiteY61" fmla="*/ 1529395 h 1901629"/>
              <a:gd name="connsiteX62" fmla="*/ 1440383 w 3139710"/>
              <a:gd name="connsiteY62" fmla="*/ 1505119 h 1901629"/>
              <a:gd name="connsiteX63" fmla="*/ 1448475 w 3139710"/>
              <a:gd name="connsiteY63" fmla="*/ 1343278 h 1901629"/>
              <a:gd name="connsiteX64" fmla="*/ 1464659 w 3139710"/>
              <a:gd name="connsiteY64" fmla="*/ 1294726 h 1901629"/>
              <a:gd name="connsiteX65" fmla="*/ 1472751 w 3139710"/>
              <a:gd name="connsiteY65" fmla="*/ 1229990 h 1901629"/>
              <a:gd name="connsiteX66" fmla="*/ 1488935 w 3139710"/>
              <a:gd name="connsiteY66" fmla="*/ 1205714 h 1901629"/>
              <a:gd name="connsiteX67" fmla="*/ 1480843 w 3139710"/>
              <a:gd name="connsiteY67" fmla="*/ 1124793 h 1901629"/>
              <a:gd name="connsiteX68" fmla="*/ 1472751 w 3139710"/>
              <a:gd name="connsiteY68" fmla="*/ 1100517 h 1901629"/>
              <a:gd name="connsiteX69" fmla="*/ 1448475 w 3139710"/>
              <a:gd name="connsiteY69" fmla="*/ 1092425 h 1901629"/>
              <a:gd name="connsiteX70" fmla="*/ 1424199 w 3139710"/>
              <a:gd name="connsiteY70" fmla="*/ 1076241 h 1901629"/>
              <a:gd name="connsiteX71" fmla="*/ 1286634 w 3139710"/>
              <a:gd name="connsiteY71" fmla="*/ 1060057 h 1901629"/>
              <a:gd name="connsiteX72" fmla="*/ 1181437 w 3139710"/>
              <a:gd name="connsiteY72" fmla="*/ 1035781 h 1901629"/>
              <a:gd name="connsiteX73" fmla="*/ 1149069 w 3139710"/>
              <a:gd name="connsiteY73" fmla="*/ 1027689 h 1901629"/>
              <a:gd name="connsiteX74" fmla="*/ 1060057 w 3139710"/>
              <a:gd name="connsiteY74" fmla="*/ 1011505 h 1901629"/>
              <a:gd name="connsiteX75" fmla="*/ 1019597 w 3139710"/>
              <a:gd name="connsiteY75" fmla="*/ 1019597 h 1901629"/>
              <a:gd name="connsiteX76" fmla="*/ 971045 w 3139710"/>
              <a:gd name="connsiteY76" fmla="*/ 1051965 h 1901629"/>
              <a:gd name="connsiteX77" fmla="*/ 946768 w 3139710"/>
              <a:gd name="connsiteY77" fmla="*/ 1060057 h 1901629"/>
              <a:gd name="connsiteX78" fmla="*/ 922492 w 3139710"/>
              <a:gd name="connsiteY78" fmla="*/ 1076241 h 1901629"/>
              <a:gd name="connsiteX79" fmla="*/ 873940 w 3139710"/>
              <a:gd name="connsiteY79" fmla="*/ 1092425 h 1901629"/>
              <a:gd name="connsiteX80" fmla="*/ 865848 w 3139710"/>
              <a:gd name="connsiteY80" fmla="*/ 1116701 h 1901629"/>
              <a:gd name="connsiteX81" fmla="*/ 841572 w 3139710"/>
              <a:gd name="connsiteY81" fmla="*/ 1124793 h 1901629"/>
              <a:gd name="connsiteX82" fmla="*/ 550259 w 3139710"/>
              <a:gd name="connsiteY82" fmla="*/ 1157161 h 1901629"/>
              <a:gd name="connsiteX83" fmla="*/ 525983 w 3139710"/>
              <a:gd name="connsiteY83" fmla="*/ 1173345 h 1901629"/>
              <a:gd name="connsiteX84" fmla="*/ 493614 w 3139710"/>
              <a:gd name="connsiteY84" fmla="*/ 1278542 h 1901629"/>
              <a:gd name="connsiteX85" fmla="*/ 501706 w 3139710"/>
              <a:gd name="connsiteY85" fmla="*/ 1399922 h 1901629"/>
              <a:gd name="connsiteX86" fmla="*/ 509799 w 3139710"/>
              <a:gd name="connsiteY86" fmla="*/ 1424199 h 1901629"/>
              <a:gd name="connsiteX87" fmla="*/ 558351 w 3139710"/>
              <a:gd name="connsiteY87" fmla="*/ 1440383 h 1901629"/>
              <a:gd name="connsiteX88" fmla="*/ 639271 w 3139710"/>
              <a:gd name="connsiteY88" fmla="*/ 1456567 h 1901629"/>
              <a:gd name="connsiteX89" fmla="*/ 712099 w 3139710"/>
              <a:gd name="connsiteY89" fmla="*/ 1472751 h 1901629"/>
              <a:gd name="connsiteX90" fmla="*/ 728283 w 3139710"/>
              <a:gd name="connsiteY90" fmla="*/ 1497027 h 1901629"/>
              <a:gd name="connsiteX91" fmla="*/ 768744 w 3139710"/>
              <a:gd name="connsiteY91" fmla="*/ 1529395 h 1901629"/>
              <a:gd name="connsiteX92" fmla="*/ 801112 w 3139710"/>
              <a:gd name="connsiteY92" fmla="*/ 1602223 h 1901629"/>
              <a:gd name="connsiteX93" fmla="*/ 776836 w 3139710"/>
              <a:gd name="connsiteY93" fmla="*/ 1764064 h 1901629"/>
              <a:gd name="connsiteX94" fmla="*/ 776836 w 3139710"/>
              <a:gd name="connsiteY94" fmla="*/ 1764064 h 1901629"/>
              <a:gd name="connsiteX95" fmla="*/ 768744 w 3139710"/>
              <a:gd name="connsiteY95" fmla="*/ 1804524 h 1901629"/>
              <a:gd name="connsiteX96" fmla="*/ 744468 w 3139710"/>
              <a:gd name="connsiteY96" fmla="*/ 1820708 h 1901629"/>
              <a:gd name="connsiteX97" fmla="*/ 720191 w 3139710"/>
              <a:gd name="connsiteY97" fmla="*/ 1861168 h 1901629"/>
              <a:gd name="connsiteX98" fmla="*/ 671639 w 3139710"/>
              <a:gd name="connsiteY98" fmla="*/ 1877353 h 1901629"/>
              <a:gd name="connsiteX99" fmla="*/ 614995 w 3139710"/>
              <a:gd name="connsiteY99" fmla="*/ 1893537 h 1901629"/>
              <a:gd name="connsiteX100" fmla="*/ 428878 w 3139710"/>
              <a:gd name="connsiteY100" fmla="*/ 1901629 h 1901629"/>
              <a:gd name="connsiteX101" fmla="*/ 307498 w 3139710"/>
              <a:gd name="connsiteY101" fmla="*/ 1893537 h 1901629"/>
              <a:gd name="connsiteX102" fmla="*/ 258945 w 3139710"/>
              <a:gd name="connsiteY102" fmla="*/ 1877353 h 1901629"/>
              <a:gd name="connsiteX103" fmla="*/ 234669 w 3139710"/>
              <a:gd name="connsiteY103" fmla="*/ 1869260 h 1901629"/>
              <a:gd name="connsiteX104" fmla="*/ 210393 w 3139710"/>
              <a:gd name="connsiteY104" fmla="*/ 1853076 h 1901629"/>
              <a:gd name="connsiteX105" fmla="*/ 113289 w 3139710"/>
              <a:gd name="connsiteY105" fmla="*/ 1828800 h 1901629"/>
              <a:gd name="connsiteX106" fmla="*/ 145657 w 3139710"/>
              <a:gd name="connsiteY106" fmla="*/ 1828800 h 1901629"/>
              <a:gd name="connsiteX0" fmla="*/ 145657 w 3139710"/>
              <a:gd name="connsiteY0" fmla="*/ 1828800 h 1901629"/>
              <a:gd name="connsiteX1" fmla="*/ 137565 w 3139710"/>
              <a:gd name="connsiteY1" fmla="*/ 1804524 h 1901629"/>
              <a:gd name="connsiteX2" fmla="*/ 121381 w 3139710"/>
              <a:gd name="connsiteY2" fmla="*/ 1780248 h 1901629"/>
              <a:gd name="connsiteX3" fmla="*/ 113289 w 3139710"/>
              <a:gd name="connsiteY3" fmla="*/ 1691236 h 1901629"/>
              <a:gd name="connsiteX4" fmla="*/ 105197 w 3139710"/>
              <a:gd name="connsiteY4" fmla="*/ 1634591 h 1901629"/>
              <a:gd name="connsiteX5" fmla="*/ 89013 w 3139710"/>
              <a:gd name="connsiteY5" fmla="*/ 1488935 h 1901629"/>
              <a:gd name="connsiteX6" fmla="*/ 72829 w 3139710"/>
              <a:gd name="connsiteY6" fmla="*/ 1302818 h 1901629"/>
              <a:gd name="connsiteX7" fmla="*/ 56645 w 3139710"/>
              <a:gd name="connsiteY7" fmla="*/ 1254266 h 1901629"/>
              <a:gd name="connsiteX8" fmla="*/ 48553 w 3139710"/>
              <a:gd name="connsiteY8" fmla="*/ 1229990 h 1901629"/>
              <a:gd name="connsiteX9" fmla="*/ 16184 w 3139710"/>
              <a:gd name="connsiteY9" fmla="*/ 1140977 h 1901629"/>
              <a:gd name="connsiteX10" fmla="*/ 8092 w 3139710"/>
              <a:gd name="connsiteY10" fmla="*/ 1076241 h 1901629"/>
              <a:gd name="connsiteX11" fmla="*/ 0 w 3139710"/>
              <a:gd name="connsiteY11" fmla="*/ 1019597 h 1901629"/>
              <a:gd name="connsiteX12" fmla="*/ 8092 w 3139710"/>
              <a:gd name="connsiteY12" fmla="*/ 784928 h 1901629"/>
              <a:gd name="connsiteX13" fmla="*/ 16184 w 3139710"/>
              <a:gd name="connsiteY13" fmla="*/ 752560 h 1901629"/>
              <a:gd name="connsiteX14" fmla="*/ 32368 w 3139710"/>
              <a:gd name="connsiteY14" fmla="*/ 704007 h 1901629"/>
              <a:gd name="connsiteX15" fmla="*/ 40460 w 3139710"/>
              <a:gd name="connsiteY15" fmla="*/ 679731 h 1901629"/>
              <a:gd name="connsiteX16" fmla="*/ 80921 w 3139710"/>
              <a:gd name="connsiteY16" fmla="*/ 590719 h 1901629"/>
              <a:gd name="connsiteX17" fmla="*/ 105197 w 3139710"/>
              <a:gd name="connsiteY17" fmla="*/ 542167 h 1901629"/>
              <a:gd name="connsiteX18" fmla="*/ 129473 w 3139710"/>
              <a:gd name="connsiteY18" fmla="*/ 525983 h 1901629"/>
              <a:gd name="connsiteX19" fmla="*/ 210393 w 3139710"/>
              <a:gd name="connsiteY19" fmla="*/ 509799 h 1901629"/>
              <a:gd name="connsiteX20" fmla="*/ 258945 w 3139710"/>
              <a:gd name="connsiteY20" fmla="*/ 525983 h 1901629"/>
              <a:gd name="connsiteX21" fmla="*/ 283222 w 3139710"/>
              <a:gd name="connsiteY21" fmla="*/ 534075 h 1901629"/>
              <a:gd name="connsiteX22" fmla="*/ 356050 w 3139710"/>
              <a:gd name="connsiteY22" fmla="*/ 566443 h 1901629"/>
              <a:gd name="connsiteX23" fmla="*/ 404602 w 3139710"/>
              <a:gd name="connsiteY23" fmla="*/ 582627 h 1901629"/>
              <a:gd name="connsiteX24" fmla="*/ 574535 w 3139710"/>
              <a:gd name="connsiteY24" fmla="*/ 614995 h 1901629"/>
              <a:gd name="connsiteX25" fmla="*/ 623087 w 3139710"/>
              <a:gd name="connsiteY25" fmla="*/ 631179 h 1901629"/>
              <a:gd name="connsiteX26" fmla="*/ 647363 w 3139710"/>
              <a:gd name="connsiteY26" fmla="*/ 647363 h 1901629"/>
              <a:gd name="connsiteX27" fmla="*/ 784928 w 3139710"/>
              <a:gd name="connsiteY27" fmla="*/ 663547 h 1901629"/>
              <a:gd name="connsiteX28" fmla="*/ 857756 w 3139710"/>
              <a:gd name="connsiteY28" fmla="*/ 679731 h 1901629"/>
              <a:gd name="connsiteX29" fmla="*/ 1027689 w 3139710"/>
              <a:gd name="connsiteY29" fmla="*/ 720191 h 1901629"/>
              <a:gd name="connsiteX30" fmla="*/ 1310910 w 3139710"/>
              <a:gd name="connsiteY30" fmla="*/ 695915 h 1901629"/>
              <a:gd name="connsiteX31" fmla="*/ 1367554 w 3139710"/>
              <a:gd name="connsiteY31" fmla="*/ 687823 h 1901629"/>
              <a:gd name="connsiteX32" fmla="*/ 1448475 w 3139710"/>
              <a:gd name="connsiteY32" fmla="*/ 623087 h 1901629"/>
              <a:gd name="connsiteX33" fmla="*/ 1513211 w 3139710"/>
              <a:gd name="connsiteY33" fmla="*/ 558351 h 1901629"/>
              <a:gd name="connsiteX34" fmla="*/ 1537487 w 3139710"/>
              <a:gd name="connsiteY34" fmla="*/ 477430 h 1901629"/>
              <a:gd name="connsiteX35" fmla="*/ 1545579 w 3139710"/>
              <a:gd name="connsiteY35" fmla="*/ 202301 h 1901629"/>
              <a:gd name="connsiteX36" fmla="*/ 1553671 w 3139710"/>
              <a:gd name="connsiteY36" fmla="*/ 72829 h 1901629"/>
              <a:gd name="connsiteX37" fmla="*/ 1561763 w 3139710"/>
              <a:gd name="connsiteY37" fmla="*/ 48553 h 1901629"/>
              <a:gd name="connsiteX38" fmla="*/ 1683144 w 3139710"/>
              <a:gd name="connsiteY38" fmla="*/ 0 h 1901629"/>
              <a:gd name="connsiteX39" fmla="*/ 1772156 w 3139710"/>
              <a:gd name="connsiteY39" fmla="*/ 8092 h 1901629"/>
              <a:gd name="connsiteX40" fmla="*/ 1909721 w 3139710"/>
              <a:gd name="connsiteY40" fmla="*/ 48553 h 1901629"/>
              <a:gd name="connsiteX41" fmla="*/ 2298138 w 3139710"/>
              <a:gd name="connsiteY41" fmla="*/ 80921 h 1901629"/>
              <a:gd name="connsiteX42" fmla="*/ 2468071 w 3139710"/>
              <a:gd name="connsiteY42" fmla="*/ 129473 h 1901629"/>
              <a:gd name="connsiteX43" fmla="*/ 2735108 w 3139710"/>
              <a:gd name="connsiteY43" fmla="*/ 218485 h 1901629"/>
              <a:gd name="connsiteX44" fmla="*/ 2864581 w 3139710"/>
              <a:gd name="connsiteY44" fmla="*/ 186117 h 1901629"/>
              <a:gd name="connsiteX45" fmla="*/ 3002145 w 3139710"/>
              <a:gd name="connsiteY45" fmla="*/ 194209 h 1901629"/>
              <a:gd name="connsiteX46" fmla="*/ 3042606 w 3139710"/>
              <a:gd name="connsiteY46" fmla="*/ 388418 h 1901629"/>
              <a:gd name="connsiteX47" fmla="*/ 3066882 w 3139710"/>
              <a:gd name="connsiteY47" fmla="*/ 647363 h 1901629"/>
              <a:gd name="connsiteX48" fmla="*/ 3083066 w 3139710"/>
              <a:gd name="connsiteY48" fmla="*/ 865848 h 1901629"/>
              <a:gd name="connsiteX49" fmla="*/ 3123526 w 3139710"/>
              <a:gd name="connsiteY49" fmla="*/ 1035781 h 1901629"/>
              <a:gd name="connsiteX50" fmla="*/ 3123526 w 3139710"/>
              <a:gd name="connsiteY50" fmla="*/ 1602223 h 1901629"/>
              <a:gd name="connsiteX51" fmla="*/ 2807937 w 3139710"/>
              <a:gd name="connsiteY51" fmla="*/ 1691236 h 1901629"/>
              <a:gd name="connsiteX52" fmla="*/ 2686556 w 3139710"/>
              <a:gd name="connsiteY52" fmla="*/ 1634591 h 1901629"/>
              <a:gd name="connsiteX53" fmla="*/ 2500439 w 3139710"/>
              <a:gd name="connsiteY53" fmla="*/ 1569855 h 1901629"/>
              <a:gd name="connsiteX54" fmla="*/ 2419519 w 3139710"/>
              <a:gd name="connsiteY54" fmla="*/ 1545579 h 1901629"/>
              <a:gd name="connsiteX55" fmla="*/ 2168666 w 3139710"/>
              <a:gd name="connsiteY55" fmla="*/ 1480843 h 1901629"/>
              <a:gd name="connsiteX56" fmla="*/ 1885445 w 3139710"/>
              <a:gd name="connsiteY56" fmla="*/ 1513211 h 1901629"/>
              <a:gd name="connsiteX57" fmla="*/ 1602223 w 3139710"/>
              <a:gd name="connsiteY57" fmla="*/ 1505119 h 1901629"/>
              <a:gd name="connsiteX58" fmla="*/ 1497027 w 3139710"/>
              <a:gd name="connsiteY58" fmla="*/ 1529395 h 1901629"/>
              <a:gd name="connsiteX59" fmla="*/ 1472751 w 3139710"/>
              <a:gd name="connsiteY59" fmla="*/ 1537487 h 1901629"/>
              <a:gd name="connsiteX60" fmla="*/ 1448475 w 3139710"/>
              <a:gd name="connsiteY60" fmla="*/ 1529395 h 1901629"/>
              <a:gd name="connsiteX61" fmla="*/ 1440383 w 3139710"/>
              <a:gd name="connsiteY61" fmla="*/ 1505119 h 1901629"/>
              <a:gd name="connsiteX62" fmla="*/ 1448475 w 3139710"/>
              <a:gd name="connsiteY62" fmla="*/ 1343278 h 1901629"/>
              <a:gd name="connsiteX63" fmla="*/ 1464659 w 3139710"/>
              <a:gd name="connsiteY63" fmla="*/ 1294726 h 1901629"/>
              <a:gd name="connsiteX64" fmla="*/ 1472751 w 3139710"/>
              <a:gd name="connsiteY64" fmla="*/ 1229990 h 1901629"/>
              <a:gd name="connsiteX65" fmla="*/ 1488935 w 3139710"/>
              <a:gd name="connsiteY65" fmla="*/ 1205714 h 1901629"/>
              <a:gd name="connsiteX66" fmla="*/ 1480843 w 3139710"/>
              <a:gd name="connsiteY66" fmla="*/ 1124793 h 1901629"/>
              <a:gd name="connsiteX67" fmla="*/ 1472751 w 3139710"/>
              <a:gd name="connsiteY67" fmla="*/ 1100517 h 1901629"/>
              <a:gd name="connsiteX68" fmla="*/ 1448475 w 3139710"/>
              <a:gd name="connsiteY68" fmla="*/ 1092425 h 1901629"/>
              <a:gd name="connsiteX69" fmla="*/ 1424199 w 3139710"/>
              <a:gd name="connsiteY69" fmla="*/ 1076241 h 1901629"/>
              <a:gd name="connsiteX70" fmla="*/ 1286634 w 3139710"/>
              <a:gd name="connsiteY70" fmla="*/ 1060057 h 1901629"/>
              <a:gd name="connsiteX71" fmla="*/ 1181437 w 3139710"/>
              <a:gd name="connsiteY71" fmla="*/ 1035781 h 1901629"/>
              <a:gd name="connsiteX72" fmla="*/ 1149069 w 3139710"/>
              <a:gd name="connsiteY72" fmla="*/ 1027689 h 1901629"/>
              <a:gd name="connsiteX73" fmla="*/ 1060057 w 3139710"/>
              <a:gd name="connsiteY73" fmla="*/ 1011505 h 1901629"/>
              <a:gd name="connsiteX74" fmla="*/ 1019597 w 3139710"/>
              <a:gd name="connsiteY74" fmla="*/ 1019597 h 1901629"/>
              <a:gd name="connsiteX75" fmla="*/ 971045 w 3139710"/>
              <a:gd name="connsiteY75" fmla="*/ 1051965 h 1901629"/>
              <a:gd name="connsiteX76" fmla="*/ 946768 w 3139710"/>
              <a:gd name="connsiteY76" fmla="*/ 1060057 h 1901629"/>
              <a:gd name="connsiteX77" fmla="*/ 922492 w 3139710"/>
              <a:gd name="connsiteY77" fmla="*/ 1076241 h 1901629"/>
              <a:gd name="connsiteX78" fmla="*/ 873940 w 3139710"/>
              <a:gd name="connsiteY78" fmla="*/ 1092425 h 1901629"/>
              <a:gd name="connsiteX79" fmla="*/ 865848 w 3139710"/>
              <a:gd name="connsiteY79" fmla="*/ 1116701 h 1901629"/>
              <a:gd name="connsiteX80" fmla="*/ 841572 w 3139710"/>
              <a:gd name="connsiteY80" fmla="*/ 1124793 h 1901629"/>
              <a:gd name="connsiteX81" fmla="*/ 550259 w 3139710"/>
              <a:gd name="connsiteY81" fmla="*/ 1157161 h 1901629"/>
              <a:gd name="connsiteX82" fmla="*/ 525983 w 3139710"/>
              <a:gd name="connsiteY82" fmla="*/ 1173345 h 1901629"/>
              <a:gd name="connsiteX83" fmla="*/ 493614 w 3139710"/>
              <a:gd name="connsiteY83" fmla="*/ 1278542 h 1901629"/>
              <a:gd name="connsiteX84" fmla="*/ 501706 w 3139710"/>
              <a:gd name="connsiteY84" fmla="*/ 1399922 h 1901629"/>
              <a:gd name="connsiteX85" fmla="*/ 509799 w 3139710"/>
              <a:gd name="connsiteY85" fmla="*/ 1424199 h 1901629"/>
              <a:gd name="connsiteX86" fmla="*/ 558351 w 3139710"/>
              <a:gd name="connsiteY86" fmla="*/ 1440383 h 1901629"/>
              <a:gd name="connsiteX87" fmla="*/ 639271 w 3139710"/>
              <a:gd name="connsiteY87" fmla="*/ 1456567 h 1901629"/>
              <a:gd name="connsiteX88" fmla="*/ 712099 w 3139710"/>
              <a:gd name="connsiteY88" fmla="*/ 1472751 h 1901629"/>
              <a:gd name="connsiteX89" fmla="*/ 728283 w 3139710"/>
              <a:gd name="connsiteY89" fmla="*/ 1497027 h 1901629"/>
              <a:gd name="connsiteX90" fmla="*/ 768744 w 3139710"/>
              <a:gd name="connsiteY90" fmla="*/ 1529395 h 1901629"/>
              <a:gd name="connsiteX91" fmla="*/ 801112 w 3139710"/>
              <a:gd name="connsiteY91" fmla="*/ 1602223 h 1901629"/>
              <a:gd name="connsiteX92" fmla="*/ 776836 w 3139710"/>
              <a:gd name="connsiteY92" fmla="*/ 1764064 h 1901629"/>
              <a:gd name="connsiteX93" fmla="*/ 776836 w 3139710"/>
              <a:gd name="connsiteY93" fmla="*/ 1764064 h 1901629"/>
              <a:gd name="connsiteX94" fmla="*/ 768744 w 3139710"/>
              <a:gd name="connsiteY94" fmla="*/ 1804524 h 1901629"/>
              <a:gd name="connsiteX95" fmla="*/ 744468 w 3139710"/>
              <a:gd name="connsiteY95" fmla="*/ 1820708 h 1901629"/>
              <a:gd name="connsiteX96" fmla="*/ 720191 w 3139710"/>
              <a:gd name="connsiteY96" fmla="*/ 1861168 h 1901629"/>
              <a:gd name="connsiteX97" fmla="*/ 671639 w 3139710"/>
              <a:gd name="connsiteY97" fmla="*/ 1877353 h 1901629"/>
              <a:gd name="connsiteX98" fmla="*/ 614995 w 3139710"/>
              <a:gd name="connsiteY98" fmla="*/ 1893537 h 1901629"/>
              <a:gd name="connsiteX99" fmla="*/ 428878 w 3139710"/>
              <a:gd name="connsiteY99" fmla="*/ 1901629 h 1901629"/>
              <a:gd name="connsiteX100" fmla="*/ 307498 w 3139710"/>
              <a:gd name="connsiteY100" fmla="*/ 1893537 h 1901629"/>
              <a:gd name="connsiteX101" fmla="*/ 258945 w 3139710"/>
              <a:gd name="connsiteY101" fmla="*/ 1877353 h 1901629"/>
              <a:gd name="connsiteX102" fmla="*/ 234669 w 3139710"/>
              <a:gd name="connsiteY102" fmla="*/ 1869260 h 1901629"/>
              <a:gd name="connsiteX103" fmla="*/ 210393 w 3139710"/>
              <a:gd name="connsiteY103" fmla="*/ 1853076 h 1901629"/>
              <a:gd name="connsiteX104" fmla="*/ 113289 w 3139710"/>
              <a:gd name="connsiteY104" fmla="*/ 1828800 h 1901629"/>
              <a:gd name="connsiteX105" fmla="*/ 145657 w 3139710"/>
              <a:gd name="connsiteY105" fmla="*/ 1828800 h 1901629"/>
              <a:gd name="connsiteX0" fmla="*/ 145657 w 3139710"/>
              <a:gd name="connsiteY0" fmla="*/ 1828800 h 1901629"/>
              <a:gd name="connsiteX1" fmla="*/ 137565 w 3139710"/>
              <a:gd name="connsiteY1" fmla="*/ 1804524 h 1901629"/>
              <a:gd name="connsiteX2" fmla="*/ 121381 w 3139710"/>
              <a:gd name="connsiteY2" fmla="*/ 1780248 h 1901629"/>
              <a:gd name="connsiteX3" fmla="*/ 113289 w 3139710"/>
              <a:gd name="connsiteY3" fmla="*/ 1691236 h 1901629"/>
              <a:gd name="connsiteX4" fmla="*/ 105197 w 3139710"/>
              <a:gd name="connsiteY4" fmla="*/ 1634591 h 1901629"/>
              <a:gd name="connsiteX5" fmla="*/ 89013 w 3139710"/>
              <a:gd name="connsiteY5" fmla="*/ 1488935 h 1901629"/>
              <a:gd name="connsiteX6" fmla="*/ 72829 w 3139710"/>
              <a:gd name="connsiteY6" fmla="*/ 1302818 h 1901629"/>
              <a:gd name="connsiteX7" fmla="*/ 56645 w 3139710"/>
              <a:gd name="connsiteY7" fmla="*/ 1254266 h 1901629"/>
              <a:gd name="connsiteX8" fmla="*/ 48553 w 3139710"/>
              <a:gd name="connsiteY8" fmla="*/ 1229990 h 1901629"/>
              <a:gd name="connsiteX9" fmla="*/ 16184 w 3139710"/>
              <a:gd name="connsiteY9" fmla="*/ 1140977 h 1901629"/>
              <a:gd name="connsiteX10" fmla="*/ 8092 w 3139710"/>
              <a:gd name="connsiteY10" fmla="*/ 1076241 h 1901629"/>
              <a:gd name="connsiteX11" fmla="*/ 0 w 3139710"/>
              <a:gd name="connsiteY11" fmla="*/ 1019597 h 1901629"/>
              <a:gd name="connsiteX12" fmla="*/ 8092 w 3139710"/>
              <a:gd name="connsiteY12" fmla="*/ 784928 h 1901629"/>
              <a:gd name="connsiteX13" fmla="*/ 16184 w 3139710"/>
              <a:gd name="connsiteY13" fmla="*/ 752560 h 1901629"/>
              <a:gd name="connsiteX14" fmla="*/ 32368 w 3139710"/>
              <a:gd name="connsiteY14" fmla="*/ 704007 h 1901629"/>
              <a:gd name="connsiteX15" fmla="*/ 40460 w 3139710"/>
              <a:gd name="connsiteY15" fmla="*/ 679731 h 1901629"/>
              <a:gd name="connsiteX16" fmla="*/ 80921 w 3139710"/>
              <a:gd name="connsiteY16" fmla="*/ 590719 h 1901629"/>
              <a:gd name="connsiteX17" fmla="*/ 105197 w 3139710"/>
              <a:gd name="connsiteY17" fmla="*/ 542167 h 1901629"/>
              <a:gd name="connsiteX18" fmla="*/ 129473 w 3139710"/>
              <a:gd name="connsiteY18" fmla="*/ 525983 h 1901629"/>
              <a:gd name="connsiteX19" fmla="*/ 210393 w 3139710"/>
              <a:gd name="connsiteY19" fmla="*/ 509799 h 1901629"/>
              <a:gd name="connsiteX20" fmla="*/ 258945 w 3139710"/>
              <a:gd name="connsiteY20" fmla="*/ 525983 h 1901629"/>
              <a:gd name="connsiteX21" fmla="*/ 283222 w 3139710"/>
              <a:gd name="connsiteY21" fmla="*/ 534075 h 1901629"/>
              <a:gd name="connsiteX22" fmla="*/ 356050 w 3139710"/>
              <a:gd name="connsiteY22" fmla="*/ 566443 h 1901629"/>
              <a:gd name="connsiteX23" fmla="*/ 404602 w 3139710"/>
              <a:gd name="connsiteY23" fmla="*/ 582627 h 1901629"/>
              <a:gd name="connsiteX24" fmla="*/ 574535 w 3139710"/>
              <a:gd name="connsiteY24" fmla="*/ 614995 h 1901629"/>
              <a:gd name="connsiteX25" fmla="*/ 623087 w 3139710"/>
              <a:gd name="connsiteY25" fmla="*/ 631179 h 1901629"/>
              <a:gd name="connsiteX26" fmla="*/ 647363 w 3139710"/>
              <a:gd name="connsiteY26" fmla="*/ 647363 h 1901629"/>
              <a:gd name="connsiteX27" fmla="*/ 784928 w 3139710"/>
              <a:gd name="connsiteY27" fmla="*/ 663547 h 1901629"/>
              <a:gd name="connsiteX28" fmla="*/ 857756 w 3139710"/>
              <a:gd name="connsiteY28" fmla="*/ 679731 h 1901629"/>
              <a:gd name="connsiteX29" fmla="*/ 1027689 w 3139710"/>
              <a:gd name="connsiteY29" fmla="*/ 720191 h 1901629"/>
              <a:gd name="connsiteX30" fmla="*/ 1310910 w 3139710"/>
              <a:gd name="connsiteY30" fmla="*/ 695915 h 1901629"/>
              <a:gd name="connsiteX31" fmla="*/ 1367554 w 3139710"/>
              <a:gd name="connsiteY31" fmla="*/ 687823 h 1901629"/>
              <a:gd name="connsiteX32" fmla="*/ 1448475 w 3139710"/>
              <a:gd name="connsiteY32" fmla="*/ 623087 h 1901629"/>
              <a:gd name="connsiteX33" fmla="*/ 1513211 w 3139710"/>
              <a:gd name="connsiteY33" fmla="*/ 558351 h 1901629"/>
              <a:gd name="connsiteX34" fmla="*/ 1537487 w 3139710"/>
              <a:gd name="connsiteY34" fmla="*/ 477430 h 1901629"/>
              <a:gd name="connsiteX35" fmla="*/ 1545579 w 3139710"/>
              <a:gd name="connsiteY35" fmla="*/ 202301 h 1901629"/>
              <a:gd name="connsiteX36" fmla="*/ 1553671 w 3139710"/>
              <a:gd name="connsiteY36" fmla="*/ 72829 h 1901629"/>
              <a:gd name="connsiteX37" fmla="*/ 1561763 w 3139710"/>
              <a:gd name="connsiteY37" fmla="*/ 48553 h 1901629"/>
              <a:gd name="connsiteX38" fmla="*/ 1683144 w 3139710"/>
              <a:gd name="connsiteY38" fmla="*/ 0 h 1901629"/>
              <a:gd name="connsiteX39" fmla="*/ 1772156 w 3139710"/>
              <a:gd name="connsiteY39" fmla="*/ 8092 h 1901629"/>
              <a:gd name="connsiteX40" fmla="*/ 1909721 w 3139710"/>
              <a:gd name="connsiteY40" fmla="*/ 48553 h 1901629"/>
              <a:gd name="connsiteX41" fmla="*/ 2298138 w 3139710"/>
              <a:gd name="connsiteY41" fmla="*/ 80921 h 1901629"/>
              <a:gd name="connsiteX42" fmla="*/ 2468071 w 3139710"/>
              <a:gd name="connsiteY42" fmla="*/ 129473 h 1901629"/>
              <a:gd name="connsiteX43" fmla="*/ 2735108 w 3139710"/>
              <a:gd name="connsiteY43" fmla="*/ 218485 h 1901629"/>
              <a:gd name="connsiteX44" fmla="*/ 2864581 w 3139710"/>
              <a:gd name="connsiteY44" fmla="*/ 186117 h 1901629"/>
              <a:gd name="connsiteX45" fmla="*/ 3002145 w 3139710"/>
              <a:gd name="connsiteY45" fmla="*/ 194209 h 1901629"/>
              <a:gd name="connsiteX46" fmla="*/ 3042606 w 3139710"/>
              <a:gd name="connsiteY46" fmla="*/ 388418 h 1901629"/>
              <a:gd name="connsiteX47" fmla="*/ 3066882 w 3139710"/>
              <a:gd name="connsiteY47" fmla="*/ 647363 h 1901629"/>
              <a:gd name="connsiteX48" fmla="*/ 3083066 w 3139710"/>
              <a:gd name="connsiteY48" fmla="*/ 865848 h 1901629"/>
              <a:gd name="connsiteX49" fmla="*/ 3123526 w 3139710"/>
              <a:gd name="connsiteY49" fmla="*/ 1035781 h 1901629"/>
              <a:gd name="connsiteX50" fmla="*/ 3123526 w 3139710"/>
              <a:gd name="connsiteY50" fmla="*/ 1602223 h 1901629"/>
              <a:gd name="connsiteX51" fmla="*/ 2686556 w 3139710"/>
              <a:gd name="connsiteY51" fmla="*/ 1634591 h 1901629"/>
              <a:gd name="connsiteX52" fmla="*/ 2500439 w 3139710"/>
              <a:gd name="connsiteY52" fmla="*/ 1569855 h 1901629"/>
              <a:gd name="connsiteX53" fmla="*/ 2419519 w 3139710"/>
              <a:gd name="connsiteY53" fmla="*/ 1545579 h 1901629"/>
              <a:gd name="connsiteX54" fmla="*/ 2168666 w 3139710"/>
              <a:gd name="connsiteY54" fmla="*/ 1480843 h 1901629"/>
              <a:gd name="connsiteX55" fmla="*/ 1885445 w 3139710"/>
              <a:gd name="connsiteY55" fmla="*/ 1513211 h 1901629"/>
              <a:gd name="connsiteX56" fmla="*/ 1602223 w 3139710"/>
              <a:gd name="connsiteY56" fmla="*/ 1505119 h 1901629"/>
              <a:gd name="connsiteX57" fmla="*/ 1497027 w 3139710"/>
              <a:gd name="connsiteY57" fmla="*/ 1529395 h 1901629"/>
              <a:gd name="connsiteX58" fmla="*/ 1472751 w 3139710"/>
              <a:gd name="connsiteY58" fmla="*/ 1537487 h 1901629"/>
              <a:gd name="connsiteX59" fmla="*/ 1448475 w 3139710"/>
              <a:gd name="connsiteY59" fmla="*/ 1529395 h 1901629"/>
              <a:gd name="connsiteX60" fmla="*/ 1440383 w 3139710"/>
              <a:gd name="connsiteY60" fmla="*/ 1505119 h 1901629"/>
              <a:gd name="connsiteX61" fmla="*/ 1448475 w 3139710"/>
              <a:gd name="connsiteY61" fmla="*/ 1343278 h 1901629"/>
              <a:gd name="connsiteX62" fmla="*/ 1464659 w 3139710"/>
              <a:gd name="connsiteY62" fmla="*/ 1294726 h 1901629"/>
              <a:gd name="connsiteX63" fmla="*/ 1472751 w 3139710"/>
              <a:gd name="connsiteY63" fmla="*/ 1229990 h 1901629"/>
              <a:gd name="connsiteX64" fmla="*/ 1488935 w 3139710"/>
              <a:gd name="connsiteY64" fmla="*/ 1205714 h 1901629"/>
              <a:gd name="connsiteX65" fmla="*/ 1480843 w 3139710"/>
              <a:gd name="connsiteY65" fmla="*/ 1124793 h 1901629"/>
              <a:gd name="connsiteX66" fmla="*/ 1472751 w 3139710"/>
              <a:gd name="connsiteY66" fmla="*/ 1100517 h 1901629"/>
              <a:gd name="connsiteX67" fmla="*/ 1448475 w 3139710"/>
              <a:gd name="connsiteY67" fmla="*/ 1092425 h 1901629"/>
              <a:gd name="connsiteX68" fmla="*/ 1424199 w 3139710"/>
              <a:gd name="connsiteY68" fmla="*/ 1076241 h 1901629"/>
              <a:gd name="connsiteX69" fmla="*/ 1286634 w 3139710"/>
              <a:gd name="connsiteY69" fmla="*/ 1060057 h 1901629"/>
              <a:gd name="connsiteX70" fmla="*/ 1181437 w 3139710"/>
              <a:gd name="connsiteY70" fmla="*/ 1035781 h 1901629"/>
              <a:gd name="connsiteX71" fmla="*/ 1149069 w 3139710"/>
              <a:gd name="connsiteY71" fmla="*/ 1027689 h 1901629"/>
              <a:gd name="connsiteX72" fmla="*/ 1060057 w 3139710"/>
              <a:gd name="connsiteY72" fmla="*/ 1011505 h 1901629"/>
              <a:gd name="connsiteX73" fmla="*/ 1019597 w 3139710"/>
              <a:gd name="connsiteY73" fmla="*/ 1019597 h 1901629"/>
              <a:gd name="connsiteX74" fmla="*/ 971045 w 3139710"/>
              <a:gd name="connsiteY74" fmla="*/ 1051965 h 1901629"/>
              <a:gd name="connsiteX75" fmla="*/ 946768 w 3139710"/>
              <a:gd name="connsiteY75" fmla="*/ 1060057 h 1901629"/>
              <a:gd name="connsiteX76" fmla="*/ 922492 w 3139710"/>
              <a:gd name="connsiteY76" fmla="*/ 1076241 h 1901629"/>
              <a:gd name="connsiteX77" fmla="*/ 873940 w 3139710"/>
              <a:gd name="connsiteY77" fmla="*/ 1092425 h 1901629"/>
              <a:gd name="connsiteX78" fmla="*/ 865848 w 3139710"/>
              <a:gd name="connsiteY78" fmla="*/ 1116701 h 1901629"/>
              <a:gd name="connsiteX79" fmla="*/ 841572 w 3139710"/>
              <a:gd name="connsiteY79" fmla="*/ 1124793 h 1901629"/>
              <a:gd name="connsiteX80" fmla="*/ 550259 w 3139710"/>
              <a:gd name="connsiteY80" fmla="*/ 1157161 h 1901629"/>
              <a:gd name="connsiteX81" fmla="*/ 525983 w 3139710"/>
              <a:gd name="connsiteY81" fmla="*/ 1173345 h 1901629"/>
              <a:gd name="connsiteX82" fmla="*/ 493614 w 3139710"/>
              <a:gd name="connsiteY82" fmla="*/ 1278542 h 1901629"/>
              <a:gd name="connsiteX83" fmla="*/ 501706 w 3139710"/>
              <a:gd name="connsiteY83" fmla="*/ 1399922 h 1901629"/>
              <a:gd name="connsiteX84" fmla="*/ 509799 w 3139710"/>
              <a:gd name="connsiteY84" fmla="*/ 1424199 h 1901629"/>
              <a:gd name="connsiteX85" fmla="*/ 558351 w 3139710"/>
              <a:gd name="connsiteY85" fmla="*/ 1440383 h 1901629"/>
              <a:gd name="connsiteX86" fmla="*/ 639271 w 3139710"/>
              <a:gd name="connsiteY86" fmla="*/ 1456567 h 1901629"/>
              <a:gd name="connsiteX87" fmla="*/ 712099 w 3139710"/>
              <a:gd name="connsiteY87" fmla="*/ 1472751 h 1901629"/>
              <a:gd name="connsiteX88" fmla="*/ 728283 w 3139710"/>
              <a:gd name="connsiteY88" fmla="*/ 1497027 h 1901629"/>
              <a:gd name="connsiteX89" fmla="*/ 768744 w 3139710"/>
              <a:gd name="connsiteY89" fmla="*/ 1529395 h 1901629"/>
              <a:gd name="connsiteX90" fmla="*/ 801112 w 3139710"/>
              <a:gd name="connsiteY90" fmla="*/ 1602223 h 1901629"/>
              <a:gd name="connsiteX91" fmla="*/ 776836 w 3139710"/>
              <a:gd name="connsiteY91" fmla="*/ 1764064 h 1901629"/>
              <a:gd name="connsiteX92" fmla="*/ 776836 w 3139710"/>
              <a:gd name="connsiteY92" fmla="*/ 1764064 h 1901629"/>
              <a:gd name="connsiteX93" fmla="*/ 768744 w 3139710"/>
              <a:gd name="connsiteY93" fmla="*/ 1804524 h 1901629"/>
              <a:gd name="connsiteX94" fmla="*/ 744468 w 3139710"/>
              <a:gd name="connsiteY94" fmla="*/ 1820708 h 1901629"/>
              <a:gd name="connsiteX95" fmla="*/ 720191 w 3139710"/>
              <a:gd name="connsiteY95" fmla="*/ 1861168 h 1901629"/>
              <a:gd name="connsiteX96" fmla="*/ 671639 w 3139710"/>
              <a:gd name="connsiteY96" fmla="*/ 1877353 h 1901629"/>
              <a:gd name="connsiteX97" fmla="*/ 614995 w 3139710"/>
              <a:gd name="connsiteY97" fmla="*/ 1893537 h 1901629"/>
              <a:gd name="connsiteX98" fmla="*/ 428878 w 3139710"/>
              <a:gd name="connsiteY98" fmla="*/ 1901629 h 1901629"/>
              <a:gd name="connsiteX99" fmla="*/ 307498 w 3139710"/>
              <a:gd name="connsiteY99" fmla="*/ 1893537 h 1901629"/>
              <a:gd name="connsiteX100" fmla="*/ 258945 w 3139710"/>
              <a:gd name="connsiteY100" fmla="*/ 1877353 h 1901629"/>
              <a:gd name="connsiteX101" fmla="*/ 234669 w 3139710"/>
              <a:gd name="connsiteY101" fmla="*/ 1869260 h 1901629"/>
              <a:gd name="connsiteX102" fmla="*/ 210393 w 3139710"/>
              <a:gd name="connsiteY102" fmla="*/ 1853076 h 1901629"/>
              <a:gd name="connsiteX103" fmla="*/ 113289 w 3139710"/>
              <a:gd name="connsiteY103" fmla="*/ 1828800 h 1901629"/>
              <a:gd name="connsiteX104" fmla="*/ 145657 w 3139710"/>
              <a:gd name="connsiteY104" fmla="*/ 1828800 h 1901629"/>
              <a:gd name="connsiteX0" fmla="*/ 145657 w 3139710"/>
              <a:gd name="connsiteY0" fmla="*/ 1828800 h 1901629"/>
              <a:gd name="connsiteX1" fmla="*/ 137565 w 3139710"/>
              <a:gd name="connsiteY1" fmla="*/ 1804524 h 1901629"/>
              <a:gd name="connsiteX2" fmla="*/ 121381 w 3139710"/>
              <a:gd name="connsiteY2" fmla="*/ 1780248 h 1901629"/>
              <a:gd name="connsiteX3" fmla="*/ 113289 w 3139710"/>
              <a:gd name="connsiteY3" fmla="*/ 1691236 h 1901629"/>
              <a:gd name="connsiteX4" fmla="*/ 105197 w 3139710"/>
              <a:gd name="connsiteY4" fmla="*/ 1634591 h 1901629"/>
              <a:gd name="connsiteX5" fmla="*/ 89013 w 3139710"/>
              <a:gd name="connsiteY5" fmla="*/ 1488935 h 1901629"/>
              <a:gd name="connsiteX6" fmla="*/ 72829 w 3139710"/>
              <a:gd name="connsiteY6" fmla="*/ 1302818 h 1901629"/>
              <a:gd name="connsiteX7" fmla="*/ 56645 w 3139710"/>
              <a:gd name="connsiteY7" fmla="*/ 1254266 h 1901629"/>
              <a:gd name="connsiteX8" fmla="*/ 48553 w 3139710"/>
              <a:gd name="connsiteY8" fmla="*/ 1229990 h 1901629"/>
              <a:gd name="connsiteX9" fmla="*/ 16184 w 3139710"/>
              <a:gd name="connsiteY9" fmla="*/ 1140977 h 1901629"/>
              <a:gd name="connsiteX10" fmla="*/ 8092 w 3139710"/>
              <a:gd name="connsiteY10" fmla="*/ 1076241 h 1901629"/>
              <a:gd name="connsiteX11" fmla="*/ 0 w 3139710"/>
              <a:gd name="connsiteY11" fmla="*/ 1019597 h 1901629"/>
              <a:gd name="connsiteX12" fmla="*/ 8092 w 3139710"/>
              <a:gd name="connsiteY12" fmla="*/ 784928 h 1901629"/>
              <a:gd name="connsiteX13" fmla="*/ 16184 w 3139710"/>
              <a:gd name="connsiteY13" fmla="*/ 752560 h 1901629"/>
              <a:gd name="connsiteX14" fmla="*/ 32368 w 3139710"/>
              <a:gd name="connsiteY14" fmla="*/ 704007 h 1901629"/>
              <a:gd name="connsiteX15" fmla="*/ 40460 w 3139710"/>
              <a:gd name="connsiteY15" fmla="*/ 679731 h 1901629"/>
              <a:gd name="connsiteX16" fmla="*/ 80921 w 3139710"/>
              <a:gd name="connsiteY16" fmla="*/ 590719 h 1901629"/>
              <a:gd name="connsiteX17" fmla="*/ 105197 w 3139710"/>
              <a:gd name="connsiteY17" fmla="*/ 542167 h 1901629"/>
              <a:gd name="connsiteX18" fmla="*/ 129473 w 3139710"/>
              <a:gd name="connsiteY18" fmla="*/ 525983 h 1901629"/>
              <a:gd name="connsiteX19" fmla="*/ 210393 w 3139710"/>
              <a:gd name="connsiteY19" fmla="*/ 509799 h 1901629"/>
              <a:gd name="connsiteX20" fmla="*/ 258945 w 3139710"/>
              <a:gd name="connsiteY20" fmla="*/ 525983 h 1901629"/>
              <a:gd name="connsiteX21" fmla="*/ 283222 w 3139710"/>
              <a:gd name="connsiteY21" fmla="*/ 534075 h 1901629"/>
              <a:gd name="connsiteX22" fmla="*/ 356050 w 3139710"/>
              <a:gd name="connsiteY22" fmla="*/ 566443 h 1901629"/>
              <a:gd name="connsiteX23" fmla="*/ 404602 w 3139710"/>
              <a:gd name="connsiteY23" fmla="*/ 582627 h 1901629"/>
              <a:gd name="connsiteX24" fmla="*/ 574535 w 3139710"/>
              <a:gd name="connsiteY24" fmla="*/ 614995 h 1901629"/>
              <a:gd name="connsiteX25" fmla="*/ 623087 w 3139710"/>
              <a:gd name="connsiteY25" fmla="*/ 631179 h 1901629"/>
              <a:gd name="connsiteX26" fmla="*/ 647363 w 3139710"/>
              <a:gd name="connsiteY26" fmla="*/ 647363 h 1901629"/>
              <a:gd name="connsiteX27" fmla="*/ 784928 w 3139710"/>
              <a:gd name="connsiteY27" fmla="*/ 663547 h 1901629"/>
              <a:gd name="connsiteX28" fmla="*/ 857756 w 3139710"/>
              <a:gd name="connsiteY28" fmla="*/ 679731 h 1901629"/>
              <a:gd name="connsiteX29" fmla="*/ 1027689 w 3139710"/>
              <a:gd name="connsiteY29" fmla="*/ 720191 h 1901629"/>
              <a:gd name="connsiteX30" fmla="*/ 1310910 w 3139710"/>
              <a:gd name="connsiteY30" fmla="*/ 695915 h 1901629"/>
              <a:gd name="connsiteX31" fmla="*/ 1367554 w 3139710"/>
              <a:gd name="connsiteY31" fmla="*/ 687823 h 1901629"/>
              <a:gd name="connsiteX32" fmla="*/ 1448475 w 3139710"/>
              <a:gd name="connsiteY32" fmla="*/ 623087 h 1901629"/>
              <a:gd name="connsiteX33" fmla="*/ 1513211 w 3139710"/>
              <a:gd name="connsiteY33" fmla="*/ 558351 h 1901629"/>
              <a:gd name="connsiteX34" fmla="*/ 1537487 w 3139710"/>
              <a:gd name="connsiteY34" fmla="*/ 477430 h 1901629"/>
              <a:gd name="connsiteX35" fmla="*/ 1545579 w 3139710"/>
              <a:gd name="connsiteY35" fmla="*/ 202301 h 1901629"/>
              <a:gd name="connsiteX36" fmla="*/ 1553671 w 3139710"/>
              <a:gd name="connsiteY36" fmla="*/ 72829 h 1901629"/>
              <a:gd name="connsiteX37" fmla="*/ 1561763 w 3139710"/>
              <a:gd name="connsiteY37" fmla="*/ 48553 h 1901629"/>
              <a:gd name="connsiteX38" fmla="*/ 1683144 w 3139710"/>
              <a:gd name="connsiteY38" fmla="*/ 0 h 1901629"/>
              <a:gd name="connsiteX39" fmla="*/ 1772156 w 3139710"/>
              <a:gd name="connsiteY39" fmla="*/ 8092 h 1901629"/>
              <a:gd name="connsiteX40" fmla="*/ 1909721 w 3139710"/>
              <a:gd name="connsiteY40" fmla="*/ 48553 h 1901629"/>
              <a:gd name="connsiteX41" fmla="*/ 2298138 w 3139710"/>
              <a:gd name="connsiteY41" fmla="*/ 80921 h 1901629"/>
              <a:gd name="connsiteX42" fmla="*/ 2468071 w 3139710"/>
              <a:gd name="connsiteY42" fmla="*/ 129473 h 1901629"/>
              <a:gd name="connsiteX43" fmla="*/ 2735108 w 3139710"/>
              <a:gd name="connsiteY43" fmla="*/ 218485 h 1901629"/>
              <a:gd name="connsiteX44" fmla="*/ 2864581 w 3139710"/>
              <a:gd name="connsiteY44" fmla="*/ 186117 h 1901629"/>
              <a:gd name="connsiteX45" fmla="*/ 3002145 w 3139710"/>
              <a:gd name="connsiteY45" fmla="*/ 194209 h 1901629"/>
              <a:gd name="connsiteX46" fmla="*/ 3042606 w 3139710"/>
              <a:gd name="connsiteY46" fmla="*/ 388418 h 1901629"/>
              <a:gd name="connsiteX47" fmla="*/ 3066882 w 3139710"/>
              <a:gd name="connsiteY47" fmla="*/ 647363 h 1901629"/>
              <a:gd name="connsiteX48" fmla="*/ 3123526 w 3139710"/>
              <a:gd name="connsiteY48" fmla="*/ 1035781 h 1901629"/>
              <a:gd name="connsiteX49" fmla="*/ 3123526 w 3139710"/>
              <a:gd name="connsiteY49" fmla="*/ 1602223 h 1901629"/>
              <a:gd name="connsiteX50" fmla="*/ 2686556 w 3139710"/>
              <a:gd name="connsiteY50" fmla="*/ 1634591 h 1901629"/>
              <a:gd name="connsiteX51" fmla="*/ 2500439 w 3139710"/>
              <a:gd name="connsiteY51" fmla="*/ 1569855 h 1901629"/>
              <a:gd name="connsiteX52" fmla="*/ 2419519 w 3139710"/>
              <a:gd name="connsiteY52" fmla="*/ 1545579 h 1901629"/>
              <a:gd name="connsiteX53" fmla="*/ 2168666 w 3139710"/>
              <a:gd name="connsiteY53" fmla="*/ 1480843 h 1901629"/>
              <a:gd name="connsiteX54" fmla="*/ 1885445 w 3139710"/>
              <a:gd name="connsiteY54" fmla="*/ 1513211 h 1901629"/>
              <a:gd name="connsiteX55" fmla="*/ 1602223 w 3139710"/>
              <a:gd name="connsiteY55" fmla="*/ 1505119 h 1901629"/>
              <a:gd name="connsiteX56" fmla="*/ 1497027 w 3139710"/>
              <a:gd name="connsiteY56" fmla="*/ 1529395 h 1901629"/>
              <a:gd name="connsiteX57" fmla="*/ 1472751 w 3139710"/>
              <a:gd name="connsiteY57" fmla="*/ 1537487 h 1901629"/>
              <a:gd name="connsiteX58" fmla="*/ 1448475 w 3139710"/>
              <a:gd name="connsiteY58" fmla="*/ 1529395 h 1901629"/>
              <a:gd name="connsiteX59" fmla="*/ 1440383 w 3139710"/>
              <a:gd name="connsiteY59" fmla="*/ 1505119 h 1901629"/>
              <a:gd name="connsiteX60" fmla="*/ 1448475 w 3139710"/>
              <a:gd name="connsiteY60" fmla="*/ 1343278 h 1901629"/>
              <a:gd name="connsiteX61" fmla="*/ 1464659 w 3139710"/>
              <a:gd name="connsiteY61" fmla="*/ 1294726 h 1901629"/>
              <a:gd name="connsiteX62" fmla="*/ 1472751 w 3139710"/>
              <a:gd name="connsiteY62" fmla="*/ 1229990 h 1901629"/>
              <a:gd name="connsiteX63" fmla="*/ 1488935 w 3139710"/>
              <a:gd name="connsiteY63" fmla="*/ 1205714 h 1901629"/>
              <a:gd name="connsiteX64" fmla="*/ 1480843 w 3139710"/>
              <a:gd name="connsiteY64" fmla="*/ 1124793 h 1901629"/>
              <a:gd name="connsiteX65" fmla="*/ 1472751 w 3139710"/>
              <a:gd name="connsiteY65" fmla="*/ 1100517 h 1901629"/>
              <a:gd name="connsiteX66" fmla="*/ 1448475 w 3139710"/>
              <a:gd name="connsiteY66" fmla="*/ 1092425 h 1901629"/>
              <a:gd name="connsiteX67" fmla="*/ 1424199 w 3139710"/>
              <a:gd name="connsiteY67" fmla="*/ 1076241 h 1901629"/>
              <a:gd name="connsiteX68" fmla="*/ 1286634 w 3139710"/>
              <a:gd name="connsiteY68" fmla="*/ 1060057 h 1901629"/>
              <a:gd name="connsiteX69" fmla="*/ 1181437 w 3139710"/>
              <a:gd name="connsiteY69" fmla="*/ 1035781 h 1901629"/>
              <a:gd name="connsiteX70" fmla="*/ 1149069 w 3139710"/>
              <a:gd name="connsiteY70" fmla="*/ 1027689 h 1901629"/>
              <a:gd name="connsiteX71" fmla="*/ 1060057 w 3139710"/>
              <a:gd name="connsiteY71" fmla="*/ 1011505 h 1901629"/>
              <a:gd name="connsiteX72" fmla="*/ 1019597 w 3139710"/>
              <a:gd name="connsiteY72" fmla="*/ 1019597 h 1901629"/>
              <a:gd name="connsiteX73" fmla="*/ 971045 w 3139710"/>
              <a:gd name="connsiteY73" fmla="*/ 1051965 h 1901629"/>
              <a:gd name="connsiteX74" fmla="*/ 946768 w 3139710"/>
              <a:gd name="connsiteY74" fmla="*/ 1060057 h 1901629"/>
              <a:gd name="connsiteX75" fmla="*/ 922492 w 3139710"/>
              <a:gd name="connsiteY75" fmla="*/ 1076241 h 1901629"/>
              <a:gd name="connsiteX76" fmla="*/ 873940 w 3139710"/>
              <a:gd name="connsiteY76" fmla="*/ 1092425 h 1901629"/>
              <a:gd name="connsiteX77" fmla="*/ 865848 w 3139710"/>
              <a:gd name="connsiteY77" fmla="*/ 1116701 h 1901629"/>
              <a:gd name="connsiteX78" fmla="*/ 841572 w 3139710"/>
              <a:gd name="connsiteY78" fmla="*/ 1124793 h 1901629"/>
              <a:gd name="connsiteX79" fmla="*/ 550259 w 3139710"/>
              <a:gd name="connsiteY79" fmla="*/ 1157161 h 1901629"/>
              <a:gd name="connsiteX80" fmla="*/ 525983 w 3139710"/>
              <a:gd name="connsiteY80" fmla="*/ 1173345 h 1901629"/>
              <a:gd name="connsiteX81" fmla="*/ 493614 w 3139710"/>
              <a:gd name="connsiteY81" fmla="*/ 1278542 h 1901629"/>
              <a:gd name="connsiteX82" fmla="*/ 501706 w 3139710"/>
              <a:gd name="connsiteY82" fmla="*/ 1399922 h 1901629"/>
              <a:gd name="connsiteX83" fmla="*/ 509799 w 3139710"/>
              <a:gd name="connsiteY83" fmla="*/ 1424199 h 1901629"/>
              <a:gd name="connsiteX84" fmla="*/ 558351 w 3139710"/>
              <a:gd name="connsiteY84" fmla="*/ 1440383 h 1901629"/>
              <a:gd name="connsiteX85" fmla="*/ 639271 w 3139710"/>
              <a:gd name="connsiteY85" fmla="*/ 1456567 h 1901629"/>
              <a:gd name="connsiteX86" fmla="*/ 712099 w 3139710"/>
              <a:gd name="connsiteY86" fmla="*/ 1472751 h 1901629"/>
              <a:gd name="connsiteX87" fmla="*/ 728283 w 3139710"/>
              <a:gd name="connsiteY87" fmla="*/ 1497027 h 1901629"/>
              <a:gd name="connsiteX88" fmla="*/ 768744 w 3139710"/>
              <a:gd name="connsiteY88" fmla="*/ 1529395 h 1901629"/>
              <a:gd name="connsiteX89" fmla="*/ 801112 w 3139710"/>
              <a:gd name="connsiteY89" fmla="*/ 1602223 h 1901629"/>
              <a:gd name="connsiteX90" fmla="*/ 776836 w 3139710"/>
              <a:gd name="connsiteY90" fmla="*/ 1764064 h 1901629"/>
              <a:gd name="connsiteX91" fmla="*/ 776836 w 3139710"/>
              <a:gd name="connsiteY91" fmla="*/ 1764064 h 1901629"/>
              <a:gd name="connsiteX92" fmla="*/ 768744 w 3139710"/>
              <a:gd name="connsiteY92" fmla="*/ 1804524 h 1901629"/>
              <a:gd name="connsiteX93" fmla="*/ 744468 w 3139710"/>
              <a:gd name="connsiteY93" fmla="*/ 1820708 h 1901629"/>
              <a:gd name="connsiteX94" fmla="*/ 720191 w 3139710"/>
              <a:gd name="connsiteY94" fmla="*/ 1861168 h 1901629"/>
              <a:gd name="connsiteX95" fmla="*/ 671639 w 3139710"/>
              <a:gd name="connsiteY95" fmla="*/ 1877353 h 1901629"/>
              <a:gd name="connsiteX96" fmla="*/ 614995 w 3139710"/>
              <a:gd name="connsiteY96" fmla="*/ 1893537 h 1901629"/>
              <a:gd name="connsiteX97" fmla="*/ 428878 w 3139710"/>
              <a:gd name="connsiteY97" fmla="*/ 1901629 h 1901629"/>
              <a:gd name="connsiteX98" fmla="*/ 307498 w 3139710"/>
              <a:gd name="connsiteY98" fmla="*/ 1893537 h 1901629"/>
              <a:gd name="connsiteX99" fmla="*/ 258945 w 3139710"/>
              <a:gd name="connsiteY99" fmla="*/ 1877353 h 1901629"/>
              <a:gd name="connsiteX100" fmla="*/ 234669 w 3139710"/>
              <a:gd name="connsiteY100" fmla="*/ 1869260 h 1901629"/>
              <a:gd name="connsiteX101" fmla="*/ 210393 w 3139710"/>
              <a:gd name="connsiteY101" fmla="*/ 1853076 h 1901629"/>
              <a:gd name="connsiteX102" fmla="*/ 113289 w 3139710"/>
              <a:gd name="connsiteY102" fmla="*/ 1828800 h 1901629"/>
              <a:gd name="connsiteX103" fmla="*/ 145657 w 3139710"/>
              <a:gd name="connsiteY103" fmla="*/ 1828800 h 1901629"/>
              <a:gd name="connsiteX0" fmla="*/ 145657 w 3139710"/>
              <a:gd name="connsiteY0" fmla="*/ 1828800 h 1901629"/>
              <a:gd name="connsiteX1" fmla="*/ 137565 w 3139710"/>
              <a:gd name="connsiteY1" fmla="*/ 1804524 h 1901629"/>
              <a:gd name="connsiteX2" fmla="*/ 121381 w 3139710"/>
              <a:gd name="connsiteY2" fmla="*/ 1780248 h 1901629"/>
              <a:gd name="connsiteX3" fmla="*/ 113289 w 3139710"/>
              <a:gd name="connsiteY3" fmla="*/ 1691236 h 1901629"/>
              <a:gd name="connsiteX4" fmla="*/ 105197 w 3139710"/>
              <a:gd name="connsiteY4" fmla="*/ 1634591 h 1901629"/>
              <a:gd name="connsiteX5" fmla="*/ 89013 w 3139710"/>
              <a:gd name="connsiteY5" fmla="*/ 1488935 h 1901629"/>
              <a:gd name="connsiteX6" fmla="*/ 72829 w 3139710"/>
              <a:gd name="connsiteY6" fmla="*/ 1302818 h 1901629"/>
              <a:gd name="connsiteX7" fmla="*/ 56645 w 3139710"/>
              <a:gd name="connsiteY7" fmla="*/ 1254266 h 1901629"/>
              <a:gd name="connsiteX8" fmla="*/ 48553 w 3139710"/>
              <a:gd name="connsiteY8" fmla="*/ 1229990 h 1901629"/>
              <a:gd name="connsiteX9" fmla="*/ 16184 w 3139710"/>
              <a:gd name="connsiteY9" fmla="*/ 1140977 h 1901629"/>
              <a:gd name="connsiteX10" fmla="*/ 8092 w 3139710"/>
              <a:gd name="connsiteY10" fmla="*/ 1076241 h 1901629"/>
              <a:gd name="connsiteX11" fmla="*/ 0 w 3139710"/>
              <a:gd name="connsiteY11" fmla="*/ 1019597 h 1901629"/>
              <a:gd name="connsiteX12" fmla="*/ 8092 w 3139710"/>
              <a:gd name="connsiteY12" fmla="*/ 784928 h 1901629"/>
              <a:gd name="connsiteX13" fmla="*/ 16184 w 3139710"/>
              <a:gd name="connsiteY13" fmla="*/ 752560 h 1901629"/>
              <a:gd name="connsiteX14" fmla="*/ 32368 w 3139710"/>
              <a:gd name="connsiteY14" fmla="*/ 704007 h 1901629"/>
              <a:gd name="connsiteX15" fmla="*/ 40460 w 3139710"/>
              <a:gd name="connsiteY15" fmla="*/ 679731 h 1901629"/>
              <a:gd name="connsiteX16" fmla="*/ 80921 w 3139710"/>
              <a:gd name="connsiteY16" fmla="*/ 590719 h 1901629"/>
              <a:gd name="connsiteX17" fmla="*/ 105197 w 3139710"/>
              <a:gd name="connsiteY17" fmla="*/ 542167 h 1901629"/>
              <a:gd name="connsiteX18" fmla="*/ 129473 w 3139710"/>
              <a:gd name="connsiteY18" fmla="*/ 525983 h 1901629"/>
              <a:gd name="connsiteX19" fmla="*/ 210393 w 3139710"/>
              <a:gd name="connsiteY19" fmla="*/ 509799 h 1901629"/>
              <a:gd name="connsiteX20" fmla="*/ 258945 w 3139710"/>
              <a:gd name="connsiteY20" fmla="*/ 525983 h 1901629"/>
              <a:gd name="connsiteX21" fmla="*/ 283222 w 3139710"/>
              <a:gd name="connsiteY21" fmla="*/ 534075 h 1901629"/>
              <a:gd name="connsiteX22" fmla="*/ 356050 w 3139710"/>
              <a:gd name="connsiteY22" fmla="*/ 566443 h 1901629"/>
              <a:gd name="connsiteX23" fmla="*/ 404602 w 3139710"/>
              <a:gd name="connsiteY23" fmla="*/ 582627 h 1901629"/>
              <a:gd name="connsiteX24" fmla="*/ 574535 w 3139710"/>
              <a:gd name="connsiteY24" fmla="*/ 614995 h 1901629"/>
              <a:gd name="connsiteX25" fmla="*/ 623087 w 3139710"/>
              <a:gd name="connsiteY25" fmla="*/ 631179 h 1901629"/>
              <a:gd name="connsiteX26" fmla="*/ 647363 w 3139710"/>
              <a:gd name="connsiteY26" fmla="*/ 647363 h 1901629"/>
              <a:gd name="connsiteX27" fmla="*/ 784928 w 3139710"/>
              <a:gd name="connsiteY27" fmla="*/ 663547 h 1901629"/>
              <a:gd name="connsiteX28" fmla="*/ 857756 w 3139710"/>
              <a:gd name="connsiteY28" fmla="*/ 679731 h 1901629"/>
              <a:gd name="connsiteX29" fmla="*/ 1027689 w 3139710"/>
              <a:gd name="connsiteY29" fmla="*/ 720191 h 1901629"/>
              <a:gd name="connsiteX30" fmla="*/ 1310910 w 3139710"/>
              <a:gd name="connsiteY30" fmla="*/ 695915 h 1901629"/>
              <a:gd name="connsiteX31" fmla="*/ 1367554 w 3139710"/>
              <a:gd name="connsiteY31" fmla="*/ 687823 h 1901629"/>
              <a:gd name="connsiteX32" fmla="*/ 1448475 w 3139710"/>
              <a:gd name="connsiteY32" fmla="*/ 623087 h 1901629"/>
              <a:gd name="connsiteX33" fmla="*/ 1513211 w 3139710"/>
              <a:gd name="connsiteY33" fmla="*/ 558351 h 1901629"/>
              <a:gd name="connsiteX34" fmla="*/ 1537487 w 3139710"/>
              <a:gd name="connsiteY34" fmla="*/ 477430 h 1901629"/>
              <a:gd name="connsiteX35" fmla="*/ 1545579 w 3139710"/>
              <a:gd name="connsiteY35" fmla="*/ 202301 h 1901629"/>
              <a:gd name="connsiteX36" fmla="*/ 1553671 w 3139710"/>
              <a:gd name="connsiteY36" fmla="*/ 72829 h 1901629"/>
              <a:gd name="connsiteX37" fmla="*/ 1561763 w 3139710"/>
              <a:gd name="connsiteY37" fmla="*/ 48553 h 1901629"/>
              <a:gd name="connsiteX38" fmla="*/ 1683144 w 3139710"/>
              <a:gd name="connsiteY38" fmla="*/ 0 h 1901629"/>
              <a:gd name="connsiteX39" fmla="*/ 1772156 w 3139710"/>
              <a:gd name="connsiteY39" fmla="*/ 8092 h 1901629"/>
              <a:gd name="connsiteX40" fmla="*/ 1909721 w 3139710"/>
              <a:gd name="connsiteY40" fmla="*/ 48553 h 1901629"/>
              <a:gd name="connsiteX41" fmla="*/ 2298138 w 3139710"/>
              <a:gd name="connsiteY41" fmla="*/ 80921 h 1901629"/>
              <a:gd name="connsiteX42" fmla="*/ 2468071 w 3139710"/>
              <a:gd name="connsiteY42" fmla="*/ 129473 h 1901629"/>
              <a:gd name="connsiteX43" fmla="*/ 2735108 w 3139710"/>
              <a:gd name="connsiteY43" fmla="*/ 218485 h 1901629"/>
              <a:gd name="connsiteX44" fmla="*/ 2864581 w 3139710"/>
              <a:gd name="connsiteY44" fmla="*/ 186117 h 1901629"/>
              <a:gd name="connsiteX45" fmla="*/ 3002145 w 3139710"/>
              <a:gd name="connsiteY45" fmla="*/ 194209 h 1901629"/>
              <a:gd name="connsiteX46" fmla="*/ 3042606 w 3139710"/>
              <a:gd name="connsiteY46" fmla="*/ 388418 h 1901629"/>
              <a:gd name="connsiteX47" fmla="*/ 3123526 w 3139710"/>
              <a:gd name="connsiteY47" fmla="*/ 1035781 h 1901629"/>
              <a:gd name="connsiteX48" fmla="*/ 3123526 w 3139710"/>
              <a:gd name="connsiteY48" fmla="*/ 1602223 h 1901629"/>
              <a:gd name="connsiteX49" fmla="*/ 2686556 w 3139710"/>
              <a:gd name="connsiteY49" fmla="*/ 1634591 h 1901629"/>
              <a:gd name="connsiteX50" fmla="*/ 2500439 w 3139710"/>
              <a:gd name="connsiteY50" fmla="*/ 1569855 h 1901629"/>
              <a:gd name="connsiteX51" fmla="*/ 2419519 w 3139710"/>
              <a:gd name="connsiteY51" fmla="*/ 1545579 h 1901629"/>
              <a:gd name="connsiteX52" fmla="*/ 2168666 w 3139710"/>
              <a:gd name="connsiteY52" fmla="*/ 1480843 h 1901629"/>
              <a:gd name="connsiteX53" fmla="*/ 1885445 w 3139710"/>
              <a:gd name="connsiteY53" fmla="*/ 1513211 h 1901629"/>
              <a:gd name="connsiteX54" fmla="*/ 1602223 w 3139710"/>
              <a:gd name="connsiteY54" fmla="*/ 1505119 h 1901629"/>
              <a:gd name="connsiteX55" fmla="*/ 1497027 w 3139710"/>
              <a:gd name="connsiteY55" fmla="*/ 1529395 h 1901629"/>
              <a:gd name="connsiteX56" fmla="*/ 1472751 w 3139710"/>
              <a:gd name="connsiteY56" fmla="*/ 1537487 h 1901629"/>
              <a:gd name="connsiteX57" fmla="*/ 1448475 w 3139710"/>
              <a:gd name="connsiteY57" fmla="*/ 1529395 h 1901629"/>
              <a:gd name="connsiteX58" fmla="*/ 1440383 w 3139710"/>
              <a:gd name="connsiteY58" fmla="*/ 1505119 h 1901629"/>
              <a:gd name="connsiteX59" fmla="*/ 1448475 w 3139710"/>
              <a:gd name="connsiteY59" fmla="*/ 1343278 h 1901629"/>
              <a:gd name="connsiteX60" fmla="*/ 1464659 w 3139710"/>
              <a:gd name="connsiteY60" fmla="*/ 1294726 h 1901629"/>
              <a:gd name="connsiteX61" fmla="*/ 1472751 w 3139710"/>
              <a:gd name="connsiteY61" fmla="*/ 1229990 h 1901629"/>
              <a:gd name="connsiteX62" fmla="*/ 1488935 w 3139710"/>
              <a:gd name="connsiteY62" fmla="*/ 1205714 h 1901629"/>
              <a:gd name="connsiteX63" fmla="*/ 1480843 w 3139710"/>
              <a:gd name="connsiteY63" fmla="*/ 1124793 h 1901629"/>
              <a:gd name="connsiteX64" fmla="*/ 1472751 w 3139710"/>
              <a:gd name="connsiteY64" fmla="*/ 1100517 h 1901629"/>
              <a:gd name="connsiteX65" fmla="*/ 1448475 w 3139710"/>
              <a:gd name="connsiteY65" fmla="*/ 1092425 h 1901629"/>
              <a:gd name="connsiteX66" fmla="*/ 1424199 w 3139710"/>
              <a:gd name="connsiteY66" fmla="*/ 1076241 h 1901629"/>
              <a:gd name="connsiteX67" fmla="*/ 1286634 w 3139710"/>
              <a:gd name="connsiteY67" fmla="*/ 1060057 h 1901629"/>
              <a:gd name="connsiteX68" fmla="*/ 1181437 w 3139710"/>
              <a:gd name="connsiteY68" fmla="*/ 1035781 h 1901629"/>
              <a:gd name="connsiteX69" fmla="*/ 1149069 w 3139710"/>
              <a:gd name="connsiteY69" fmla="*/ 1027689 h 1901629"/>
              <a:gd name="connsiteX70" fmla="*/ 1060057 w 3139710"/>
              <a:gd name="connsiteY70" fmla="*/ 1011505 h 1901629"/>
              <a:gd name="connsiteX71" fmla="*/ 1019597 w 3139710"/>
              <a:gd name="connsiteY71" fmla="*/ 1019597 h 1901629"/>
              <a:gd name="connsiteX72" fmla="*/ 971045 w 3139710"/>
              <a:gd name="connsiteY72" fmla="*/ 1051965 h 1901629"/>
              <a:gd name="connsiteX73" fmla="*/ 946768 w 3139710"/>
              <a:gd name="connsiteY73" fmla="*/ 1060057 h 1901629"/>
              <a:gd name="connsiteX74" fmla="*/ 922492 w 3139710"/>
              <a:gd name="connsiteY74" fmla="*/ 1076241 h 1901629"/>
              <a:gd name="connsiteX75" fmla="*/ 873940 w 3139710"/>
              <a:gd name="connsiteY75" fmla="*/ 1092425 h 1901629"/>
              <a:gd name="connsiteX76" fmla="*/ 865848 w 3139710"/>
              <a:gd name="connsiteY76" fmla="*/ 1116701 h 1901629"/>
              <a:gd name="connsiteX77" fmla="*/ 841572 w 3139710"/>
              <a:gd name="connsiteY77" fmla="*/ 1124793 h 1901629"/>
              <a:gd name="connsiteX78" fmla="*/ 550259 w 3139710"/>
              <a:gd name="connsiteY78" fmla="*/ 1157161 h 1901629"/>
              <a:gd name="connsiteX79" fmla="*/ 525983 w 3139710"/>
              <a:gd name="connsiteY79" fmla="*/ 1173345 h 1901629"/>
              <a:gd name="connsiteX80" fmla="*/ 493614 w 3139710"/>
              <a:gd name="connsiteY80" fmla="*/ 1278542 h 1901629"/>
              <a:gd name="connsiteX81" fmla="*/ 501706 w 3139710"/>
              <a:gd name="connsiteY81" fmla="*/ 1399922 h 1901629"/>
              <a:gd name="connsiteX82" fmla="*/ 509799 w 3139710"/>
              <a:gd name="connsiteY82" fmla="*/ 1424199 h 1901629"/>
              <a:gd name="connsiteX83" fmla="*/ 558351 w 3139710"/>
              <a:gd name="connsiteY83" fmla="*/ 1440383 h 1901629"/>
              <a:gd name="connsiteX84" fmla="*/ 639271 w 3139710"/>
              <a:gd name="connsiteY84" fmla="*/ 1456567 h 1901629"/>
              <a:gd name="connsiteX85" fmla="*/ 712099 w 3139710"/>
              <a:gd name="connsiteY85" fmla="*/ 1472751 h 1901629"/>
              <a:gd name="connsiteX86" fmla="*/ 728283 w 3139710"/>
              <a:gd name="connsiteY86" fmla="*/ 1497027 h 1901629"/>
              <a:gd name="connsiteX87" fmla="*/ 768744 w 3139710"/>
              <a:gd name="connsiteY87" fmla="*/ 1529395 h 1901629"/>
              <a:gd name="connsiteX88" fmla="*/ 801112 w 3139710"/>
              <a:gd name="connsiteY88" fmla="*/ 1602223 h 1901629"/>
              <a:gd name="connsiteX89" fmla="*/ 776836 w 3139710"/>
              <a:gd name="connsiteY89" fmla="*/ 1764064 h 1901629"/>
              <a:gd name="connsiteX90" fmla="*/ 776836 w 3139710"/>
              <a:gd name="connsiteY90" fmla="*/ 1764064 h 1901629"/>
              <a:gd name="connsiteX91" fmla="*/ 768744 w 3139710"/>
              <a:gd name="connsiteY91" fmla="*/ 1804524 h 1901629"/>
              <a:gd name="connsiteX92" fmla="*/ 744468 w 3139710"/>
              <a:gd name="connsiteY92" fmla="*/ 1820708 h 1901629"/>
              <a:gd name="connsiteX93" fmla="*/ 720191 w 3139710"/>
              <a:gd name="connsiteY93" fmla="*/ 1861168 h 1901629"/>
              <a:gd name="connsiteX94" fmla="*/ 671639 w 3139710"/>
              <a:gd name="connsiteY94" fmla="*/ 1877353 h 1901629"/>
              <a:gd name="connsiteX95" fmla="*/ 614995 w 3139710"/>
              <a:gd name="connsiteY95" fmla="*/ 1893537 h 1901629"/>
              <a:gd name="connsiteX96" fmla="*/ 428878 w 3139710"/>
              <a:gd name="connsiteY96" fmla="*/ 1901629 h 1901629"/>
              <a:gd name="connsiteX97" fmla="*/ 307498 w 3139710"/>
              <a:gd name="connsiteY97" fmla="*/ 1893537 h 1901629"/>
              <a:gd name="connsiteX98" fmla="*/ 258945 w 3139710"/>
              <a:gd name="connsiteY98" fmla="*/ 1877353 h 1901629"/>
              <a:gd name="connsiteX99" fmla="*/ 234669 w 3139710"/>
              <a:gd name="connsiteY99" fmla="*/ 1869260 h 1901629"/>
              <a:gd name="connsiteX100" fmla="*/ 210393 w 3139710"/>
              <a:gd name="connsiteY100" fmla="*/ 1853076 h 1901629"/>
              <a:gd name="connsiteX101" fmla="*/ 113289 w 3139710"/>
              <a:gd name="connsiteY101" fmla="*/ 1828800 h 1901629"/>
              <a:gd name="connsiteX102" fmla="*/ 145657 w 3139710"/>
              <a:gd name="connsiteY102" fmla="*/ 1828800 h 1901629"/>
              <a:gd name="connsiteX0" fmla="*/ 145657 w 3139710"/>
              <a:gd name="connsiteY0" fmla="*/ 1828800 h 1901629"/>
              <a:gd name="connsiteX1" fmla="*/ 137565 w 3139710"/>
              <a:gd name="connsiteY1" fmla="*/ 1804524 h 1901629"/>
              <a:gd name="connsiteX2" fmla="*/ 121381 w 3139710"/>
              <a:gd name="connsiteY2" fmla="*/ 1780248 h 1901629"/>
              <a:gd name="connsiteX3" fmla="*/ 113289 w 3139710"/>
              <a:gd name="connsiteY3" fmla="*/ 1691236 h 1901629"/>
              <a:gd name="connsiteX4" fmla="*/ 105197 w 3139710"/>
              <a:gd name="connsiteY4" fmla="*/ 1634591 h 1901629"/>
              <a:gd name="connsiteX5" fmla="*/ 89013 w 3139710"/>
              <a:gd name="connsiteY5" fmla="*/ 1488935 h 1901629"/>
              <a:gd name="connsiteX6" fmla="*/ 72829 w 3139710"/>
              <a:gd name="connsiteY6" fmla="*/ 1302818 h 1901629"/>
              <a:gd name="connsiteX7" fmla="*/ 56645 w 3139710"/>
              <a:gd name="connsiteY7" fmla="*/ 1254266 h 1901629"/>
              <a:gd name="connsiteX8" fmla="*/ 48553 w 3139710"/>
              <a:gd name="connsiteY8" fmla="*/ 1229990 h 1901629"/>
              <a:gd name="connsiteX9" fmla="*/ 16184 w 3139710"/>
              <a:gd name="connsiteY9" fmla="*/ 1140977 h 1901629"/>
              <a:gd name="connsiteX10" fmla="*/ 8092 w 3139710"/>
              <a:gd name="connsiteY10" fmla="*/ 1076241 h 1901629"/>
              <a:gd name="connsiteX11" fmla="*/ 0 w 3139710"/>
              <a:gd name="connsiteY11" fmla="*/ 1019597 h 1901629"/>
              <a:gd name="connsiteX12" fmla="*/ 8092 w 3139710"/>
              <a:gd name="connsiteY12" fmla="*/ 784928 h 1901629"/>
              <a:gd name="connsiteX13" fmla="*/ 16184 w 3139710"/>
              <a:gd name="connsiteY13" fmla="*/ 752560 h 1901629"/>
              <a:gd name="connsiteX14" fmla="*/ 32368 w 3139710"/>
              <a:gd name="connsiteY14" fmla="*/ 704007 h 1901629"/>
              <a:gd name="connsiteX15" fmla="*/ 40460 w 3139710"/>
              <a:gd name="connsiteY15" fmla="*/ 679731 h 1901629"/>
              <a:gd name="connsiteX16" fmla="*/ 80921 w 3139710"/>
              <a:gd name="connsiteY16" fmla="*/ 590719 h 1901629"/>
              <a:gd name="connsiteX17" fmla="*/ 105197 w 3139710"/>
              <a:gd name="connsiteY17" fmla="*/ 542167 h 1901629"/>
              <a:gd name="connsiteX18" fmla="*/ 129473 w 3139710"/>
              <a:gd name="connsiteY18" fmla="*/ 525983 h 1901629"/>
              <a:gd name="connsiteX19" fmla="*/ 210393 w 3139710"/>
              <a:gd name="connsiteY19" fmla="*/ 509799 h 1901629"/>
              <a:gd name="connsiteX20" fmla="*/ 258945 w 3139710"/>
              <a:gd name="connsiteY20" fmla="*/ 525983 h 1901629"/>
              <a:gd name="connsiteX21" fmla="*/ 283222 w 3139710"/>
              <a:gd name="connsiteY21" fmla="*/ 534075 h 1901629"/>
              <a:gd name="connsiteX22" fmla="*/ 356050 w 3139710"/>
              <a:gd name="connsiteY22" fmla="*/ 566443 h 1901629"/>
              <a:gd name="connsiteX23" fmla="*/ 404602 w 3139710"/>
              <a:gd name="connsiteY23" fmla="*/ 582627 h 1901629"/>
              <a:gd name="connsiteX24" fmla="*/ 574535 w 3139710"/>
              <a:gd name="connsiteY24" fmla="*/ 614995 h 1901629"/>
              <a:gd name="connsiteX25" fmla="*/ 623087 w 3139710"/>
              <a:gd name="connsiteY25" fmla="*/ 631179 h 1901629"/>
              <a:gd name="connsiteX26" fmla="*/ 647363 w 3139710"/>
              <a:gd name="connsiteY26" fmla="*/ 647363 h 1901629"/>
              <a:gd name="connsiteX27" fmla="*/ 784928 w 3139710"/>
              <a:gd name="connsiteY27" fmla="*/ 663547 h 1901629"/>
              <a:gd name="connsiteX28" fmla="*/ 857756 w 3139710"/>
              <a:gd name="connsiteY28" fmla="*/ 679731 h 1901629"/>
              <a:gd name="connsiteX29" fmla="*/ 1027689 w 3139710"/>
              <a:gd name="connsiteY29" fmla="*/ 720191 h 1901629"/>
              <a:gd name="connsiteX30" fmla="*/ 1310910 w 3139710"/>
              <a:gd name="connsiteY30" fmla="*/ 695915 h 1901629"/>
              <a:gd name="connsiteX31" fmla="*/ 1367554 w 3139710"/>
              <a:gd name="connsiteY31" fmla="*/ 687823 h 1901629"/>
              <a:gd name="connsiteX32" fmla="*/ 1448475 w 3139710"/>
              <a:gd name="connsiteY32" fmla="*/ 623087 h 1901629"/>
              <a:gd name="connsiteX33" fmla="*/ 1513211 w 3139710"/>
              <a:gd name="connsiteY33" fmla="*/ 558351 h 1901629"/>
              <a:gd name="connsiteX34" fmla="*/ 1537487 w 3139710"/>
              <a:gd name="connsiteY34" fmla="*/ 477430 h 1901629"/>
              <a:gd name="connsiteX35" fmla="*/ 1545579 w 3139710"/>
              <a:gd name="connsiteY35" fmla="*/ 202301 h 1901629"/>
              <a:gd name="connsiteX36" fmla="*/ 1553671 w 3139710"/>
              <a:gd name="connsiteY36" fmla="*/ 72829 h 1901629"/>
              <a:gd name="connsiteX37" fmla="*/ 1561763 w 3139710"/>
              <a:gd name="connsiteY37" fmla="*/ 48553 h 1901629"/>
              <a:gd name="connsiteX38" fmla="*/ 1683144 w 3139710"/>
              <a:gd name="connsiteY38" fmla="*/ 0 h 1901629"/>
              <a:gd name="connsiteX39" fmla="*/ 1772156 w 3139710"/>
              <a:gd name="connsiteY39" fmla="*/ 8092 h 1901629"/>
              <a:gd name="connsiteX40" fmla="*/ 1909721 w 3139710"/>
              <a:gd name="connsiteY40" fmla="*/ 48553 h 1901629"/>
              <a:gd name="connsiteX41" fmla="*/ 2298138 w 3139710"/>
              <a:gd name="connsiteY41" fmla="*/ 80921 h 1901629"/>
              <a:gd name="connsiteX42" fmla="*/ 2468071 w 3139710"/>
              <a:gd name="connsiteY42" fmla="*/ 129473 h 1901629"/>
              <a:gd name="connsiteX43" fmla="*/ 2735108 w 3139710"/>
              <a:gd name="connsiteY43" fmla="*/ 218485 h 1901629"/>
              <a:gd name="connsiteX44" fmla="*/ 3002145 w 3139710"/>
              <a:gd name="connsiteY44" fmla="*/ 194209 h 1901629"/>
              <a:gd name="connsiteX45" fmla="*/ 3042606 w 3139710"/>
              <a:gd name="connsiteY45" fmla="*/ 388418 h 1901629"/>
              <a:gd name="connsiteX46" fmla="*/ 3123526 w 3139710"/>
              <a:gd name="connsiteY46" fmla="*/ 1035781 h 1901629"/>
              <a:gd name="connsiteX47" fmla="*/ 3123526 w 3139710"/>
              <a:gd name="connsiteY47" fmla="*/ 1602223 h 1901629"/>
              <a:gd name="connsiteX48" fmla="*/ 2686556 w 3139710"/>
              <a:gd name="connsiteY48" fmla="*/ 1634591 h 1901629"/>
              <a:gd name="connsiteX49" fmla="*/ 2500439 w 3139710"/>
              <a:gd name="connsiteY49" fmla="*/ 1569855 h 1901629"/>
              <a:gd name="connsiteX50" fmla="*/ 2419519 w 3139710"/>
              <a:gd name="connsiteY50" fmla="*/ 1545579 h 1901629"/>
              <a:gd name="connsiteX51" fmla="*/ 2168666 w 3139710"/>
              <a:gd name="connsiteY51" fmla="*/ 1480843 h 1901629"/>
              <a:gd name="connsiteX52" fmla="*/ 1885445 w 3139710"/>
              <a:gd name="connsiteY52" fmla="*/ 1513211 h 1901629"/>
              <a:gd name="connsiteX53" fmla="*/ 1602223 w 3139710"/>
              <a:gd name="connsiteY53" fmla="*/ 1505119 h 1901629"/>
              <a:gd name="connsiteX54" fmla="*/ 1497027 w 3139710"/>
              <a:gd name="connsiteY54" fmla="*/ 1529395 h 1901629"/>
              <a:gd name="connsiteX55" fmla="*/ 1472751 w 3139710"/>
              <a:gd name="connsiteY55" fmla="*/ 1537487 h 1901629"/>
              <a:gd name="connsiteX56" fmla="*/ 1448475 w 3139710"/>
              <a:gd name="connsiteY56" fmla="*/ 1529395 h 1901629"/>
              <a:gd name="connsiteX57" fmla="*/ 1440383 w 3139710"/>
              <a:gd name="connsiteY57" fmla="*/ 1505119 h 1901629"/>
              <a:gd name="connsiteX58" fmla="*/ 1448475 w 3139710"/>
              <a:gd name="connsiteY58" fmla="*/ 1343278 h 1901629"/>
              <a:gd name="connsiteX59" fmla="*/ 1464659 w 3139710"/>
              <a:gd name="connsiteY59" fmla="*/ 1294726 h 1901629"/>
              <a:gd name="connsiteX60" fmla="*/ 1472751 w 3139710"/>
              <a:gd name="connsiteY60" fmla="*/ 1229990 h 1901629"/>
              <a:gd name="connsiteX61" fmla="*/ 1488935 w 3139710"/>
              <a:gd name="connsiteY61" fmla="*/ 1205714 h 1901629"/>
              <a:gd name="connsiteX62" fmla="*/ 1480843 w 3139710"/>
              <a:gd name="connsiteY62" fmla="*/ 1124793 h 1901629"/>
              <a:gd name="connsiteX63" fmla="*/ 1472751 w 3139710"/>
              <a:gd name="connsiteY63" fmla="*/ 1100517 h 1901629"/>
              <a:gd name="connsiteX64" fmla="*/ 1448475 w 3139710"/>
              <a:gd name="connsiteY64" fmla="*/ 1092425 h 1901629"/>
              <a:gd name="connsiteX65" fmla="*/ 1424199 w 3139710"/>
              <a:gd name="connsiteY65" fmla="*/ 1076241 h 1901629"/>
              <a:gd name="connsiteX66" fmla="*/ 1286634 w 3139710"/>
              <a:gd name="connsiteY66" fmla="*/ 1060057 h 1901629"/>
              <a:gd name="connsiteX67" fmla="*/ 1181437 w 3139710"/>
              <a:gd name="connsiteY67" fmla="*/ 1035781 h 1901629"/>
              <a:gd name="connsiteX68" fmla="*/ 1149069 w 3139710"/>
              <a:gd name="connsiteY68" fmla="*/ 1027689 h 1901629"/>
              <a:gd name="connsiteX69" fmla="*/ 1060057 w 3139710"/>
              <a:gd name="connsiteY69" fmla="*/ 1011505 h 1901629"/>
              <a:gd name="connsiteX70" fmla="*/ 1019597 w 3139710"/>
              <a:gd name="connsiteY70" fmla="*/ 1019597 h 1901629"/>
              <a:gd name="connsiteX71" fmla="*/ 971045 w 3139710"/>
              <a:gd name="connsiteY71" fmla="*/ 1051965 h 1901629"/>
              <a:gd name="connsiteX72" fmla="*/ 946768 w 3139710"/>
              <a:gd name="connsiteY72" fmla="*/ 1060057 h 1901629"/>
              <a:gd name="connsiteX73" fmla="*/ 922492 w 3139710"/>
              <a:gd name="connsiteY73" fmla="*/ 1076241 h 1901629"/>
              <a:gd name="connsiteX74" fmla="*/ 873940 w 3139710"/>
              <a:gd name="connsiteY74" fmla="*/ 1092425 h 1901629"/>
              <a:gd name="connsiteX75" fmla="*/ 865848 w 3139710"/>
              <a:gd name="connsiteY75" fmla="*/ 1116701 h 1901629"/>
              <a:gd name="connsiteX76" fmla="*/ 841572 w 3139710"/>
              <a:gd name="connsiteY76" fmla="*/ 1124793 h 1901629"/>
              <a:gd name="connsiteX77" fmla="*/ 550259 w 3139710"/>
              <a:gd name="connsiteY77" fmla="*/ 1157161 h 1901629"/>
              <a:gd name="connsiteX78" fmla="*/ 525983 w 3139710"/>
              <a:gd name="connsiteY78" fmla="*/ 1173345 h 1901629"/>
              <a:gd name="connsiteX79" fmla="*/ 493614 w 3139710"/>
              <a:gd name="connsiteY79" fmla="*/ 1278542 h 1901629"/>
              <a:gd name="connsiteX80" fmla="*/ 501706 w 3139710"/>
              <a:gd name="connsiteY80" fmla="*/ 1399922 h 1901629"/>
              <a:gd name="connsiteX81" fmla="*/ 509799 w 3139710"/>
              <a:gd name="connsiteY81" fmla="*/ 1424199 h 1901629"/>
              <a:gd name="connsiteX82" fmla="*/ 558351 w 3139710"/>
              <a:gd name="connsiteY82" fmla="*/ 1440383 h 1901629"/>
              <a:gd name="connsiteX83" fmla="*/ 639271 w 3139710"/>
              <a:gd name="connsiteY83" fmla="*/ 1456567 h 1901629"/>
              <a:gd name="connsiteX84" fmla="*/ 712099 w 3139710"/>
              <a:gd name="connsiteY84" fmla="*/ 1472751 h 1901629"/>
              <a:gd name="connsiteX85" fmla="*/ 728283 w 3139710"/>
              <a:gd name="connsiteY85" fmla="*/ 1497027 h 1901629"/>
              <a:gd name="connsiteX86" fmla="*/ 768744 w 3139710"/>
              <a:gd name="connsiteY86" fmla="*/ 1529395 h 1901629"/>
              <a:gd name="connsiteX87" fmla="*/ 801112 w 3139710"/>
              <a:gd name="connsiteY87" fmla="*/ 1602223 h 1901629"/>
              <a:gd name="connsiteX88" fmla="*/ 776836 w 3139710"/>
              <a:gd name="connsiteY88" fmla="*/ 1764064 h 1901629"/>
              <a:gd name="connsiteX89" fmla="*/ 776836 w 3139710"/>
              <a:gd name="connsiteY89" fmla="*/ 1764064 h 1901629"/>
              <a:gd name="connsiteX90" fmla="*/ 768744 w 3139710"/>
              <a:gd name="connsiteY90" fmla="*/ 1804524 h 1901629"/>
              <a:gd name="connsiteX91" fmla="*/ 744468 w 3139710"/>
              <a:gd name="connsiteY91" fmla="*/ 1820708 h 1901629"/>
              <a:gd name="connsiteX92" fmla="*/ 720191 w 3139710"/>
              <a:gd name="connsiteY92" fmla="*/ 1861168 h 1901629"/>
              <a:gd name="connsiteX93" fmla="*/ 671639 w 3139710"/>
              <a:gd name="connsiteY93" fmla="*/ 1877353 h 1901629"/>
              <a:gd name="connsiteX94" fmla="*/ 614995 w 3139710"/>
              <a:gd name="connsiteY94" fmla="*/ 1893537 h 1901629"/>
              <a:gd name="connsiteX95" fmla="*/ 428878 w 3139710"/>
              <a:gd name="connsiteY95" fmla="*/ 1901629 h 1901629"/>
              <a:gd name="connsiteX96" fmla="*/ 307498 w 3139710"/>
              <a:gd name="connsiteY96" fmla="*/ 1893537 h 1901629"/>
              <a:gd name="connsiteX97" fmla="*/ 258945 w 3139710"/>
              <a:gd name="connsiteY97" fmla="*/ 1877353 h 1901629"/>
              <a:gd name="connsiteX98" fmla="*/ 234669 w 3139710"/>
              <a:gd name="connsiteY98" fmla="*/ 1869260 h 1901629"/>
              <a:gd name="connsiteX99" fmla="*/ 210393 w 3139710"/>
              <a:gd name="connsiteY99" fmla="*/ 1853076 h 1901629"/>
              <a:gd name="connsiteX100" fmla="*/ 113289 w 3139710"/>
              <a:gd name="connsiteY100" fmla="*/ 1828800 h 1901629"/>
              <a:gd name="connsiteX101" fmla="*/ 145657 w 3139710"/>
              <a:gd name="connsiteY101" fmla="*/ 1828800 h 1901629"/>
              <a:gd name="connsiteX0" fmla="*/ 145657 w 3139710"/>
              <a:gd name="connsiteY0" fmla="*/ 1820708 h 1893537"/>
              <a:gd name="connsiteX1" fmla="*/ 137565 w 3139710"/>
              <a:gd name="connsiteY1" fmla="*/ 1796432 h 1893537"/>
              <a:gd name="connsiteX2" fmla="*/ 121381 w 3139710"/>
              <a:gd name="connsiteY2" fmla="*/ 1772156 h 1893537"/>
              <a:gd name="connsiteX3" fmla="*/ 113289 w 3139710"/>
              <a:gd name="connsiteY3" fmla="*/ 1683144 h 1893537"/>
              <a:gd name="connsiteX4" fmla="*/ 105197 w 3139710"/>
              <a:gd name="connsiteY4" fmla="*/ 1626499 h 1893537"/>
              <a:gd name="connsiteX5" fmla="*/ 89013 w 3139710"/>
              <a:gd name="connsiteY5" fmla="*/ 1480843 h 1893537"/>
              <a:gd name="connsiteX6" fmla="*/ 72829 w 3139710"/>
              <a:gd name="connsiteY6" fmla="*/ 1294726 h 1893537"/>
              <a:gd name="connsiteX7" fmla="*/ 56645 w 3139710"/>
              <a:gd name="connsiteY7" fmla="*/ 1246174 h 1893537"/>
              <a:gd name="connsiteX8" fmla="*/ 48553 w 3139710"/>
              <a:gd name="connsiteY8" fmla="*/ 1221898 h 1893537"/>
              <a:gd name="connsiteX9" fmla="*/ 16184 w 3139710"/>
              <a:gd name="connsiteY9" fmla="*/ 1132885 h 1893537"/>
              <a:gd name="connsiteX10" fmla="*/ 8092 w 3139710"/>
              <a:gd name="connsiteY10" fmla="*/ 1068149 h 1893537"/>
              <a:gd name="connsiteX11" fmla="*/ 0 w 3139710"/>
              <a:gd name="connsiteY11" fmla="*/ 1011505 h 1893537"/>
              <a:gd name="connsiteX12" fmla="*/ 8092 w 3139710"/>
              <a:gd name="connsiteY12" fmla="*/ 776836 h 1893537"/>
              <a:gd name="connsiteX13" fmla="*/ 16184 w 3139710"/>
              <a:gd name="connsiteY13" fmla="*/ 744468 h 1893537"/>
              <a:gd name="connsiteX14" fmla="*/ 32368 w 3139710"/>
              <a:gd name="connsiteY14" fmla="*/ 695915 h 1893537"/>
              <a:gd name="connsiteX15" fmla="*/ 40460 w 3139710"/>
              <a:gd name="connsiteY15" fmla="*/ 671639 h 1893537"/>
              <a:gd name="connsiteX16" fmla="*/ 80921 w 3139710"/>
              <a:gd name="connsiteY16" fmla="*/ 582627 h 1893537"/>
              <a:gd name="connsiteX17" fmla="*/ 105197 w 3139710"/>
              <a:gd name="connsiteY17" fmla="*/ 534075 h 1893537"/>
              <a:gd name="connsiteX18" fmla="*/ 129473 w 3139710"/>
              <a:gd name="connsiteY18" fmla="*/ 517891 h 1893537"/>
              <a:gd name="connsiteX19" fmla="*/ 210393 w 3139710"/>
              <a:gd name="connsiteY19" fmla="*/ 501707 h 1893537"/>
              <a:gd name="connsiteX20" fmla="*/ 258945 w 3139710"/>
              <a:gd name="connsiteY20" fmla="*/ 517891 h 1893537"/>
              <a:gd name="connsiteX21" fmla="*/ 283222 w 3139710"/>
              <a:gd name="connsiteY21" fmla="*/ 525983 h 1893537"/>
              <a:gd name="connsiteX22" fmla="*/ 356050 w 3139710"/>
              <a:gd name="connsiteY22" fmla="*/ 558351 h 1893537"/>
              <a:gd name="connsiteX23" fmla="*/ 404602 w 3139710"/>
              <a:gd name="connsiteY23" fmla="*/ 574535 h 1893537"/>
              <a:gd name="connsiteX24" fmla="*/ 574535 w 3139710"/>
              <a:gd name="connsiteY24" fmla="*/ 606903 h 1893537"/>
              <a:gd name="connsiteX25" fmla="*/ 623087 w 3139710"/>
              <a:gd name="connsiteY25" fmla="*/ 623087 h 1893537"/>
              <a:gd name="connsiteX26" fmla="*/ 647363 w 3139710"/>
              <a:gd name="connsiteY26" fmla="*/ 639271 h 1893537"/>
              <a:gd name="connsiteX27" fmla="*/ 784928 w 3139710"/>
              <a:gd name="connsiteY27" fmla="*/ 655455 h 1893537"/>
              <a:gd name="connsiteX28" fmla="*/ 857756 w 3139710"/>
              <a:gd name="connsiteY28" fmla="*/ 671639 h 1893537"/>
              <a:gd name="connsiteX29" fmla="*/ 1027689 w 3139710"/>
              <a:gd name="connsiteY29" fmla="*/ 712099 h 1893537"/>
              <a:gd name="connsiteX30" fmla="*/ 1310910 w 3139710"/>
              <a:gd name="connsiteY30" fmla="*/ 687823 h 1893537"/>
              <a:gd name="connsiteX31" fmla="*/ 1367554 w 3139710"/>
              <a:gd name="connsiteY31" fmla="*/ 679731 h 1893537"/>
              <a:gd name="connsiteX32" fmla="*/ 1448475 w 3139710"/>
              <a:gd name="connsiteY32" fmla="*/ 614995 h 1893537"/>
              <a:gd name="connsiteX33" fmla="*/ 1513211 w 3139710"/>
              <a:gd name="connsiteY33" fmla="*/ 550259 h 1893537"/>
              <a:gd name="connsiteX34" fmla="*/ 1537487 w 3139710"/>
              <a:gd name="connsiteY34" fmla="*/ 469338 h 1893537"/>
              <a:gd name="connsiteX35" fmla="*/ 1545579 w 3139710"/>
              <a:gd name="connsiteY35" fmla="*/ 194209 h 1893537"/>
              <a:gd name="connsiteX36" fmla="*/ 1553671 w 3139710"/>
              <a:gd name="connsiteY36" fmla="*/ 64737 h 1893537"/>
              <a:gd name="connsiteX37" fmla="*/ 1561763 w 3139710"/>
              <a:gd name="connsiteY37" fmla="*/ 40461 h 1893537"/>
              <a:gd name="connsiteX38" fmla="*/ 1772156 w 3139710"/>
              <a:gd name="connsiteY38" fmla="*/ 0 h 1893537"/>
              <a:gd name="connsiteX39" fmla="*/ 1909721 w 3139710"/>
              <a:gd name="connsiteY39" fmla="*/ 40461 h 1893537"/>
              <a:gd name="connsiteX40" fmla="*/ 2298138 w 3139710"/>
              <a:gd name="connsiteY40" fmla="*/ 72829 h 1893537"/>
              <a:gd name="connsiteX41" fmla="*/ 2468071 w 3139710"/>
              <a:gd name="connsiteY41" fmla="*/ 121381 h 1893537"/>
              <a:gd name="connsiteX42" fmla="*/ 2735108 w 3139710"/>
              <a:gd name="connsiteY42" fmla="*/ 210393 h 1893537"/>
              <a:gd name="connsiteX43" fmla="*/ 3002145 w 3139710"/>
              <a:gd name="connsiteY43" fmla="*/ 186117 h 1893537"/>
              <a:gd name="connsiteX44" fmla="*/ 3042606 w 3139710"/>
              <a:gd name="connsiteY44" fmla="*/ 380326 h 1893537"/>
              <a:gd name="connsiteX45" fmla="*/ 3123526 w 3139710"/>
              <a:gd name="connsiteY45" fmla="*/ 1027689 h 1893537"/>
              <a:gd name="connsiteX46" fmla="*/ 3123526 w 3139710"/>
              <a:gd name="connsiteY46" fmla="*/ 1594131 h 1893537"/>
              <a:gd name="connsiteX47" fmla="*/ 2686556 w 3139710"/>
              <a:gd name="connsiteY47" fmla="*/ 1626499 h 1893537"/>
              <a:gd name="connsiteX48" fmla="*/ 2500439 w 3139710"/>
              <a:gd name="connsiteY48" fmla="*/ 1561763 h 1893537"/>
              <a:gd name="connsiteX49" fmla="*/ 2419519 w 3139710"/>
              <a:gd name="connsiteY49" fmla="*/ 1537487 h 1893537"/>
              <a:gd name="connsiteX50" fmla="*/ 2168666 w 3139710"/>
              <a:gd name="connsiteY50" fmla="*/ 1472751 h 1893537"/>
              <a:gd name="connsiteX51" fmla="*/ 1885445 w 3139710"/>
              <a:gd name="connsiteY51" fmla="*/ 1505119 h 1893537"/>
              <a:gd name="connsiteX52" fmla="*/ 1602223 w 3139710"/>
              <a:gd name="connsiteY52" fmla="*/ 1497027 h 1893537"/>
              <a:gd name="connsiteX53" fmla="*/ 1497027 w 3139710"/>
              <a:gd name="connsiteY53" fmla="*/ 1521303 h 1893537"/>
              <a:gd name="connsiteX54" fmla="*/ 1472751 w 3139710"/>
              <a:gd name="connsiteY54" fmla="*/ 1529395 h 1893537"/>
              <a:gd name="connsiteX55" fmla="*/ 1448475 w 3139710"/>
              <a:gd name="connsiteY55" fmla="*/ 1521303 h 1893537"/>
              <a:gd name="connsiteX56" fmla="*/ 1440383 w 3139710"/>
              <a:gd name="connsiteY56" fmla="*/ 1497027 h 1893537"/>
              <a:gd name="connsiteX57" fmla="*/ 1448475 w 3139710"/>
              <a:gd name="connsiteY57" fmla="*/ 1335186 h 1893537"/>
              <a:gd name="connsiteX58" fmla="*/ 1464659 w 3139710"/>
              <a:gd name="connsiteY58" fmla="*/ 1286634 h 1893537"/>
              <a:gd name="connsiteX59" fmla="*/ 1472751 w 3139710"/>
              <a:gd name="connsiteY59" fmla="*/ 1221898 h 1893537"/>
              <a:gd name="connsiteX60" fmla="*/ 1488935 w 3139710"/>
              <a:gd name="connsiteY60" fmla="*/ 1197622 h 1893537"/>
              <a:gd name="connsiteX61" fmla="*/ 1480843 w 3139710"/>
              <a:gd name="connsiteY61" fmla="*/ 1116701 h 1893537"/>
              <a:gd name="connsiteX62" fmla="*/ 1472751 w 3139710"/>
              <a:gd name="connsiteY62" fmla="*/ 1092425 h 1893537"/>
              <a:gd name="connsiteX63" fmla="*/ 1448475 w 3139710"/>
              <a:gd name="connsiteY63" fmla="*/ 1084333 h 1893537"/>
              <a:gd name="connsiteX64" fmla="*/ 1424199 w 3139710"/>
              <a:gd name="connsiteY64" fmla="*/ 1068149 h 1893537"/>
              <a:gd name="connsiteX65" fmla="*/ 1286634 w 3139710"/>
              <a:gd name="connsiteY65" fmla="*/ 1051965 h 1893537"/>
              <a:gd name="connsiteX66" fmla="*/ 1181437 w 3139710"/>
              <a:gd name="connsiteY66" fmla="*/ 1027689 h 1893537"/>
              <a:gd name="connsiteX67" fmla="*/ 1149069 w 3139710"/>
              <a:gd name="connsiteY67" fmla="*/ 1019597 h 1893537"/>
              <a:gd name="connsiteX68" fmla="*/ 1060057 w 3139710"/>
              <a:gd name="connsiteY68" fmla="*/ 1003413 h 1893537"/>
              <a:gd name="connsiteX69" fmla="*/ 1019597 w 3139710"/>
              <a:gd name="connsiteY69" fmla="*/ 1011505 h 1893537"/>
              <a:gd name="connsiteX70" fmla="*/ 971045 w 3139710"/>
              <a:gd name="connsiteY70" fmla="*/ 1043873 h 1893537"/>
              <a:gd name="connsiteX71" fmla="*/ 946768 w 3139710"/>
              <a:gd name="connsiteY71" fmla="*/ 1051965 h 1893537"/>
              <a:gd name="connsiteX72" fmla="*/ 922492 w 3139710"/>
              <a:gd name="connsiteY72" fmla="*/ 1068149 h 1893537"/>
              <a:gd name="connsiteX73" fmla="*/ 873940 w 3139710"/>
              <a:gd name="connsiteY73" fmla="*/ 1084333 h 1893537"/>
              <a:gd name="connsiteX74" fmla="*/ 865848 w 3139710"/>
              <a:gd name="connsiteY74" fmla="*/ 1108609 h 1893537"/>
              <a:gd name="connsiteX75" fmla="*/ 841572 w 3139710"/>
              <a:gd name="connsiteY75" fmla="*/ 1116701 h 1893537"/>
              <a:gd name="connsiteX76" fmla="*/ 550259 w 3139710"/>
              <a:gd name="connsiteY76" fmla="*/ 1149069 h 1893537"/>
              <a:gd name="connsiteX77" fmla="*/ 525983 w 3139710"/>
              <a:gd name="connsiteY77" fmla="*/ 1165253 h 1893537"/>
              <a:gd name="connsiteX78" fmla="*/ 493614 w 3139710"/>
              <a:gd name="connsiteY78" fmla="*/ 1270450 h 1893537"/>
              <a:gd name="connsiteX79" fmla="*/ 501706 w 3139710"/>
              <a:gd name="connsiteY79" fmla="*/ 1391830 h 1893537"/>
              <a:gd name="connsiteX80" fmla="*/ 509799 w 3139710"/>
              <a:gd name="connsiteY80" fmla="*/ 1416107 h 1893537"/>
              <a:gd name="connsiteX81" fmla="*/ 558351 w 3139710"/>
              <a:gd name="connsiteY81" fmla="*/ 1432291 h 1893537"/>
              <a:gd name="connsiteX82" fmla="*/ 639271 w 3139710"/>
              <a:gd name="connsiteY82" fmla="*/ 1448475 h 1893537"/>
              <a:gd name="connsiteX83" fmla="*/ 712099 w 3139710"/>
              <a:gd name="connsiteY83" fmla="*/ 1464659 h 1893537"/>
              <a:gd name="connsiteX84" fmla="*/ 728283 w 3139710"/>
              <a:gd name="connsiteY84" fmla="*/ 1488935 h 1893537"/>
              <a:gd name="connsiteX85" fmla="*/ 768744 w 3139710"/>
              <a:gd name="connsiteY85" fmla="*/ 1521303 h 1893537"/>
              <a:gd name="connsiteX86" fmla="*/ 801112 w 3139710"/>
              <a:gd name="connsiteY86" fmla="*/ 1594131 h 1893537"/>
              <a:gd name="connsiteX87" fmla="*/ 776836 w 3139710"/>
              <a:gd name="connsiteY87" fmla="*/ 1755972 h 1893537"/>
              <a:gd name="connsiteX88" fmla="*/ 776836 w 3139710"/>
              <a:gd name="connsiteY88" fmla="*/ 1755972 h 1893537"/>
              <a:gd name="connsiteX89" fmla="*/ 768744 w 3139710"/>
              <a:gd name="connsiteY89" fmla="*/ 1796432 h 1893537"/>
              <a:gd name="connsiteX90" fmla="*/ 744468 w 3139710"/>
              <a:gd name="connsiteY90" fmla="*/ 1812616 h 1893537"/>
              <a:gd name="connsiteX91" fmla="*/ 720191 w 3139710"/>
              <a:gd name="connsiteY91" fmla="*/ 1853076 h 1893537"/>
              <a:gd name="connsiteX92" fmla="*/ 671639 w 3139710"/>
              <a:gd name="connsiteY92" fmla="*/ 1869261 h 1893537"/>
              <a:gd name="connsiteX93" fmla="*/ 614995 w 3139710"/>
              <a:gd name="connsiteY93" fmla="*/ 1885445 h 1893537"/>
              <a:gd name="connsiteX94" fmla="*/ 428878 w 3139710"/>
              <a:gd name="connsiteY94" fmla="*/ 1893537 h 1893537"/>
              <a:gd name="connsiteX95" fmla="*/ 307498 w 3139710"/>
              <a:gd name="connsiteY95" fmla="*/ 1885445 h 1893537"/>
              <a:gd name="connsiteX96" fmla="*/ 258945 w 3139710"/>
              <a:gd name="connsiteY96" fmla="*/ 1869261 h 1893537"/>
              <a:gd name="connsiteX97" fmla="*/ 234669 w 3139710"/>
              <a:gd name="connsiteY97" fmla="*/ 1861168 h 1893537"/>
              <a:gd name="connsiteX98" fmla="*/ 210393 w 3139710"/>
              <a:gd name="connsiteY98" fmla="*/ 1844984 h 1893537"/>
              <a:gd name="connsiteX99" fmla="*/ 113289 w 3139710"/>
              <a:gd name="connsiteY99" fmla="*/ 1820708 h 1893537"/>
              <a:gd name="connsiteX100" fmla="*/ 145657 w 3139710"/>
              <a:gd name="connsiteY100" fmla="*/ 1820708 h 1893537"/>
              <a:gd name="connsiteX0" fmla="*/ 145657 w 3139710"/>
              <a:gd name="connsiteY0" fmla="*/ 1820708 h 1893537"/>
              <a:gd name="connsiteX1" fmla="*/ 137565 w 3139710"/>
              <a:gd name="connsiteY1" fmla="*/ 1796432 h 1893537"/>
              <a:gd name="connsiteX2" fmla="*/ 121381 w 3139710"/>
              <a:gd name="connsiteY2" fmla="*/ 1772156 h 1893537"/>
              <a:gd name="connsiteX3" fmla="*/ 113289 w 3139710"/>
              <a:gd name="connsiteY3" fmla="*/ 1683144 h 1893537"/>
              <a:gd name="connsiteX4" fmla="*/ 105197 w 3139710"/>
              <a:gd name="connsiteY4" fmla="*/ 1626499 h 1893537"/>
              <a:gd name="connsiteX5" fmla="*/ 89013 w 3139710"/>
              <a:gd name="connsiteY5" fmla="*/ 1480843 h 1893537"/>
              <a:gd name="connsiteX6" fmla="*/ 72829 w 3139710"/>
              <a:gd name="connsiteY6" fmla="*/ 1294726 h 1893537"/>
              <a:gd name="connsiteX7" fmla="*/ 56645 w 3139710"/>
              <a:gd name="connsiteY7" fmla="*/ 1246174 h 1893537"/>
              <a:gd name="connsiteX8" fmla="*/ 48553 w 3139710"/>
              <a:gd name="connsiteY8" fmla="*/ 1221898 h 1893537"/>
              <a:gd name="connsiteX9" fmla="*/ 16184 w 3139710"/>
              <a:gd name="connsiteY9" fmla="*/ 1132885 h 1893537"/>
              <a:gd name="connsiteX10" fmla="*/ 8092 w 3139710"/>
              <a:gd name="connsiteY10" fmla="*/ 1068149 h 1893537"/>
              <a:gd name="connsiteX11" fmla="*/ 0 w 3139710"/>
              <a:gd name="connsiteY11" fmla="*/ 1011505 h 1893537"/>
              <a:gd name="connsiteX12" fmla="*/ 8092 w 3139710"/>
              <a:gd name="connsiteY12" fmla="*/ 776836 h 1893537"/>
              <a:gd name="connsiteX13" fmla="*/ 16184 w 3139710"/>
              <a:gd name="connsiteY13" fmla="*/ 744468 h 1893537"/>
              <a:gd name="connsiteX14" fmla="*/ 32368 w 3139710"/>
              <a:gd name="connsiteY14" fmla="*/ 695915 h 1893537"/>
              <a:gd name="connsiteX15" fmla="*/ 40460 w 3139710"/>
              <a:gd name="connsiteY15" fmla="*/ 671639 h 1893537"/>
              <a:gd name="connsiteX16" fmla="*/ 80921 w 3139710"/>
              <a:gd name="connsiteY16" fmla="*/ 582627 h 1893537"/>
              <a:gd name="connsiteX17" fmla="*/ 105197 w 3139710"/>
              <a:gd name="connsiteY17" fmla="*/ 534075 h 1893537"/>
              <a:gd name="connsiteX18" fmla="*/ 129473 w 3139710"/>
              <a:gd name="connsiteY18" fmla="*/ 517891 h 1893537"/>
              <a:gd name="connsiteX19" fmla="*/ 210393 w 3139710"/>
              <a:gd name="connsiteY19" fmla="*/ 501707 h 1893537"/>
              <a:gd name="connsiteX20" fmla="*/ 258945 w 3139710"/>
              <a:gd name="connsiteY20" fmla="*/ 517891 h 1893537"/>
              <a:gd name="connsiteX21" fmla="*/ 283222 w 3139710"/>
              <a:gd name="connsiteY21" fmla="*/ 525983 h 1893537"/>
              <a:gd name="connsiteX22" fmla="*/ 356050 w 3139710"/>
              <a:gd name="connsiteY22" fmla="*/ 558351 h 1893537"/>
              <a:gd name="connsiteX23" fmla="*/ 404602 w 3139710"/>
              <a:gd name="connsiteY23" fmla="*/ 574535 h 1893537"/>
              <a:gd name="connsiteX24" fmla="*/ 574535 w 3139710"/>
              <a:gd name="connsiteY24" fmla="*/ 606903 h 1893537"/>
              <a:gd name="connsiteX25" fmla="*/ 623087 w 3139710"/>
              <a:gd name="connsiteY25" fmla="*/ 623087 h 1893537"/>
              <a:gd name="connsiteX26" fmla="*/ 647363 w 3139710"/>
              <a:gd name="connsiteY26" fmla="*/ 639271 h 1893537"/>
              <a:gd name="connsiteX27" fmla="*/ 784928 w 3139710"/>
              <a:gd name="connsiteY27" fmla="*/ 655455 h 1893537"/>
              <a:gd name="connsiteX28" fmla="*/ 857756 w 3139710"/>
              <a:gd name="connsiteY28" fmla="*/ 671639 h 1893537"/>
              <a:gd name="connsiteX29" fmla="*/ 1027689 w 3139710"/>
              <a:gd name="connsiteY29" fmla="*/ 712099 h 1893537"/>
              <a:gd name="connsiteX30" fmla="*/ 1310910 w 3139710"/>
              <a:gd name="connsiteY30" fmla="*/ 687823 h 1893537"/>
              <a:gd name="connsiteX31" fmla="*/ 1367554 w 3139710"/>
              <a:gd name="connsiteY31" fmla="*/ 679731 h 1893537"/>
              <a:gd name="connsiteX32" fmla="*/ 1448475 w 3139710"/>
              <a:gd name="connsiteY32" fmla="*/ 614995 h 1893537"/>
              <a:gd name="connsiteX33" fmla="*/ 1513211 w 3139710"/>
              <a:gd name="connsiteY33" fmla="*/ 550259 h 1893537"/>
              <a:gd name="connsiteX34" fmla="*/ 1537487 w 3139710"/>
              <a:gd name="connsiteY34" fmla="*/ 469338 h 1893537"/>
              <a:gd name="connsiteX35" fmla="*/ 1545579 w 3139710"/>
              <a:gd name="connsiteY35" fmla="*/ 194209 h 1893537"/>
              <a:gd name="connsiteX36" fmla="*/ 1553671 w 3139710"/>
              <a:gd name="connsiteY36" fmla="*/ 64737 h 1893537"/>
              <a:gd name="connsiteX37" fmla="*/ 1772156 w 3139710"/>
              <a:gd name="connsiteY37" fmla="*/ 0 h 1893537"/>
              <a:gd name="connsiteX38" fmla="*/ 1909721 w 3139710"/>
              <a:gd name="connsiteY38" fmla="*/ 40461 h 1893537"/>
              <a:gd name="connsiteX39" fmla="*/ 2298138 w 3139710"/>
              <a:gd name="connsiteY39" fmla="*/ 72829 h 1893537"/>
              <a:gd name="connsiteX40" fmla="*/ 2468071 w 3139710"/>
              <a:gd name="connsiteY40" fmla="*/ 121381 h 1893537"/>
              <a:gd name="connsiteX41" fmla="*/ 2735108 w 3139710"/>
              <a:gd name="connsiteY41" fmla="*/ 210393 h 1893537"/>
              <a:gd name="connsiteX42" fmla="*/ 3002145 w 3139710"/>
              <a:gd name="connsiteY42" fmla="*/ 186117 h 1893537"/>
              <a:gd name="connsiteX43" fmla="*/ 3042606 w 3139710"/>
              <a:gd name="connsiteY43" fmla="*/ 380326 h 1893537"/>
              <a:gd name="connsiteX44" fmla="*/ 3123526 w 3139710"/>
              <a:gd name="connsiteY44" fmla="*/ 1027689 h 1893537"/>
              <a:gd name="connsiteX45" fmla="*/ 3123526 w 3139710"/>
              <a:gd name="connsiteY45" fmla="*/ 1594131 h 1893537"/>
              <a:gd name="connsiteX46" fmla="*/ 2686556 w 3139710"/>
              <a:gd name="connsiteY46" fmla="*/ 1626499 h 1893537"/>
              <a:gd name="connsiteX47" fmla="*/ 2500439 w 3139710"/>
              <a:gd name="connsiteY47" fmla="*/ 1561763 h 1893537"/>
              <a:gd name="connsiteX48" fmla="*/ 2419519 w 3139710"/>
              <a:gd name="connsiteY48" fmla="*/ 1537487 h 1893537"/>
              <a:gd name="connsiteX49" fmla="*/ 2168666 w 3139710"/>
              <a:gd name="connsiteY49" fmla="*/ 1472751 h 1893537"/>
              <a:gd name="connsiteX50" fmla="*/ 1885445 w 3139710"/>
              <a:gd name="connsiteY50" fmla="*/ 1505119 h 1893537"/>
              <a:gd name="connsiteX51" fmla="*/ 1602223 w 3139710"/>
              <a:gd name="connsiteY51" fmla="*/ 1497027 h 1893537"/>
              <a:gd name="connsiteX52" fmla="*/ 1497027 w 3139710"/>
              <a:gd name="connsiteY52" fmla="*/ 1521303 h 1893537"/>
              <a:gd name="connsiteX53" fmla="*/ 1472751 w 3139710"/>
              <a:gd name="connsiteY53" fmla="*/ 1529395 h 1893537"/>
              <a:gd name="connsiteX54" fmla="*/ 1448475 w 3139710"/>
              <a:gd name="connsiteY54" fmla="*/ 1521303 h 1893537"/>
              <a:gd name="connsiteX55" fmla="*/ 1440383 w 3139710"/>
              <a:gd name="connsiteY55" fmla="*/ 1497027 h 1893537"/>
              <a:gd name="connsiteX56" fmla="*/ 1448475 w 3139710"/>
              <a:gd name="connsiteY56" fmla="*/ 1335186 h 1893537"/>
              <a:gd name="connsiteX57" fmla="*/ 1464659 w 3139710"/>
              <a:gd name="connsiteY57" fmla="*/ 1286634 h 1893537"/>
              <a:gd name="connsiteX58" fmla="*/ 1472751 w 3139710"/>
              <a:gd name="connsiteY58" fmla="*/ 1221898 h 1893537"/>
              <a:gd name="connsiteX59" fmla="*/ 1488935 w 3139710"/>
              <a:gd name="connsiteY59" fmla="*/ 1197622 h 1893537"/>
              <a:gd name="connsiteX60" fmla="*/ 1480843 w 3139710"/>
              <a:gd name="connsiteY60" fmla="*/ 1116701 h 1893537"/>
              <a:gd name="connsiteX61" fmla="*/ 1472751 w 3139710"/>
              <a:gd name="connsiteY61" fmla="*/ 1092425 h 1893537"/>
              <a:gd name="connsiteX62" fmla="*/ 1448475 w 3139710"/>
              <a:gd name="connsiteY62" fmla="*/ 1084333 h 1893537"/>
              <a:gd name="connsiteX63" fmla="*/ 1424199 w 3139710"/>
              <a:gd name="connsiteY63" fmla="*/ 1068149 h 1893537"/>
              <a:gd name="connsiteX64" fmla="*/ 1286634 w 3139710"/>
              <a:gd name="connsiteY64" fmla="*/ 1051965 h 1893537"/>
              <a:gd name="connsiteX65" fmla="*/ 1181437 w 3139710"/>
              <a:gd name="connsiteY65" fmla="*/ 1027689 h 1893537"/>
              <a:gd name="connsiteX66" fmla="*/ 1149069 w 3139710"/>
              <a:gd name="connsiteY66" fmla="*/ 1019597 h 1893537"/>
              <a:gd name="connsiteX67" fmla="*/ 1060057 w 3139710"/>
              <a:gd name="connsiteY67" fmla="*/ 1003413 h 1893537"/>
              <a:gd name="connsiteX68" fmla="*/ 1019597 w 3139710"/>
              <a:gd name="connsiteY68" fmla="*/ 1011505 h 1893537"/>
              <a:gd name="connsiteX69" fmla="*/ 971045 w 3139710"/>
              <a:gd name="connsiteY69" fmla="*/ 1043873 h 1893537"/>
              <a:gd name="connsiteX70" fmla="*/ 946768 w 3139710"/>
              <a:gd name="connsiteY70" fmla="*/ 1051965 h 1893537"/>
              <a:gd name="connsiteX71" fmla="*/ 922492 w 3139710"/>
              <a:gd name="connsiteY71" fmla="*/ 1068149 h 1893537"/>
              <a:gd name="connsiteX72" fmla="*/ 873940 w 3139710"/>
              <a:gd name="connsiteY72" fmla="*/ 1084333 h 1893537"/>
              <a:gd name="connsiteX73" fmla="*/ 865848 w 3139710"/>
              <a:gd name="connsiteY73" fmla="*/ 1108609 h 1893537"/>
              <a:gd name="connsiteX74" fmla="*/ 841572 w 3139710"/>
              <a:gd name="connsiteY74" fmla="*/ 1116701 h 1893537"/>
              <a:gd name="connsiteX75" fmla="*/ 550259 w 3139710"/>
              <a:gd name="connsiteY75" fmla="*/ 1149069 h 1893537"/>
              <a:gd name="connsiteX76" fmla="*/ 525983 w 3139710"/>
              <a:gd name="connsiteY76" fmla="*/ 1165253 h 1893537"/>
              <a:gd name="connsiteX77" fmla="*/ 493614 w 3139710"/>
              <a:gd name="connsiteY77" fmla="*/ 1270450 h 1893537"/>
              <a:gd name="connsiteX78" fmla="*/ 501706 w 3139710"/>
              <a:gd name="connsiteY78" fmla="*/ 1391830 h 1893537"/>
              <a:gd name="connsiteX79" fmla="*/ 509799 w 3139710"/>
              <a:gd name="connsiteY79" fmla="*/ 1416107 h 1893537"/>
              <a:gd name="connsiteX80" fmla="*/ 558351 w 3139710"/>
              <a:gd name="connsiteY80" fmla="*/ 1432291 h 1893537"/>
              <a:gd name="connsiteX81" fmla="*/ 639271 w 3139710"/>
              <a:gd name="connsiteY81" fmla="*/ 1448475 h 1893537"/>
              <a:gd name="connsiteX82" fmla="*/ 712099 w 3139710"/>
              <a:gd name="connsiteY82" fmla="*/ 1464659 h 1893537"/>
              <a:gd name="connsiteX83" fmla="*/ 728283 w 3139710"/>
              <a:gd name="connsiteY83" fmla="*/ 1488935 h 1893537"/>
              <a:gd name="connsiteX84" fmla="*/ 768744 w 3139710"/>
              <a:gd name="connsiteY84" fmla="*/ 1521303 h 1893537"/>
              <a:gd name="connsiteX85" fmla="*/ 801112 w 3139710"/>
              <a:gd name="connsiteY85" fmla="*/ 1594131 h 1893537"/>
              <a:gd name="connsiteX86" fmla="*/ 776836 w 3139710"/>
              <a:gd name="connsiteY86" fmla="*/ 1755972 h 1893537"/>
              <a:gd name="connsiteX87" fmla="*/ 776836 w 3139710"/>
              <a:gd name="connsiteY87" fmla="*/ 1755972 h 1893537"/>
              <a:gd name="connsiteX88" fmla="*/ 768744 w 3139710"/>
              <a:gd name="connsiteY88" fmla="*/ 1796432 h 1893537"/>
              <a:gd name="connsiteX89" fmla="*/ 744468 w 3139710"/>
              <a:gd name="connsiteY89" fmla="*/ 1812616 h 1893537"/>
              <a:gd name="connsiteX90" fmla="*/ 720191 w 3139710"/>
              <a:gd name="connsiteY90" fmla="*/ 1853076 h 1893537"/>
              <a:gd name="connsiteX91" fmla="*/ 671639 w 3139710"/>
              <a:gd name="connsiteY91" fmla="*/ 1869261 h 1893537"/>
              <a:gd name="connsiteX92" fmla="*/ 614995 w 3139710"/>
              <a:gd name="connsiteY92" fmla="*/ 1885445 h 1893537"/>
              <a:gd name="connsiteX93" fmla="*/ 428878 w 3139710"/>
              <a:gd name="connsiteY93" fmla="*/ 1893537 h 1893537"/>
              <a:gd name="connsiteX94" fmla="*/ 307498 w 3139710"/>
              <a:gd name="connsiteY94" fmla="*/ 1885445 h 1893537"/>
              <a:gd name="connsiteX95" fmla="*/ 258945 w 3139710"/>
              <a:gd name="connsiteY95" fmla="*/ 1869261 h 1893537"/>
              <a:gd name="connsiteX96" fmla="*/ 234669 w 3139710"/>
              <a:gd name="connsiteY96" fmla="*/ 1861168 h 1893537"/>
              <a:gd name="connsiteX97" fmla="*/ 210393 w 3139710"/>
              <a:gd name="connsiteY97" fmla="*/ 1844984 h 1893537"/>
              <a:gd name="connsiteX98" fmla="*/ 113289 w 3139710"/>
              <a:gd name="connsiteY98" fmla="*/ 1820708 h 1893537"/>
              <a:gd name="connsiteX99" fmla="*/ 145657 w 3139710"/>
              <a:gd name="connsiteY99" fmla="*/ 1820708 h 1893537"/>
              <a:gd name="connsiteX0" fmla="*/ 145657 w 3139710"/>
              <a:gd name="connsiteY0" fmla="*/ 1820708 h 1893537"/>
              <a:gd name="connsiteX1" fmla="*/ 137565 w 3139710"/>
              <a:gd name="connsiteY1" fmla="*/ 1796432 h 1893537"/>
              <a:gd name="connsiteX2" fmla="*/ 121381 w 3139710"/>
              <a:gd name="connsiteY2" fmla="*/ 1772156 h 1893537"/>
              <a:gd name="connsiteX3" fmla="*/ 113289 w 3139710"/>
              <a:gd name="connsiteY3" fmla="*/ 1683144 h 1893537"/>
              <a:gd name="connsiteX4" fmla="*/ 105197 w 3139710"/>
              <a:gd name="connsiteY4" fmla="*/ 1626499 h 1893537"/>
              <a:gd name="connsiteX5" fmla="*/ 89013 w 3139710"/>
              <a:gd name="connsiteY5" fmla="*/ 1480843 h 1893537"/>
              <a:gd name="connsiteX6" fmla="*/ 72829 w 3139710"/>
              <a:gd name="connsiteY6" fmla="*/ 1294726 h 1893537"/>
              <a:gd name="connsiteX7" fmla="*/ 56645 w 3139710"/>
              <a:gd name="connsiteY7" fmla="*/ 1246174 h 1893537"/>
              <a:gd name="connsiteX8" fmla="*/ 48553 w 3139710"/>
              <a:gd name="connsiteY8" fmla="*/ 1221898 h 1893537"/>
              <a:gd name="connsiteX9" fmla="*/ 16184 w 3139710"/>
              <a:gd name="connsiteY9" fmla="*/ 1132885 h 1893537"/>
              <a:gd name="connsiteX10" fmla="*/ 8092 w 3139710"/>
              <a:gd name="connsiteY10" fmla="*/ 1068149 h 1893537"/>
              <a:gd name="connsiteX11" fmla="*/ 0 w 3139710"/>
              <a:gd name="connsiteY11" fmla="*/ 1011505 h 1893537"/>
              <a:gd name="connsiteX12" fmla="*/ 8092 w 3139710"/>
              <a:gd name="connsiteY12" fmla="*/ 776836 h 1893537"/>
              <a:gd name="connsiteX13" fmla="*/ 16184 w 3139710"/>
              <a:gd name="connsiteY13" fmla="*/ 744468 h 1893537"/>
              <a:gd name="connsiteX14" fmla="*/ 32368 w 3139710"/>
              <a:gd name="connsiteY14" fmla="*/ 695915 h 1893537"/>
              <a:gd name="connsiteX15" fmla="*/ 40460 w 3139710"/>
              <a:gd name="connsiteY15" fmla="*/ 671639 h 1893537"/>
              <a:gd name="connsiteX16" fmla="*/ 80921 w 3139710"/>
              <a:gd name="connsiteY16" fmla="*/ 582627 h 1893537"/>
              <a:gd name="connsiteX17" fmla="*/ 105197 w 3139710"/>
              <a:gd name="connsiteY17" fmla="*/ 534075 h 1893537"/>
              <a:gd name="connsiteX18" fmla="*/ 129473 w 3139710"/>
              <a:gd name="connsiteY18" fmla="*/ 517891 h 1893537"/>
              <a:gd name="connsiteX19" fmla="*/ 210393 w 3139710"/>
              <a:gd name="connsiteY19" fmla="*/ 501707 h 1893537"/>
              <a:gd name="connsiteX20" fmla="*/ 258945 w 3139710"/>
              <a:gd name="connsiteY20" fmla="*/ 517891 h 1893537"/>
              <a:gd name="connsiteX21" fmla="*/ 283222 w 3139710"/>
              <a:gd name="connsiteY21" fmla="*/ 525983 h 1893537"/>
              <a:gd name="connsiteX22" fmla="*/ 356050 w 3139710"/>
              <a:gd name="connsiteY22" fmla="*/ 558351 h 1893537"/>
              <a:gd name="connsiteX23" fmla="*/ 404602 w 3139710"/>
              <a:gd name="connsiteY23" fmla="*/ 574535 h 1893537"/>
              <a:gd name="connsiteX24" fmla="*/ 574535 w 3139710"/>
              <a:gd name="connsiteY24" fmla="*/ 606903 h 1893537"/>
              <a:gd name="connsiteX25" fmla="*/ 623087 w 3139710"/>
              <a:gd name="connsiteY25" fmla="*/ 623087 h 1893537"/>
              <a:gd name="connsiteX26" fmla="*/ 647363 w 3139710"/>
              <a:gd name="connsiteY26" fmla="*/ 639271 h 1893537"/>
              <a:gd name="connsiteX27" fmla="*/ 784928 w 3139710"/>
              <a:gd name="connsiteY27" fmla="*/ 655455 h 1893537"/>
              <a:gd name="connsiteX28" fmla="*/ 857756 w 3139710"/>
              <a:gd name="connsiteY28" fmla="*/ 671639 h 1893537"/>
              <a:gd name="connsiteX29" fmla="*/ 1027689 w 3139710"/>
              <a:gd name="connsiteY29" fmla="*/ 712099 h 1893537"/>
              <a:gd name="connsiteX30" fmla="*/ 1310910 w 3139710"/>
              <a:gd name="connsiteY30" fmla="*/ 687823 h 1893537"/>
              <a:gd name="connsiteX31" fmla="*/ 1367554 w 3139710"/>
              <a:gd name="connsiteY31" fmla="*/ 679731 h 1893537"/>
              <a:gd name="connsiteX32" fmla="*/ 1448475 w 3139710"/>
              <a:gd name="connsiteY32" fmla="*/ 614995 h 1893537"/>
              <a:gd name="connsiteX33" fmla="*/ 1513211 w 3139710"/>
              <a:gd name="connsiteY33" fmla="*/ 550259 h 1893537"/>
              <a:gd name="connsiteX34" fmla="*/ 1545579 w 3139710"/>
              <a:gd name="connsiteY34" fmla="*/ 194209 h 1893537"/>
              <a:gd name="connsiteX35" fmla="*/ 1553671 w 3139710"/>
              <a:gd name="connsiteY35" fmla="*/ 64737 h 1893537"/>
              <a:gd name="connsiteX36" fmla="*/ 1772156 w 3139710"/>
              <a:gd name="connsiteY36" fmla="*/ 0 h 1893537"/>
              <a:gd name="connsiteX37" fmla="*/ 1909721 w 3139710"/>
              <a:gd name="connsiteY37" fmla="*/ 40461 h 1893537"/>
              <a:gd name="connsiteX38" fmla="*/ 2298138 w 3139710"/>
              <a:gd name="connsiteY38" fmla="*/ 72829 h 1893537"/>
              <a:gd name="connsiteX39" fmla="*/ 2468071 w 3139710"/>
              <a:gd name="connsiteY39" fmla="*/ 121381 h 1893537"/>
              <a:gd name="connsiteX40" fmla="*/ 2735108 w 3139710"/>
              <a:gd name="connsiteY40" fmla="*/ 210393 h 1893537"/>
              <a:gd name="connsiteX41" fmla="*/ 3002145 w 3139710"/>
              <a:gd name="connsiteY41" fmla="*/ 186117 h 1893537"/>
              <a:gd name="connsiteX42" fmla="*/ 3042606 w 3139710"/>
              <a:gd name="connsiteY42" fmla="*/ 380326 h 1893537"/>
              <a:gd name="connsiteX43" fmla="*/ 3123526 w 3139710"/>
              <a:gd name="connsiteY43" fmla="*/ 1027689 h 1893537"/>
              <a:gd name="connsiteX44" fmla="*/ 3123526 w 3139710"/>
              <a:gd name="connsiteY44" fmla="*/ 1594131 h 1893537"/>
              <a:gd name="connsiteX45" fmla="*/ 2686556 w 3139710"/>
              <a:gd name="connsiteY45" fmla="*/ 1626499 h 1893537"/>
              <a:gd name="connsiteX46" fmla="*/ 2500439 w 3139710"/>
              <a:gd name="connsiteY46" fmla="*/ 1561763 h 1893537"/>
              <a:gd name="connsiteX47" fmla="*/ 2419519 w 3139710"/>
              <a:gd name="connsiteY47" fmla="*/ 1537487 h 1893537"/>
              <a:gd name="connsiteX48" fmla="*/ 2168666 w 3139710"/>
              <a:gd name="connsiteY48" fmla="*/ 1472751 h 1893537"/>
              <a:gd name="connsiteX49" fmla="*/ 1885445 w 3139710"/>
              <a:gd name="connsiteY49" fmla="*/ 1505119 h 1893537"/>
              <a:gd name="connsiteX50" fmla="*/ 1602223 w 3139710"/>
              <a:gd name="connsiteY50" fmla="*/ 1497027 h 1893537"/>
              <a:gd name="connsiteX51" fmla="*/ 1497027 w 3139710"/>
              <a:gd name="connsiteY51" fmla="*/ 1521303 h 1893537"/>
              <a:gd name="connsiteX52" fmla="*/ 1472751 w 3139710"/>
              <a:gd name="connsiteY52" fmla="*/ 1529395 h 1893537"/>
              <a:gd name="connsiteX53" fmla="*/ 1448475 w 3139710"/>
              <a:gd name="connsiteY53" fmla="*/ 1521303 h 1893537"/>
              <a:gd name="connsiteX54" fmla="*/ 1440383 w 3139710"/>
              <a:gd name="connsiteY54" fmla="*/ 1497027 h 1893537"/>
              <a:gd name="connsiteX55" fmla="*/ 1448475 w 3139710"/>
              <a:gd name="connsiteY55" fmla="*/ 1335186 h 1893537"/>
              <a:gd name="connsiteX56" fmla="*/ 1464659 w 3139710"/>
              <a:gd name="connsiteY56" fmla="*/ 1286634 h 1893537"/>
              <a:gd name="connsiteX57" fmla="*/ 1472751 w 3139710"/>
              <a:gd name="connsiteY57" fmla="*/ 1221898 h 1893537"/>
              <a:gd name="connsiteX58" fmla="*/ 1488935 w 3139710"/>
              <a:gd name="connsiteY58" fmla="*/ 1197622 h 1893537"/>
              <a:gd name="connsiteX59" fmla="*/ 1480843 w 3139710"/>
              <a:gd name="connsiteY59" fmla="*/ 1116701 h 1893537"/>
              <a:gd name="connsiteX60" fmla="*/ 1472751 w 3139710"/>
              <a:gd name="connsiteY60" fmla="*/ 1092425 h 1893537"/>
              <a:gd name="connsiteX61" fmla="*/ 1448475 w 3139710"/>
              <a:gd name="connsiteY61" fmla="*/ 1084333 h 1893537"/>
              <a:gd name="connsiteX62" fmla="*/ 1424199 w 3139710"/>
              <a:gd name="connsiteY62" fmla="*/ 1068149 h 1893537"/>
              <a:gd name="connsiteX63" fmla="*/ 1286634 w 3139710"/>
              <a:gd name="connsiteY63" fmla="*/ 1051965 h 1893537"/>
              <a:gd name="connsiteX64" fmla="*/ 1181437 w 3139710"/>
              <a:gd name="connsiteY64" fmla="*/ 1027689 h 1893537"/>
              <a:gd name="connsiteX65" fmla="*/ 1149069 w 3139710"/>
              <a:gd name="connsiteY65" fmla="*/ 1019597 h 1893537"/>
              <a:gd name="connsiteX66" fmla="*/ 1060057 w 3139710"/>
              <a:gd name="connsiteY66" fmla="*/ 1003413 h 1893537"/>
              <a:gd name="connsiteX67" fmla="*/ 1019597 w 3139710"/>
              <a:gd name="connsiteY67" fmla="*/ 1011505 h 1893537"/>
              <a:gd name="connsiteX68" fmla="*/ 971045 w 3139710"/>
              <a:gd name="connsiteY68" fmla="*/ 1043873 h 1893537"/>
              <a:gd name="connsiteX69" fmla="*/ 946768 w 3139710"/>
              <a:gd name="connsiteY69" fmla="*/ 1051965 h 1893537"/>
              <a:gd name="connsiteX70" fmla="*/ 922492 w 3139710"/>
              <a:gd name="connsiteY70" fmla="*/ 1068149 h 1893537"/>
              <a:gd name="connsiteX71" fmla="*/ 873940 w 3139710"/>
              <a:gd name="connsiteY71" fmla="*/ 1084333 h 1893537"/>
              <a:gd name="connsiteX72" fmla="*/ 865848 w 3139710"/>
              <a:gd name="connsiteY72" fmla="*/ 1108609 h 1893537"/>
              <a:gd name="connsiteX73" fmla="*/ 841572 w 3139710"/>
              <a:gd name="connsiteY73" fmla="*/ 1116701 h 1893537"/>
              <a:gd name="connsiteX74" fmla="*/ 550259 w 3139710"/>
              <a:gd name="connsiteY74" fmla="*/ 1149069 h 1893537"/>
              <a:gd name="connsiteX75" fmla="*/ 525983 w 3139710"/>
              <a:gd name="connsiteY75" fmla="*/ 1165253 h 1893537"/>
              <a:gd name="connsiteX76" fmla="*/ 493614 w 3139710"/>
              <a:gd name="connsiteY76" fmla="*/ 1270450 h 1893537"/>
              <a:gd name="connsiteX77" fmla="*/ 501706 w 3139710"/>
              <a:gd name="connsiteY77" fmla="*/ 1391830 h 1893537"/>
              <a:gd name="connsiteX78" fmla="*/ 509799 w 3139710"/>
              <a:gd name="connsiteY78" fmla="*/ 1416107 h 1893537"/>
              <a:gd name="connsiteX79" fmla="*/ 558351 w 3139710"/>
              <a:gd name="connsiteY79" fmla="*/ 1432291 h 1893537"/>
              <a:gd name="connsiteX80" fmla="*/ 639271 w 3139710"/>
              <a:gd name="connsiteY80" fmla="*/ 1448475 h 1893537"/>
              <a:gd name="connsiteX81" fmla="*/ 712099 w 3139710"/>
              <a:gd name="connsiteY81" fmla="*/ 1464659 h 1893537"/>
              <a:gd name="connsiteX82" fmla="*/ 728283 w 3139710"/>
              <a:gd name="connsiteY82" fmla="*/ 1488935 h 1893537"/>
              <a:gd name="connsiteX83" fmla="*/ 768744 w 3139710"/>
              <a:gd name="connsiteY83" fmla="*/ 1521303 h 1893537"/>
              <a:gd name="connsiteX84" fmla="*/ 801112 w 3139710"/>
              <a:gd name="connsiteY84" fmla="*/ 1594131 h 1893537"/>
              <a:gd name="connsiteX85" fmla="*/ 776836 w 3139710"/>
              <a:gd name="connsiteY85" fmla="*/ 1755972 h 1893537"/>
              <a:gd name="connsiteX86" fmla="*/ 776836 w 3139710"/>
              <a:gd name="connsiteY86" fmla="*/ 1755972 h 1893537"/>
              <a:gd name="connsiteX87" fmla="*/ 768744 w 3139710"/>
              <a:gd name="connsiteY87" fmla="*/ 1796432 h 1893537"/>
              <a:gd name="connsiteX88" fmla="*/ 744468 w 3139710"/>
              <a:gd name="connsiteY88" fmla="*/ 1812616 h 1893537"/>
              <a:gd name="connsiteX89" fmla="*/ 720191 w 3139710"/>
              <a:gd name="connsiteY89" fmla="*/ 1853076 h 1893537"/>
              <a:gd name="connsiteX90" fmla="*/ 671639 w 3139710"/>
              <a:gd name="connsiteY90" fmla="*/ 1869261 h 1893537"/>
              <a:gd name="connsiteX91" fmla="*/ 614995 w 3139710"/>
              <a:gd name="connsiteY91" fmla="*/ 1885445 h 1893537"/>
              <a:gd name="connsiteX92" fmla="*/ 428878 w 3139710"/>
              <a:gd name="connsiteY92" fmla="*/ 1893537 h 1893537"/>
              <a:gd name="connsiteX93" fmla="*/ 307498 w 3139710"/>
              <a:gd name="connsiteY93" fmla="*/ 1885445 h 1893537"/>
              <a:gd name="connsiteX94" fmla="*/ 258945 w 3139710"/>
              <a:gd name="connsiteY94" fmla="*/ 1869261 h 1893537"/>
              <a:gd name="connsiteX95" fmla="*/ 234669 w 3139710"/>
              <a:gd name="connsiteY95" fmla="*/ 1861168 h 1893537"/>
              <a:gd name="connsiteX96" fmla="*/ 210393 w 3139710"/>
              <a:gd name="connsiteY96" fmla="*/ 1844984 h 1893537"/>
              <a:gd name="connsiteX97" fmla="*/ 113289 w 3139710"/>
              <a:gd name="connsiteY97" fmla="*/ 1820708 h 1893537"/>
              <a:gd name="connsiteX98" fmla="*/ 145657 w 3139710"/>
              <a:gd name="connsiteY98" fmla="*/ 1820708 h 1893537"/>
              <a:gd name="connsiteX0" fmla="*/ 145657 w 3139710"/>
              <a:gd name="connsiteY0" fmla="*/ 1820708 h 1893537"/>
              <a:gd name="connsiteX1" fmla="*/ 137565 w 3139710"/>
              <a:gd name="connsiteY1" fmla="*/ 1796432 h 1893537"/>
              <a:gd name="connsiteX2" fmla="*/ 121381 w 3139710"/>
              <a:gd name="connsiteY2" fmla="*/ 1772156 h 1893537"/>
              <a:gd name="connsiteX3" fmla="*/ 113289 w 3139710"/>
              <a:gd name="connsiteY3" fmla="*/ 1683144 h 1893537"/>
              <a:gd name="connsiteX4" fmla="*/ 105197 w 3139710"/>
              <a:gd name="connsiteY4" fmla="*/ 1626499 h 1893537"/>
              <a:gd name="connsiteX5" fmla="*/ 89013 w 3139710"/>
              <a:gd name="connsiteY5" fmla="*/ 1480843 h 1893537"/>
              <a:gd name="connsiteX6" fmla="*/ 72829 w 3139710"/>
              <a:gd name="connsiteY6" fmla="*/ 1294726 h 1893537"/>
              <a:gd name="connsiteX7" fmla="*/ 56645 w 3139710"/>
              <a:gd name="connsiteY7" fmla="*/ 1246174 h 1893537"/>
              <a:gd name="connsiteX8" fmla="*/ 48553 w 3139710"/>
              <a:gd name="connsiteY8" fmla="*/ 1221898 h 1893537"/>
              <a:gd name="connsiteX9" fmla="*/ 16184 w 3139710"/>
              <a:gd name="connsiteY9" fmla="*/ 1132885 h 1893537"/>
              <a:gd name="connsiteX10" fmla="*/ 8092 w 3139710"/>
              <a:gd name="connsiteY10" fmla="*/ 1068149 h 1893537"/>
              <a:gd name="connsiteX11" fmla="*/ 0 w 3139710"/>
              <a:gd name="connsiteY11" fmla="*/ 1011505 h 1893537"/>
              <a:gd name="connsiteX12" fmla="*/ 8092 w 3139710"/>
              <a:gd name="connsiteY12" fmla="*/ 776836 h 1893537"/>
              <a:gd name="connsiteX13" fmla="*/ 16184 w 3139710"/>
              <a:gd name="connsiteY13" fmla="*/ 744468 h 1893537"/>
              <a:gd name="connsiteX14" fmla="*/ 32368 w 3139710"/>
              <a:gd name="connsiteY14" fmla="*/ 695915 h 1893537"/>
              <a:gd name="connsiteX15" fmla="*/ 40460 w 3139710"/>
              <a:gd name="connsiteY15" fmla="*/ 671639 h 1893537"/>
              <a:gd name="connsiteX16" fmla="*/ 80921 w 3139710"/>
              <a:gd name="connsiteY16" fmla="*/ 582627 h 1893537"/>
              <a:gd name="connsiteX17" fmla="*/ 105197 w 3139710"/>
              <a:gd name="connsiteY17" fmla="*/ 534075 h 1893537"/>
              <a:gd name="connsiteX18" fmla="*/ 129473 w 3139710"/>
              <a:gd name="connsiteY18" fmla="*/ 517891 h 1893537"/>
              <a:gd name="connsiteX19" fmla="*/ 210393 w 3139710"/>
              <a:gd name="connsiteY19" fmla="*/ 501707 h 1893537"/>
              <a:gd name="connsiteX20" fmla="*/ 258945 w 3139710"/>
              <a:gd name="connsiteY20" fmla="*/ 517891 h 1893537"/>
              <a:gd name="connsiteX21" fmla="*/ 283222 w 3139710"/>
              <a:gd name="connsiteY21" fmla="*/ 525983 h 1893537"/>
              <a:gd name="connsiteX22" fmla="*/ 356050 w 3139710"/>
              <a:gd name="connsiteY22" fmla="*/ 558351 h 1893537"/>
              <a:gd name="connsiteX23" fmla="*/ 404602 w 3139710"/>
              <a:gd name="connsiteY23" fmla="*/ 574535 h 1893537"/>
              <a:gd name="connsiteX24" fmla="*/ 574535 w 3139710"/>
              <a:gd name="connsiteY24" fmla="*/ 606903 h 1893537"/>
              <a:gd name="connsiteX25" fmla="*/ 623087 w 3139710"/>
              <a:gd name="connsiteY25" fmla="*/ 623087 h 1893537"/>
              <a:gd name="connsiteX26" fmla="*/ 647363 w 3139710"/>
              <a:gd name="connsiteY26" fmla="*/ 639271 h 1893537"/>
              <a:gd name="connsiteX27" fmla="*/ 784928 w 3139710"/>
              <a:gd name="connsiteY27" fmla="*/ 655455 h 1893537"/>
              <a:gd name="connsiteX28" fmla="*/ 857756 w 3139710"/>
              <a:gd name="connsiteY28" fmla="*/ 671639 h 1893537"/>
              <a:gd name="connsiteX29" fmla="*/ 1027689 w 3139710"/>
              <a:gd name="connsiteY29" fmla="*/ 712099 h 1893537"/>
              <a:gd name="connsiteX30" fmla="*/ 1367554 w 3139710"/>
              <a:gd name="connsiteY30" fmla="*/ 679731 h 1893537"/>
              <a:gd name="connsiteX31" fmla="*/ 1448475 w 3139710"/>
              <a:gd name="connsiteY31" fmla="*/ 614995 h 1893537"/>
              <a:gd name="connsiteX32" fmla="*/ 1513211 w 3139710"/>
              <a:gd name="connsiteY32" fmla="*/ 550259 h 1893537"/>
              <a:gd name="connsiteX33" fmla="*/ 1545579 w 3139710"/>
              <a:gd name="connsiteY33" fmla="*/ 194209 h 1893537"/>
              <a:gd name="connsiteX34" fmla="*/ 1553671 w 3139710"/>
              <a:gd name="connsiteY34" fmla="*/ 64737 h 1893537"/>
              <a:gd name="connsiteX35" fmla="*/ 1772156 w 3139710"/>
              <a:gd name="connsiteY35" fmla="*/ 0 h 1893537"/>
              <a:gd name="connsiteX36" fmla="*/ 1909721 w 3139710"/>
              <a:gd name="connsiteY36" fmla="*/ 40461 h 1893537"/>
              <a:gd name="connsiteX37" fmla="*/ 2298138 w 3139710"/>
              <a:gd name="connsiteY37" fmla="*/ 72829 h 1893537"/>
              <a:gd name="connsiteX38" fmla="*/ 2468071 w 3139710"/>
              <a:gd name="connsiteY38" fmla="*/ 121381 h 1893537"/>
              <a:gd name="connsiteX39" fmla="*/ 2735108 w 3139710"/>
              <a:gd name="connsiteY39" fmla="*/ 210393 h 1893537"/>
              <a:gd name="connsiteX40" fmla="*/ 3002145 w 3139710"/>
              <a:gd name="connsiteY40" fmla="*/ 186117 h 1893537"/>
              <a:gd name="connsiteX41" fmla="*/ 3042606 w 3139710"/>
              <a:gd name="connsiteY41" fmla="*/ 380326 h 1893537"/>
              <a:gd name="connsiteX42" fmla="*/ 3123526 w 3139710"/>
              <a:gd name="connsiteY42" fmla="*/ 1027689 h 1893537"/>
              <a:gd name="connsiteX43" fmla="*/ 3123526 w 3139710"/>
              <a:gd name="connsiteY43" fmla="*/ 1594131 h 1893537"/>
              <a:gd name="connsiteX44" fmla="*/ 2686556 w 3139710"/>
              <a:gd name="connsiteY44" fmla="*/ 1626499 h 1893537"/>
              <a:gd name="connsiteX45" fmla="*/ 2500439 w 3139710"/>
              <a:gd name="connsiteY45" fmla="*/ 1561763 h 1893537"/>
              <a:gd name="connsiteX46" fmla="*/ 2419519 w 3139710"/>
              <a:gd name="connsiteY46" fmla="*/ 1537487 h 1893537"/>
              <a:gd name="connsiteX47" fmla="*/ 2168666 w 3139710"/>
              <a:gd name="connsiteY47" fmla="*/ 1472751 h 1893537"/>
              <a:gd name="connsiteX48" fmla="*/ 1885445 w 3139710"/>
              <a:gd name="connsiteY48" fmla="*/ 1505119 h 1893537"/>
              <a:gd name="connsiteX49" fmla="*/ 1602223 w 3139710"/>
              <a:gd name="connsiteY49" fmla="*/ 1497027 h 1893537"/>
              <a:gd name="connsiteX50" fmla="*/ 1497027 w 3139710"/>
              <a:gd name="connsiteY50" fmla="*/ 1521303 h 1893537"/>
              <a:gd name="connsiteX51" fmla="*/ 1472751 w 3139710"/>
              <a:gd name="connsiteY51" fmla="*/ 1529395 h 1893537"/>
              <a:gd name="connsiteX52" fmla="*/ 1448475 w 3139710"/>
              <a:gd name="connsiteY52" fmla="*/ 1521303 h 1893537"/>
              <a:gd name="connsiteX53" fmla="*/ 1440383 w 3139710"/>
              <a:gd name="connsiteY53" fmla="*/ 1497027 h 1893537"/>
              <a:gd name="connsiteX54" fmla="*/ 1448475 w 3139710"/>
              <a:gd name="connsiteY54" fmla="*/ 1335186 h 1893537"/>
              <a:gd name="connsiteX55" fmla="*/ 1464659 w 3139710"/>
              <a:gd name="connsiteY55" fmla="*/ 1286634 h 1893537"/>
              <a:gd name="connsiteX56" fmla="*/ 1472751 w 3139710"/>
              <a:gd name="connsiteY56" fmla="*/ 1221898 h 1893537"/>
              <a:gd name="connsiteX57" fmla="*/ 1488935 w 3139710"/>
              <a:gd name="connsiteY57" fmla="*/ 1197622 h 1893537"/>
              <a:gd name="connsiteX58" fmla="*/ 1480843 w 3139710"/>
              <a:gd name="connsiteY58" fmla="*/ 1116701 h 1893537"/>
              <a:gd name="connsiteX59" fmla="*/ 1472751 w 3139710"/>
              <a:gd name="connsiteY59" fmla="*/ 1092425 h 1893537"/>
              <a:gd name="connsiteX60" fmla="*/ 1448475 w 3139710"/>
              <a:gd name="connsiteY60" fmla="*/ 1084333 h 1893537"/>
              <a:gd name="connsiteX61" fmla="*/ 1424199 w 3139710"/>
              <a:gd name="connsiteY61" fmla="*/ 1068149 h 1893537"/>
              <a:gd name="connsiteX62" fmla="*/ 1286634 w 3139710"/>
              <a:gd name="connsiteY62" fmla="*/ 1051965 h 1893537"/>
              <a:gd name="connsiteX63" fmla="*/ 1181437 w 3139710"/>
              <a:gd name="connsiteY63" fmla="*/ 1027689 h 1893537"/>
              <a:gd name="connsiteX64" fmla="*/ 1149069 w 3139710"/>
              <a:gd name="connsiteY64" fmla="*/ 1019597 h 1893537"/>
              <a:gd name="connsiteX65" fmla="*/ 1060057 w 3139710"/>
              <a:gd name="connsiteY65" fmla="*/ 1003413 h 1893537"/>
              <a:gd name="connsiteX66" fmla="*/ 1019597 w 3139710"/>
              <a:gd name="connsiteY66" fmla="*/ 1011505 h 1893537"/>
              <a:gd name="connsiteX67" fmla="*/ 971045 w 3139710"/>
              <a:gd name="connsiteY67" fmla="*/ 1043873 h 1893537"/>
              <a:gd name="connsiteX68" fmla="*/ 946768 w 3139710"/>
              <a:gd name="connsiteY68" fmla="*/ 1051965 h 1893537"/>
              <a:gd name="connsiteX69" fmla="*/ 922492 w 3139710"/>
              <a:gd name="connsiteY69" fmla="*/ 1068149 h 1893537"/>
              <a:gd name="connsiteX70" fmla="*/ 873940 w 3139710"/>
              <a:gd name="connsiteY70" fmla="*/ 1084333 h 1893537"/>
              <a:gd name="connsiteX71" fmla="*/ 865848 w 3139710"/>
              <a:gd name="connsiteY71" fmla="*/ 1108609 h 1893537"/>
              <a:gd name="connsiteX72" fmla="*/ 841572 w 3139710"/>
              <a:gd name="connsiteY72" fmla="*/ 1116701 h 1893537"/>
              <a:gd name="connsiteX73" fmla="*/ 550259 w 3139710"/>
              <a:gd name="connsiteY73" fmla="*/ 1149069 h 1893537"/>
              <a:gd name="connsiteX74" fmla="*/ 525983 w 3139710"/>
              <a:gd name="connsiteY74" fmla="*/ 1165253 h 1893537"/>
              <a:gd name="connsiteX75" fmla="*/ 493614 w 3139710"/>
              <a:gd name="connsiteY75" fmla="*/ 1270450 h 1893537"/>
              <a:gd name="connsiteX76" fmla="*/ 501706 w 3139710"/>
              <a:gd name="connsiteY76" fmla="*/ 1391830 h 1893537"/>
              <a:gd name="connsiteX77" fmla="*/ 509799 w 3139710"/>
              <a:gd name="connsiteY77" fmla="*/ 1416107 h 1893537"/>
              <a:gd name="connsiteX78" fmla="*/ 558351 w 3139710"/>
              <a:gd name="connsiteY78" fmla="*/ 1432291 h 1893537"/>
              <a:gd name="connsiteX79" fmla="*/ 639271 w 3139710"/>
              <a:gd name="connsiteY79" fmla="*/ 1448475 h 1893537"/>
              <a:gd name="connsiteX80" fmla="*/ 712099 w 3139710"/>
              <a:gd name="connsiteY80" fmla="*/ 1464659 h 1893537"/>
              <a:gd name="connsiteX81" fmla="*/ 728283 w 3139710"/>
              <a:gd name="connsiteY81" fmla="*/ 1488935 h 1893537"/>
              <a:gd name="connsiteX82" fmla="*/ 768744 w 3139710"/>
              <a:gd name="connsiteY82" fmla="*/ 1521303 h 1893537"/>
              <a:gd name="connsiteX83" fmla="*/ 801112 w 3139710"/>
              <a:gd name="connsiteY83" fmla="*/ 1594131 h 1893537"/>
              <a:gd name="connsiteX84" fmla="*/ 776836 w 3139710"/>
              <a:gd name="connsiteY84" fmla="*/ 1755972 h 1893537"/>
              <a:gd name="connsiteX85" fmla="*/ 776836 w 3139710"/>
              <a:gd name="connsiteY85" fmla="*/ 1755972 h 1893537"/>
              <a:gd name="connsiteX86" fmla="*/ 768744 w 3139710"/>
              <a:gd name="connsiteY86" fmla="*/ 1796432 h 1893537"/>
              <a:gd name="connsiteX87" fmla="*/ 744468 w 3139710"/>
              <a:gd name="connsiteY87" fmla="*/ 1812616 h 1893537"/>
              <a:gd name="connsiteX88" fmla="*/ 720191 w 3139710"/>
              <a:gd name="connsiteY88" fmla="*/ 1853076 h 1893537"/>
              <a:gd name="connsiteX89" fmla="*/ 671639 w 3139710"/>
              <a:gd name="connsiteY89" fmla="*/ 1869261 h 1893537"/>
              <a:gd name="connsiteX90" fmla="*/ 614995 w 3139710"/>
              <a:gd name="connsiteY90" fmla="*/ 1885445 h 1893537"/>
              <a:gd name="connsiteX91" fmla="*/ 428878 w 3139710"/>
              <a:gd name="connsiteY91" fmla="*/ 1893537 h 1893537"/>
              <a:gd name="connsiteX92" fmla="*/ 307498 w 3139710"/>
              <a:gd name="connsiteY92" fmla="*/ 1885445 h 1893537"/>
              <a:gd name="connsiteX93" fmla="*/ 258945 w 3139710"/>
              <a:gd name="connsiteY93" fmla="*/ 1869261 h 1893537"/>
              <a:gd name="connsiteX94" fmla="*/ 234669 w 3139710"/>
              <a:gd name="connsiteY94" fmla="*/ 1861168 h 1893537"/>
              <a:gd name="connsiteX95" fmla="*/ 210393 w 3139710"/>
              <a:gd name="connsiteY95" fmla="*/ 1844984 h 1893537"/>
              <a:gd name="connsiteX96" fmla="*/ 113289 w 3139710"/>
              <a:gd name="connsiteY96" fmla="*/ 1820708 h 1893537"/>
              <a:gd name="connsiteX97" fmla="*/ 145657 w 3139710"/>
              <a:gd name="connsiteY97" fmla="*/ 1820708 h 1893537"/>
              <a:gd name="connsiteX0" fmla="*/ 145657 w 3139710"/>
              <a:gd name="connsiteY0" fmla="*/ 1820708 h 1893537"/>
              <a:gd name="connsiteX1" fmla="*/ 137565 w 3139710"/>
              <a:gd name="connsiteY1" fmla="*/ 1796432 h 1893537"/>
              <a:gd name="connsiteX2" fmla="*/ 121381 w 3139710"/>
              <a:gd name="connsiteY2" fmla="*/ 1772156 h 1893537"/>
              <a:gd name="connsiteX3" fmla="*/ 113289 w 3139710"/>
              <a:gd name="connsiteY3" fmla="*/ 1683144 h 1893537"/>
              <a:gd name="connsiteX4" fmla="*/ 105197 w 3139710"/>
              <a:gd name="connsiteY4" fmla="*/ 1626499 h 1893537"/>
              <a:gd name="connsiteX5" fmla="*/ 89013 w 3139710"/>
              <a:gd name="connsiteY5" fmla="*/ 1480843 h 1893537"/>
              <a:gd name="connsiteX6" fmla="*/ 72829 w 3139710"/>
              <a:gd name="connsiteY6" fmla="*/ 1294726 h 1893537"/>
              <a:gd name="connsiteX7" fmla="*/ 56645 w 3139710"/>
              <a:gd name="connsiteY7" fmla="*/ 1246174 h 1893537"/>
              <a:gd name="connsiteX8" fmla="*/ 48553 w 3139710"/>
              <a:gd name="connsiteY8" fmla="*/ 1221898 h 1893537"/>
              <a:gd name="connsiteX9" fmla="*/ 16184 w 3139710"/>
              <a:gd name="connsiteY9" fmla="*/ 1132885 h 1893537"/>
              <a:gd name="connsiteX10" fmla="*/ 8092 w 3139710"/>
              <a:gd name="connsiteY10" fmla="*/ 1068149 h 1893537"/>
              <a:gd name="connsiteX11" fmla="*/ 0 w 3139710"/>
              <a:gd name="connsiteY11" fmla="*/ 1011505 h 1893537"/>
              <a:gd name="connsiteX12" fmla="*/ 8092 w 3139710"/>
              <a:gd name="connsiteY12" fmla="*/ 776836 h 1893537"/>
              <a:gd name="connsiteX13" fmla="*/ 16184 w 3139710"/>
              <a:gd name="connsiteY13" fmla="*/ 744468 h 1893537"/>
              <a:gd name="connsiteX14" fmla="*/ 32368 w 3139710"/>
              <a:gd name="connsiteY14" fmla="*/ 695915 h 1893537"/>
              <a:gd name="connsiteX15" fmla="*/ 40460 w 3139710"/>
              <a:gd name="connsiteY15" fmla="*/ 671639 h 1893537"/>
              <a:gd name="connsiteX16" fmla="*/ 80921 w 3139710"/>
              <a:gd name="connsiteY16" fmla="*/ 582627 h 1893537"/>
              <a:gd name="connsiteX17" fmla="*/ 105197 w 3139710"/>
              <a:gd name="connsiteY17" fmla="*/ 534075 h 1893537"/>
              <a:gd name="connsiteX18" fmla="*/ 129473 w 3139710"/>
              <a:gd name="connsiteY18" fmla="*/ 517891 h 1893537"/>
              <a:gd name="connsiteX19" fmla="*/ 210393 w 3139710"/>
              <a:gd name="connsiteY19" fmla="*/ 501707 h 1893537"/>
              <a:gd name="connsiteX20" fmla="*/ 258945 w 3139710"/>
              <a:gd name="connsiteY20" fmla="*/ 517891 h 1893537"/>
              <a:gd name="connsiteX21" fmla="*/ 283222 w 3139710"/>
              <a:gd name="connsiteY21" fmla="*/ 525983 h 1893537"/>
              <a:gd name="connsiteX22" fmla="*/ 356050 w 3139710"/>
              <a:gd name="connsiteY22" fmla="*/ 558351 h 1893537"/>
              <a:gd name="connsiteX23" fmla="*/ 404602 w 3139710"/>
              <a:gd name="connsiteY23" fmla="*/ 574535 h 1893537"/>
              <a:gd name="connsiteX24" fmla="*/ 574535 w 3139710"/>
              <a:gd name="connsiteY24" fmla="*/ 606903 h 1893537"/>
              <a:gd name="connsiteX25" fmla="*/ 623087 w 3139710"/>
              <a:gd name="connsiteY25" fmla="*/ 623087 h 1893537"/>
              <a:gd name="connsiteX26" fmla="*/ 647363 w 3139710"/>
              <a:gd name="connsiteY26" fmla="*/ 639271 h 1893537"/>
              <a:gd name="connsiteX27" fmla="*/ 784928 w 3139710"/>
              <a:gd name="connsiteY27" fmla="*/ 655455 h 1893537"/>
              <a:gd name="connsiteX28" fmla="*/ 857756 w 3139710"/>
              <a:gd name="connsiteY28" fmla="*/ 671639 h 1893537"/>
              <a:gd name="connsiteX29" fmla="*/ 1367554 w 3139710"/>
              <a:gd name="connsiteY29" fmla="*/ 679731 h 1893537"/>
              <a:gd name="connsiteX30" fmla="*/ 1448475 w 3139710"/>
              <a:gd name="connsiteY30" fmla="*/ 614995 h 1893537"/>
              <a:gd name="connsiteX31" fmla="*/ 1513211 w 3139710"/>
              <a:gd name="connsiteY31" fmla="*/ 550259 h 1893537"/>
              <a:gd name="connsiteX32" fmla="*/ 1545579 w 3139710"/>
              <a:gd name="connsiteY32" fmla="*/ 194209 h 1893537"/>
              <a:gd name="connsiteX33" fmla="*/ 1553671 w 3139710"/>
              <a:gd name="connsiteY33" fmla="*/ 64737 h 1893537"/>
              <a:gd name="connsiteX34" fmla="*/ 1772156 w 3139710"/>
              <a:gd name="connsiteY34" fmla="*/ 0 h 1893537"/>
              <a:gd name="connsiteX35" fmla="*/ 1909721 w 3139710"/>
              <a:gd name="connsiteY35" fmla="*/ 40461 h 1893537"/>
              <a:gd name="connsiteX36" fmla="*/ 2298138 w 3139710"/>
              <a:gd name="connsiteY36" fmla="*/ 72829 h 1893537"/>
              <a:gd name="connsiteX37" fmla="*/ 2468071 w 3139710"/>
              <a:gd name="connsiteY37" fmla="*/ 121381 h 1893537"/>
              <a:gd name="connsiteX38" fmla="*/ 2735108 w 3139710"/>
              <a:gd name="connsiteY38" fmla="*/ 210393 h 1893537"/>
              <a:gd name="connsiteX39" fmla="*/ 3002145 w 3139710"/>
              <a:gd name="connsiteY39" fmla="*/ 186117 h 1893537"/>
              <a:gd name="connsiteX40" fmla="*/ 3042606 w 3139710"/>
              <a:gd name="connsiteY40" fmla="*/ 380326 h 1893537"/>
              <a:gd name="connsiteX41" fmla="*/ 3123526 w 3139710"/>
              <a:gd name="connsiteY41" fmla="*/ 1027689 h 1893537"/>
              <a:gd name="connsiteX42" fmla="*/ 3123526 w 3139710"/>
              <a:gd name="connsiteY42" fmla="*/ 1594131 h 1893537"/>
              <a:gd name="connsiteX43" fmla="*/ 2686556 w 3139710"/>
              <a:gd name="connsiteY43" fmla="*/ 1626499 h 1893537"/>
              <a:gd name="connsiteX44" fmla="*/ 2500439 w 3139710"/>
              <a:gd name="connsiteY44" fmla="*/ 1561763 h 1893537"/>
              <a:gd name="connsiteX45" fmla="*/ 2419519 w 3139710"/>
              <a:gd name="connsiteY45" fmla="*/ 1537487 h 1893537"/>
              <a:gd name="connsiteX46" fmla="*/ 2168666 w 3139710"/>
              <a:gd name="connsiteY46" fmla="*/ 1472751 h 1893537"/>
              <a:gd name="connsiteX47" fmla="*/ 1885445 w 3139710"/>
              <a:gd name="connsiteY47" fmla="*/ 1505119 h 1893537"/>
              <a:gd name="connsiteX48" fmla="*/ 1602223 w 3139710"/>
              <a:gd name="connsiteY48" fmla="*/ 1497027 h 1893537"/>
              <a:gd name="connsiteX49" fmla="*/ 1497027 w 3139710"/>
              <a:gd name="connsiteY49" fmla="*/ 1521303 h 1893537"/>
              <a:gd name="connsiteX50" fmla="*/ 1472751 w 3139710"/>
              <a:gd name="connsiteY50" fmla="*/ 1529395 h 1893537"/>
              <a:gd name="connsiteX51" fmla="*/ 1448475 w 3139710"/>
              <a:gd name="connsiteY51" fmla="*/ 1521303 h 1893537"/>
              <a:gd name="connsiteX52" fmla="*/ 1440383 w 3139710"/>
              <a:gd name="connsiteY52" fmla="*/ 1497027 h 1893537"/>
              <a:gd name="connsiteX53" fmla="*/ 1448475 w 3139710"/>
              <a:gd name="connsiteY53" fmla="*/ 1335186 h 1893537"/>
              <a:gd name="connsiteX54" fmla="*/ 1464659 w 3139710"/>
              <a:gd name="connsiteY54" fmla="*/ 1286634 h 1893537"/>
              <a:gd name="connsiteX55" fmla="*/ 1472751 w 3139710"/>
              <a:gd name="connsiteY55" fmla="*/ 1221898 h 1893537"/>
              <a:gd name="connsiteX56" fmla="*/ 1488935 w 3139710"/>
              <a:gd name="connsiteY56" fmla="*/ 1197622 h 1893537"/>
              <a:gd name="connsiteX57" fmla="*/ 1480843 w 3139710"/>
              <a:gd name="connsiteY57" fmla="*/ 1116701 h 1893537"/>
              <a:gd name="connsiteX58" fmla="*/ 1472751 w 3139710"/>
              <a:gd name="connsiteY58" fmla="*/ 1092425 h 1893537"/>
              <a:gd name="connsiteX59" fmla="*/ 1448475 w 3139710"/>
              <a:gd name="connsiteY59" fmla="*/ 1084333 h 1893537"/>
              <a:gd name="connsiteX60" fmla="*/ 1424199 w 3139710"/>
              <a:gd name="connsiteY60" fmla="*/ 1068149 h 1893537"/>
              <a:gd name="connsiteX61" fmla="*/ 1286634 w 3139710"/>
              <a:gd name="connsiteY61" fmla="*/ 1051965 h 1893537"/>
              <a:gd name="connsiteX62" fmla="*/ 1181437 w 3139710"/>
              <a:gd name="connsiteY62" fmla="*/ 1027689 h 1893537"/>
              <a:gd name="connsiteX63" fmla="*/ 1149069 w 3139710"/>
              <a:gd name="connsiteY63" fmla="*/ 1019597 h 1893537"/>
              <a:gd name="connsiteX64" fmla="*/ 1060057 w 3139710"/>
              <a:gd name="connsiteY64" fmla="*/ 1003413 h 1893537"/>
              <a:gd name="connsiteX65" fmla="*/ 1019597 w 3139710"/>
              <a:gd name="connsiteY65" fmla="*/ 1011505 h 1893537"/>
              <a:gd name="connsiteX66" fmla="*/ 971045 w 3139710"/>
              <a:gd name="connsiteY66" fmla="*/ 1043873 h 1893537"/>
              <a:gd name="connsiteX67" fmla="*/ 946768 w 3139710"/>
              <a:gd name="connsiteY67" fmla="*/ 1051965 h 1893537"/>
              <a:gd name="connsiteX68" fmla="*/ 922492 w 3139710"/>
              <a:gd name="connsiteY68" fmla="*/ 1068149 h 1893537"/>
              <a:gd name="connsiteX69" fmla="*/ 873940 w 3139710"/>
              <a:gd name="connsiteY69" fmla="*/ 1084333 h 1893537"/>
              <a:gd name="connsiteX70" fmla="*/ 865848 w 3139710"/>
              <a:gd name="connsiteY70" fmla="*/ 1108609 h 1893537"/>
              <a:gd name="connsiteX71" fmla="*/ 841572 w 3139710"/>
              <a:gd name="connsiteY71" fmla="*/ 1116701 h 1893537"/>
              <a:gd name="connsiteX72" fmla="*/ 550259 w 3139710"/>
              <a:gd name="connsiteY72" fmla="*/ 1149069 h 1893537"/>
              <a:gd name="connsiteX73" fmla="*/ 525983 w 3139710"/>
              <a:gd name="connsiteY73" fmla="*/ 1165253 h 1893537"/>
              <a:gd name="connsiteX74" fmla="*/ 493614 w 3139710"/>
              <a:gd name="connsiteY74" fmla="*/ 1270450 h 1893537"/>
              <a:gd name="connsiteX75" fmla="*/ 501706 w 3139710"/>
              <a:gd name="connsiteY75" fmla="*/ 1391830 h 1893537"/>
              <a:gd name="connsiteX76" fmla="*/ 509799 w 3139710"/>
              <a:gd name="connsiteY76" fmla="*/ 1416107 h 1893537"/>
              <a:gd name="connsiteX77" fmla="*/ 558351 w 3139710"/>
              <a:gd name="connsiteY77" fmla="*/ 1432291 h 1893537"/>
              <a:gd name="connsiteX78" fmla="*/ 639271 w 3139710"/>
              <a:gd name="connsiteY78" fmla="*/ 1448475 h 1893537"/>
              <a:gd name="connsiteX79" fmla="*/ 712099 w 3139710"/>
              <a:gd name="connsiteY79" fmla="*/ 1464659 h 1893537"/>
              <a:gd name="connsiteX80" fmla="*/ 728283 w 3139710"/>
              <a:gd name="connsiteY80" fmla="*/ 1488935 h 1893537"/>
              <a:gd name="connsiteX81" fmla="*/ 768744 w 3139710"/>
              <a:gd name="connsiteY81" fmla="*/ 1521303 h 1893537"/>
              <a:gd name="connsiteX82" fmla="*/ 801112 w 3139710"/>
              <a:gd name="connsiteY82" fmla="*/ 1594131 h 1893537"/>
              <a:gd name="connsiteX83" fmla="*/ 776836 w 3139710"/>
              <a:gd name="connsiteY83" fmla="*/ 1755972 h 1893537"/>
              <a:gd name="connsiteX84" fmla="*/ 776836 w 3139710"/>
              <a:gd name="connsiteY84" fmla="*/ 1755972 h 1893537"/>
              <a:gd name="connsiteX85" fmla="*/ 768744 w 3139710"/>
              <a:gd name="connsiteY85" fmla="*/ 1796432 h 1893537"/>
              <a:gd name="connsiteX86" fmla="*/ 744468 w 3139710"/>
              <a:gd name="connsiteY86" fmla="*/ 1812616 h 1893537"/>
              <a:gd name="connsiteX87" fmla="*/ 720191 w 3139710"/>
              <a:gd name="connsiteY87" fmla="*/ 1853076 h 1893537"/>
              <a:gd name="connsiteX88" fmla="*/ 671639 w 3139710"/>
              <a:gd name="connsiteY88" fmla="*/ 1869261 h 1893537"/>
              <a:gd name="connsiteX89" fmla="*/ 614995 w 3139710"/>
              <a:gd name="connsiteY89" fmla="*/ 1885445 h 1893537"/>
              <a:gd name="connsiteX90" fmla="*/ 428878 w 3139710"/>
              <a:gd name="connsiteY90" fmla="*/ 1893537 h 1893537"/>
              <a:gd name="connsiteX91" fmla="*/ 307498 w 3139710"/>
              <a:gd name="connsiteY91" fmla="*/ 1885445 h 1893537"/>
              <a:gd name="connsiteX92" fmla="*/ 258945 w 3139710"/>
              <a:gd name="connsiteY92" fmla="*/ 1869261 h 1893537"/>
              <a:gd name="connsiteX93" fmla="*/ 234669 w 3139710"/>
              <a:gd name="connsiteY93" fmla="*/ 1861168 h 1893537"/>
              <a:gd name="connsiteX94" fmla="*/ 210393 w 3139710"/>
              <a:gd name="connsiteY94" fmla="*/ 1844984 h 1893537"/>
              <a:gd name="connsiteX95" fmla="*/ 113289 w 3139710"/>
              <a:gd name="connsiteY95" fmla="*/ 1820708 h 1893537"/>
              <a:gd name="connsiteX96" fmla="*/ 145657 w 3139710"/>
              <a:gd name="connsiteY96" fmla="*/ 1820708 h 1893537"/>
              <a:gd name="connsiteX0" fmla="*/ 145657 w 3139710"/>
              <a:gd name="connsiteY0" fmla="*/ 1820708 h 1893537"/>
              <a:gd name="connsiteX1" fmla="*/ 137565 w 3139710"/>
              <a:gd name="connsiteY1" fmla="*/ 1796432 h 1893537"/>
              <a:gd name="connsiteX2" fmla="*/ 121381 w 3139710"/>
              <a:gd name="connsiteY2" fmla="*/ 1772156 h 1893537"/>
              <a:gd name="connsiteX3" fmla="*/ 113289 w 3139710"/>
              <a:gd name="connsiteY3" fmla="*/ 1683144 h 1893537"/>
              <a:gd name="connsiteX4" fmla="*/ 105197 w 3139710"/>
              <a:gd name="connsiteY4" fmla="*/ 1626499 h 1893537"/>
              <a:gd name="connsiteX5" fmla="*/ 89013 w 3139710"/>
              <a:gd name="connsiteY5" fmla="*/ 1480843 h 1893537"/>
              <a:gd name="connsiteX6" fmla="*/ 72829 w 3139710"/>
              <a:gd name="connsiteY6" fmla="*/ 1294726 h 1893537"/>
              <a:gd name="connsiteX7" fmla="*/ 56645 w 3139710"/>
              <a:gd name="connsiteY7" fmla="*/ 1246174 h 1893537"/>
              <a:gd name="connsiteX8" fmla="*/ 48553 w 3139710"/>
              <a:gd name="connsiteY8" fmla="*/ 1221898 h 1893537"/>
              <a:gd name="connsiteX9" fmla="*/ 16184 w 3139710"/>
              <a:gd name="connsiteY9" fmla="*/ 1132885 h 1893537"/>
              <a:gd name="connsiteX10" fmla="*/ 8092 w 3139710"/>
              <a:gd name="connsiteY10" fmla="*/ 1068149 h 1893537"/>
              <a:gd name="connsiteX11" fmla="*/ 0 w 3139710"/>
              <a:gd name="connsiteY11" fmla="*/ 1011505 h 1893537"/>
              <a:gd name="connsiteX12" fmla="*/ 8092 w 3139710"/>
              <a:gd name="connsiteY12" fmla="*/ 776836 h 1893537"/>
              <a:gd name="connsiteX13" fmla="*/ 16184 w 3139710"/>
              <a:gd name="connsiteY13" fmla="*/ 744468 h 1893537"/>
              <a:gd name="connsiteX14" fmla="*/ 32368 w 3139710"/>
              <a:gd name="connsiteY14" fmla="*/ 695915 h 1893537"/>
              <a:gd name="connsiteX15" fmla="*/ 40460 w 3139710"/>
              <a:gd name="connsiteY15" fmla="*/ 671639 h 1893537"/>
              <a:gd name="connsiteX16" fmla="*/ 80921 w 3139710"/>
              <a:gd name="connsiteY16" fmla="*/ 582627 h 1893537"/>
              <a:gd name="connsiteX17" fmla="*/ 105197 w 3139710"/>
              <a:gd name="connsiteY17" fmla="*/ 534075 h 1893537"/>
              <a:gd name="connsiteX18" fmla="*/ 129473 w 3139710"/>
              <a:gd name="connsiteY18" fmla="*/ 517891 h 1893537"/>
              <a:gd name="connsiteX19" fmla="*/ 210393 w 3139710"/>
              <a:gd name="connsiteY19" fmla="*/ 501707 h 1893537"/>
              <a:gd name="connsiteX20" fmla="*/ 258945 w 3139710"/>
              <a:gd name="connsiteY20" fmla="*/ 517891 h 1893537"/>
              <a:gd name="connsiteX21" fmla="*/ 283222 w 3139710"/>
              <a:gd name="connsiteY21" fmla="*/ 525983 h 1893537"/>
              <a:gd name="connsiteX22" fmla="*/ 356050 w 3139710"/>
              <a:gd name="connsiteY22" fmla="*/ 558351 h 1893537"/>
              <a:gd name="connsiteX23" fmla="*/ 404602 w 3139710"/>
              <a:gd name="connsiteY23" fmla="*/ 574535 h 1893537"/>
              <a:gd name="connsiteX24" fmla="*/ 574535 w 3139710"/>
              <a:gd name="connsiteY24" fmla="*/ 606903 h 1893537"/>
              <a:gd name="connsiteX25" fmla="*/ 623087 w 3139710"/>
              <a:gd name="connsiteY25" fmla="*/ 623087 h 1893537"/>
              <a:gd name="connsiteX26" fmla="*/ 784928 w 3139710"/>
              <a:gd name="connsiteY26" fmla="*/ 655455 h 1893537"/>
              <a:gd name="connsiteX27" fmla="*/ 857756 w 3139710"/>
              <a:gd name="connsiteY27" fmla="*/ 671639 h 1893537"/>
              <a:gd name="connsiteX28" fmla="*/ 1367554 w 3139710"/>
              <a:gd name="connsiteY28" fmla="*/ 679731 h 1893537"/>
              <a:gd name="connsiteX29" fmla="*/ 1448475 w 3139710"/>
              <a:gd name="connsiteY29" fmla="*/ 614995 h 1893537"/>
              <a:gd name="connsiteX30" fmla="*/ 1513211 w 3139710"/>
              <a:gd name="connsiteY30" fmla="*/ 550259 h 1893537"/>
              <a:gd name="connsiteX31" fmla="*/ 1545579 w 3139710"/>
              <a:gd name="connsiteY31" fmla="*/ 194209 h 1893537"/>
              <a:gd name="connsiteX32" fmla="*/ 1553671 w 3139710"/>
              <a:gd name="connsiteY32" fmla="*/ 64737 h 1893537"/>
              <a:gd name="connsiteX33" fmla="*/ 1772156 w 3139710"/>
              <a:gd name="connsiteY33" fmla="*/ 0 h 1893537"/>
              <a:gd name="connsiteX34" fmla="*/ 1909721 w 3139710"/>
              <a:gd name="connsiteY34" fmla="*/ 40461 h 1893537"/>
              <a:gd name="connsiteX35" fmla="*/ 2298138 w 3139710"/>
              <a:gd name="connsiteY35" fmla="*/ 72829 h 1893537"/>
              <a:gd name="connsiteX36" fmla="*/ 2468071 w 3139710"/>
              <a:gd name="connsiteY36" fmla="*/ 121381 h 1893537"/>
              <a:gd name="connsiteX37" fmla="*/ 2735108 w 3139710"/>
              <a:gd name="connsiteY37" fmla="*/ 210393 h 1893537"/>
              <a:gd name="connsiteX38" fmla="*/ 3002145 w 3139710"/>
              <a:gd name="connsiteY38" fmla="*/ 186117 h 1893537"/>
              <a:gd name="connsiteX39" fmla="*/ 3042606 w 3139710"/>
              <a:gd name="connsiteY39" fmla="*/ 380326 h 1893537"/>
              <a:gd name="connsiteX40" fmla="*/ 3123526 w 3139710"/>
              <a:gd name="connsiteY40" fmla="*/ 1027689 h 1893537"/>
              <a:gd name="connsiteX41" fmla="*/ 3123526 w 3139710"/>
              <a:gd name="connsiteY41" fmla="*/ 1594131 h 1893537"/>
              <a:gd name="connsiteX42" fmla="*/ 2686556 w 3139710"/>
              <a:gd name="connsiteY42" fmla="*/ 1626499 h 1893537"/>
              <a:gd name="connsiteX43" fmla="*/ 2500439 w 3139710"/>
              <a:gd name="connsiteY43" fmla="*/ 1561763 h 1893537"/>
              <a:gd name="connsiteX44" fmla="*/ 2419519 w 3139710"/>
              <a:gd name="connsiteY44" fmla="*/ 1537487 h 1893537"/>
              <a:gd name="connsiteX45" fmla="*/ 2168666 w 3139710"/>
              <a:gd name="connsiteY45" fmla="*/ 1472751 h 1893537"/>
              <a:gd name="connsiteX46" fmla="*/ 1885445 w 3139710"/>
              <a:gd name="connsiteY46" fmla="*/ 1505119 h 1893537"/>
              <a:gd name="connsiteX47" fmla="*/ 1602223 w 3139710"/>
              <a:gd name="connsiteY47" fmla="*/ 1497027 h 1893537"/>
              <a:gd name="connsiteX48" fmla="*/ 1497027 w 3139710"/>
              <a:gd name="connsiteY48" fmla="*/ 1521303 h 1893537"/>
              <a:gd name="connsiteX49" fmla="*/ 1472751 w 3139710"/>
              <a:gd name="connsiteY49" fmla="*/ 1529395 h 1893537"/>
              <a:gd name="connsiteX50" fmla="*/ 1448475 w 3139710"/>
              <a:gd name="connsiteY50" fmla="*/ 1521303 h 1893537"/>
              <a:gd name="connsiteX51" fmla="*/ 1440383 w 3139710"/>
              <a:gd name="connsiteY51" fmla="*/ 1497027 h 1893537"/>
              <a:gd name="connsiteX52" fmla="*/ 1448475 w 3139710"/>
              <a:gd name="connsiteY52" fmla="*/ 1335186 h 1893537"/>
              <a:gd name="connsiteX53" fmla="*/ 1464659 w 3139710"/>
              <a:gd name="connsiteY53" fmla="*/ 1286634 h 1893537"/>
              <a:gd name="connsiteX54" fmla="*/ 1472751 w 3139710"/>
              <a:gd name="connsiteY54" fmla="*/ 1221898 h 1893537"/>
              <a:gd name="connsiteX55" fmla="*/ 1488935 w 3139710"/>
              <a:gd name="connsiteY55" fmla="*/ 1197622 h 1893537"/>
              <a:gd name="connsiteX56" fmla="*/ 1480843 w 3139710"/>
              <a:gd name="connsiteY56" fmla="*/ 1116701 h 1893537"/>
              <a:gd name="connsiteX57" fmla="*/ 1472751 w 3139710"/>
              <a:gd name="connsiteY57" fmla="*/ 1092425 h 1893537"/>
              <a:gd name="connsiteX58" fmla="*/ 1448475 w 3139710"/>
              <a:gd name="connsiteY58" fmla="*/ 1084333 h 1893537"/>
              <a:gd name="connsiteX59" fmla="*/ 1424199 w 3139710"/>
              <a:gd name="connsiteY59" fmla="*/ 1068149 h 1893537"/>
              <a:gd name="connsiteX60" fmla="*/ 1286634 w 3139710"/>
              <a:gd name="connsiteY60" fmla="*/ 1051965 h 1893537"/>
              <a:gd name="connsiteX61" fmla="*/ 1181437 w 3139710"/>
              <a:gd name="connsiteY61" fmla="*/ 1027689 h 1893537"/>
              <a:gd name="connsiteX62" fmla="*/ 1149069 w 3139710"/>
              <a:gd name="connsiteY62" fmla="*/ 1019597 h 1893537"/>
              <a:gd name="connsiteX63" fmla="*/ 1060057 w 3139710"/>
              <a:gd name="connsiteY63" fmla="*/ 1003413 h 1893537"/>
              <a:gd name="connsiteX64" fmla="*/ 1019597 w 3139710"/>
              <a:gd name="connsiteY64" fmla="*/ 1011505 h 1893537"/>
              <a:gd name="connsiteX65" fmla="*/ 971045 w 3139710"/>
              <a:gd name="connsiteY65" fmla="*/ 1043873 h 1893537"/>
              <a:gd name="connsiteX66" fmla="*/ 946768 w 3139710"/>
              <a:gd name="connsiteY66" fmla="*/ 1051965 h 1893537"/>
              <a:gd name="connsiteX67" fmla="*/ 922492 w 3139710"/>
              <a:gd name="connsiteY67" fmla="*/ 1068149 h 1893537"/>
              <a:gd name="connsiteX68" fmla="*/ 873940 w 3139710"/>
              <a:gd name="connsiteY68" fmla="*/ 1084333 h 1893537"/>
              <a:gd name="connsiteX69" fmla="*/ 865848 w 3139710"/>
              <a:gd name="connsiteY69" fmla="*/ 1108609 h 1893537"/>
              <a:gd name="connsiteX70" fmla="*/ 841572 w 3139710"/>
              <a:gd name="connsiteY70" fmla="*/ 1116701 h 1893537"/>
              <a:gd name="connsiteX71" fmla="*/ 550259 w 3139710"/>
              <a:gd name="connsiteY71" fmla="*/ 1149069 h 1893537"/>
              <a:gd name="connsiteX72" fmla="*/ 525983 w 3139710"/>
              <a:gd name="connsiteY72" fmla="*/ 1165253 h 1893537"/>
              <a:gd name="connsiteX73" fmla="*/ 493614 w 3139710"/>
              <a:gd name="connsiteY73" fmla="*/ 1270450 h 1893537"/>
              <a:gd name="connsiteX74" fmla="*/ 501706 w 3139710"/>
              <a:gd name="connsiteY74" fmla="*/ 1391830 h 1893537"/>
              <a:gd name="connsiteX75" fmla="*/ 509799 w 3139710"/>
              <a:gd name="connsiteY75" fmla="*/ 1416107 h 1893537"/>
              <a:gd name="connsiteX76" fmla="*/ 558351 w 3139710"/>
              <a:gd name="connsiteY76" fmla="*/ 1432291 h 1893537"/>
              <a:gd name="connsiteX77" fmla="*/ 639271 w 3139710"/>
              <a:gd name="connsiteY77" fmla="*/ 1448475 h 1893537"/>
              <a:gd name="connsiteX78" fmla="*/ 712099 w 3139710"/>
              <a:gd name="connsiteY78" fmla="*/ 1464659 h 1893537"/>
              <a:gd name="connsiteX79" fmla="*/ 728283 w 3139710"/>
              <a:gd name="connsiteY79" fmla="*/ 1488935 h 1893537"/>
              <a:gd name="connsiteX80" fmla="*/ 768744 w 3139710"/>
              <a:gd name="connsiteY80" fmla="*/ 1521303 h 1893537"/>
              <a:gd name="connsiteX81" fmla="*/ 801112 w 3139710"/>
              <a:gd name="connsiteY81" fmla="*/ 1594131 h 1893537"/>
              <a:gd name="connsiteX82" fmla="*/ 776836 w 3139710"/>
              <a:gd name="connsiteY82" fmla="*/ 1755972 h 1893537"/>
              <a:gd name="connsiteX83" fmla="*/ 776836 w 3139710"/>
              <a:gd name="connsiteY83" fmla="*/ 1755972 h 1893537"/>
              <a:gd name="connsiteX84" fmla="*/ 768744 w 3139710"/>
              <a:gd name="connsiteY84" fmla="*/ 1796432 h 1893537"/>
              <a:gd name="connsiteX85" fmla="*/ 744468 w 3139710"/>
              <a:gd name="connsiteY85" fmla="*/ 1812616 h 1893537"/>
              <a:gd name="connsiteX86" fmla="*/ 720191 w 3139710"/>
              <a:gd name="connsiteY86" fmla="*/ 1853076 h 1893537"/>
              <a:gd name="connsiteX87" fmla="*/ 671639 w 3139710"/>
              <a:gd name="connsiteY87" fmla="*/ 1869261 h 1893537"/>
              <a:gd name="connsiteX88" fmla="*/ 614995 w 3139710"/>
              <a:gd name="connsiteY88" fmla="*/ 1885445 h 1893537"/>
              <a:gd name="connsiteX89" fmla="*/ 428878 w 3139710"/>
              <a:gd name="connsiteY89" fmla="*/ 1893537 h 1893537"/>
              <a:gd name="connsiteX90" fmla="*/ 307498 w 3139710"/>
              <a:gd name="connsiteY90" fmla="*/ 1885445 h 1893537"/>
              <a:gd name="connsiteX91" fmla="*/ 258945 w 3139710"/>
              <a:gd name="connsiteY91" fmla="*/ 1869261 h 1893537"/>
              <a:gd name="connsiteX92" fmla="*/ 234669 w 3139710"/>
              <a:gd name="connsiteY92" fmla="*/ 1861168 h 1893537"/>
              <a:gd name="connsiteX93" fmla="*/ 210393 w 3139710"/>
              <a:gd name="connsiteY93" fmla="*/ 1844984 h 1893537"/>
              <a:gd name="connsiteX94" fmla="*/ 113289 w 3139710"/>
              <a:gd name="connsiteY94" fmla="*/ 1820708 h 1893537"/>
              <a:gd name="connsiteX95" fmla="*/ 145657 w 3139710"/>
              <a:gd name="connsiteY95" fmla="*/ 1820708 h 1893537"/>
              <a:gd name="connsiteX0" fmla="*/ 145657 w 3139710"/>
              <a:gd name="connsiteY0" fmla="*/ 1820708 h 1893537"/>
              <a:gd name="connsiteX1" fmla="*/ 137565 w 3139710"/>
              <a:gd name="connsiteY1" fmla="*/ 1796432 h 1893537"/>
              <a:gd name="connsiteX2" fmla="*/ 121381 w 3139710"/>
              <a:gd name="connsiteY2" fmla="*/ 1772156 h 1893537"/>
              <a:gd name="connsiteX3" fmla="*/ 113289 w 3139710"/>
              <a:gd name="connsiteY3" fmla="*/ 1683144 h 1893537"/>
              <a:gd name="connsiteX4" fmla="*/ 105197 w 3139710"/>
              <a:gd name="connsiteY4" fmla="*/ 1626499 h 1893537"/>
              <a:gd name="connsiteX5" fmla="*/ 89013 w 3139710"/>
              <a:gd name="connsiteY5" fmla="*/ 1480843 h 1893537"/>
              <a:gd name="connsiteX6" fmla="*/ 72829 w 3139710"/>
              <a:gd name="connsiteY6" fmla="*/ 1294726 h 1893537"/>
              <a:gd name="connsiteX7" fmla="*/ 56645 w 3139710"/>
              <a:gd name="connsiteY7" fmla="*/ 1246174 h 1893537"/>
              <a:gd name="connsiteX8" fmla="*/ 48553 w 3139710"/>
              <a:gd name="connsiteY8" fmla="*/ 1221898 h 1893537"/>
              <a:gd name="connsiteX9" fmla="*/ 16184 w 3139710"/>
              <a:gd name="connsiteY9" fmla="*/ 1132885 h 1893537"/>
              <a:gd name="connsiteX10" fmla="*/ 8092 w 3139710"/>
              <a:gd name="connsiteY10" fmla="*/ 1068149 h 1893537"/>
              <a:gd name="connsiteX11" fmla="*/ 0 w 3139710"/>
              <a:gd name="connsiteY11" fmla="*/ 1011505 h 1893537"/>
              <a:gd name="connsiteX12" fmla="*/ 8092 w 3139710"/>
              <a:gd name="connsiteY12" fmla="*/ 776836 h 1893537"/>
              <a:gd name="connsiteX13" fmla="*/ 16184 w 3139710"/>
              <a:gd name="connsiteY13" fmla="*/ 744468 h 1893537"/>
              <a:gd name="connsiteX14" fmla="*/ 32368 w 3139710"/>
              <a:gd name="connsiteY14" fmla="*/ 695915 h 1893537"/>
              <a:gd name="connsiteX15" fmla="*/ 40460 w 3139710"/>
              <a:gd name="connsiteY15" fmla="*/ 671639 h 1893537"/>
              <a:gd name="connsiteX16" fmla="*/ 80921 w 3139710"/>
              <a:gd name="connsiteY16" fmla="*/ 582627 h 1893537"/>
              <a:gd name="connsiteX17" fmla="*/ 105197 w 3139710"/>
              <a:gd name="connsiteY17" fmla="*/ 534075 h 1893537"/>
              <a:gd name="connsiteX18" fmla="*/ 129473 w 3139710"/>
              <a:gd name="connsiteY18" fmla="*/ 517891 h 1893537"/>
              <a:gd name="connsiteX19" fmla="*/ 210393 w 3139710"/>
              <a:gd name="connsiteY19" fmla="*/ 501707 h 1893537"/>
              <a:gd name="connsiteX20" fmla="*/ 258945 w 3139710"/>
              <a:gd name="connsiteY20" fmla="*/ 517891 h 1893537"/>
              <a:gd name="connsiteX21" fmla="*/ 283222 w 3139710"/>
              <a:gd name="connsiteY21" fmla="*/ 525983 h 1893537"/>
              <a:gd name="connsiteX22" fmla="*/ 404602 w 3139710"/>
              <a:gd name="connsiteY22" fmla="*/ 574535 h 1893537"/>
              <a:gd name="connsiteX23" fmla="*/ 574535 w 3139710"/>
              <a:gd name="connsiteY23" fmla="*/ 606903 h 1893537"/>
              <a:gd name="connsiteX24" fmla="*/ 623087 w 3139710"/>
              <a:gd name="connsiteY24" fmla="*/ 623087 h 1893537"/>
              <a:gd name="connsiteX25" fmla="*/ 784928 w 3139710"/>
              <a:gd name="connsiteY25" fmla="*/ 655455 h 1893537"/>
              <a:gd name="connsiteX26" fmla="*/ 857756 w 3139710"/>
              <a:gd name="connsiteY26" fmla="*/ 671639 h 1893537"/>
              <a:gd name="connsiteX27" fmla="*/ 1367554 w 3139710"/>
              <a:gd name="connsiteY27" fmla="*/ 679731 h 1893537"/>
              <a:gd name="connsiteX28" fmla="*/ 1448475 w 3139710"/>
              <a:gd name="connsiteY28" fmla="*/ 614995 h 1893537"/>
              <a:gd name="connsiteX29" fmla="*/ 1513211 w 3139710"/>
              <a:gd name="connsiteY29" fmla="*/ 550259 h 1893537"/>
              <a:gd name="connsiteX30" fmla="*/ 1545579 w 3139710"/>
              <a:gd name="connsiteY30" fmla="*/ 194209 h 1893537"/>
              <a:gd name="connsiteX31" fmla="*/ 1553671 w 3139710"/>
              <a:gd name="connsiteY31" fmla="*/ 64737 h 1893537"/>
              <a:gd name="connsiteX32" fmla="*/ 1772156 w 3139710"/>
              <a:gd name="connsiteY32" fmla="*/ 0 h 1893537"/>
              <a:gd name="connsiteX33" fmla="*/ 1909721 w 3139710"/>
              <a:gd name="connsiteY33" fmla="*/ 40461 h 1893537"/>
              <a:gd name="connsiteX34" fmla="*/ 2298138 w 3139710"/>
              <a:gd name="connsiteY34" fmla="*/ 72829 h 1893537"/>
              <a:gd name="connsiteX35" fmla="*/ 2468071 w 3139710"/>
              <a:gd name="connsiteY35" fmla="*/ 121381 h 1893537"/>
              <a:gd name="connsiteX36" fmla="*/ 2735108 w 3139710"/>
              <a:gd name="connsiteY36" fmla="*/ 210393 h 1893537"/>
              <a:gd name="connsiteX37" fmla="*/ 3002145 w 3139710"/>
              <a:gd name="connsiteY37" fmla="*/ 186117 h 1893537"/>
              <a:gd name="connsiteX38" fmla="*/ 3042606 w 3139710"/>
              <a:gd name="connsiteY38" fmla="*/ 380326 h 1893537"/>
              <a:gd name="connsiteX39" fmla="*/ 3123526 w 3139710"/>
              <a:gd name="connsiteY39" fmla="*/ 1027689 h 1893537"/>
              <a:gd name="connsiteX40" fmla="*/ 3123526 w 3139710"/>
              <a:gd name="connsiteY40" fmla="*/ 1594131 h 1893537"/>
              <a:gd name="connsiteX41" fmla="*/ 2686556 w 3139710"/>
              <a:gd name="connsiteY41" fmla="*/ 1626499 h 1893537"/>
              <a:gd name="connsiteX42" fmla="*/ 2500439 w 3139710"/>
              <a:gd name="connsiteY42" fmla="*/ 1561763 h 1893537"/>
              <a:gd name="connsiteX43" fmla="*/ 2419519 w 3139710"/>
              <a:gd name="connsiteY43" fmla="*/ 1537487 h 1893537"/>
              <a:gd name="connsiteX44" fmla="*/ 2168666 w 3139710"/>
              <a:gd name="connsiteY44" fmla="*/ 1472751 h 1893537"/>
              <a:gd name="connsiteX45" fmla="*/ 1885445 w 3139710"/>
              <a:gd name="connsiteY45" fmla="*/ 1505119 h 1893537"/>
              <a:gd name="connsiteX46" fmla="*/ 1602223 w 3139710"/>
              <a:gd name="connsiteY46" fmla="*/ 1497027 h 1893537"/>
              <a:gd name="connsiteX47" fmla="*/ 1497027 w 3139710"/>
              <a:gd name="connsiteY47" fmla="*/ 1521303 h 1893537"/>
              <a:gd name="connsiteX48" fmla="*/ 1472751 w 3139710"/>
              <a:gd name="connsiteY48" fmla="*/ 1529395 h 1893537"/>
              <a:gd name="connsiteX49" fmla="*/ 1448475 w 3139710"/>
              <a:gd name="connsiteY49" fmla="*/ 1521303 h 1893537"/>
              <a:gd name="connsiteX50" fmla="*/ 1440383 w 3139710"/>
              <a:gd name="connsiteY50" fmla="*/ 1497027 h 1893537"/>
              <a:gd name="connsiteX51" fmla="*/ 1448475 w 3139710"/>
              <a:gd name="connsiteY51" fmla="*/ 1335186 h 1893537"/>
              <a:gd name="connsiteX52" fmla="*/ 1464659 w 3139710"/>
              <a:gd name="connsiteY52" fmla="*/ 1286634 h 1893537"/>
              <a:gd name="connsiteX53" fmla="*/ 1472751 w 3139710"/>
              <a:gd name="connsiteY53" fmla="*/ 1221898 h 1893537"/>
              <a:gd name="connsiteX54" fmla="*/ 1488935 w 3139710"/>
              <a:gd name="connsiteY54" fmla="*/ 1197622 h 1893537"/>
              <a:gd name="connsiteX55" fmla="*/ 1480843 w 3139710"/>
              <a:gd name="connsiteY55" fmla="*/ 1116701 h 1893537"/>
              <a:gd name="connsiteX56" fmla="*/ 1472751 w 3139710"/>
              <a:gd name="connsiteY56" fmla="*/ 1092425 h 1893537"/>
              <a:gd name="connsiteX57" fmla="*/ 1448475 w 3139710"/>
              <a:gd name="connsiteY57" fmla="*/ 1084333 h 1893537"/>
              <a:gd name="connsiteX58" fmla="*/ 1424199 w 3139710"/>
              <a:gd name="connsiteY58" fmla="*/ 1068149 h 1893537"/>
              <a:gd name="connsiteX59" fmla="*/ 1286634 w 3139710"/>
              <a:gd name="connsiteY59" fmla="*/ 1051965 h 1893537"/>
              <a:gd name="connsiteX60" fmla="*/ 1181437 w 3139710"/>
              <a:gd name="connsiteY60" fmla="*/ 1027689 h 1893537"/>
              <a:gd name="connsiteX61" fmla="*/ 1149069 w 3139710"/>
              <a:gd name="connsiteY61" fmla="*/ 1019597 h 1893537"/>
              <a:gd name="connsiteX62" fmla="*/ 1060057 w 3139710"/>
              <a:gd name="connsiteY62" fmla="*/ 1003413 h 1893537"/>
              <a:gd name="connsiteX63" fmla="*/ 1019597 w 3139710"/>
              <a:gd name="connsiteY63" fmla="*/ 1011505 h 1893537"/>
              <a:gd name="connsiteX64" fmla="*/ 971045 w 3139710"/>
              <a:gd name="connsiteY64" fmla="*/ 1043873 h 1893537"/>
              <a:gd name="connsiteX65" fmla="*/ 946768 w 3139710"/>
              <a:gd name="connsiteY65" fmla="*/ 1051965 h 1893537"/>
              <a:gd name="connsiteX66" fmla="*/ 922492 w 3139710"/>
              <a:gd name="connsiteY66" fmla="*/ 1068149 h 1893537"/>
              <a:gd name="connsiteX67" fmla="*/ 873940 w 3139710"/>
              <a:gd name="connsiteY67" fmla="*/ 1084333 h 1893537"/>
              <a:gd name="connsiteX68" fmla="*/ 865848 w 3139710"/>
              <a:gd name="connsiteY68" fmla="*/ 1108609 h 1893537"/>
              <a:gd name="connsiteX69" fmla="*/ 841572 w 3139710"/>
              <a:gd name="connsiteY69" fmla="*/ 1116701 h 1893537"/>
              <a:gd name="connsiteX70" fmla="*/ 550259 w 3139710"/>
              <a:gd name="connsiteY70" fmla="*/ 1149069 h 1893537"/>
              <a:gd name="connsiteX71" fmla="*/ 525983 w 3139710"/>
              <a:gd name="connsiteY71" fmla="*/ 1165253 h 1893537"/>
              <a:gd name="connsiteX72" fmla="*/ 493614 w 3139710"/>
              <a:gd name="connsiteY72" fmla="*/ 1270450 h 1893537"/>
              <a:gd name="connsiteX73" fmla="*/ 501706 w 3139710"/>
              <a:gd name="connsiteY73" fmla="*/ 1391830 h 1893537"/>
              <a:gd name="connsiteX74" fmla="*/ 509799 w 3139710"/>
              <a:gd name="connsiteY74" fmla="*/ 1416107 h 1893537"/>
              <a:gd name="connsiteX75" fmla="*/ 558351 w 3139710"/>
              <a:gd name="connsiteY75" fmla="*/ 1432291 h 1893537"/>
              <a:gd name="connsiteX76" fmla="*/ 639271 w 3139710"/>
              <a:gd name="connsiteY76" fmla="*/ 1448475 h 1893537"/>
              <a:gd name="connsiteX77" fmla="*/ 712099 w 3139710"/>
              <a:gd name="connsiteY77" fmla="*/ 1464659 h 1893537"/>
              <a:gd name="connsiteX78" fmla="*/ 728283 w 3139710"/>
              <a:gd name="connsiteY78" fmla="*/ 1488935 h 1893537"/>
              <a:gd name="connsiteX79" fmla="*/ 768744 w 3139710"/>
              <a:gd name="connsiteY79" fmla="*/ 1521303 h 1893537"/>
              <a:gd name="connsiteX80" fmla="*/ 801112 w 3139710"/>
              <a:gd name="connsiteY80" fmla="*/ 1594131 h 1893537"/>
              <a:gd name="connsiteX81" fmla="*/ 776836 w 3139710"/>
              <a:gd name="connsiteY81" fmla="*/ 1755972 h 1893537"/>
              <a:gd name="connsiteX82" fmla="*/ 776836 w 3139710"/>
              <a:gd name="connsiteY82" fmla="*/ 1755972 h 1893537"/>
              <a:gd name="connsiteX83" fmla="*/ 768744 w 3139710"/>
              <a:gd name="connsiteY83" fmla="*/ 1796432 h 1893537"/>
              <a:gd name="connsiteX84" fmla="*/ 744468 w 3139710"/>
              <a:gd name="connsiteY84" fmla="*/ 1812616 h 1893537"/>
              <a:gd name="connsiteX85" fmla="*/ 720191 w 3139710"/>
              <a:gd name="connsiteY85" fmla="*/ 1853076 h 1893537"/>
              <a:gd name="connsiteX86" fmla="*/ 671639 w 3139710"/>
              <a:gd name="connsiteY86" fmla="*/ 1869261 h 1893537"/>
              <a:gd name="connsiteX87" fmla="*/ 614995 w 3139710"/>
              <a:gd name="connsiteY87" fmla="*/ 1885445 h 1893537"/>
              <a:gd name="connsiteX88" fmla="*/ 428878 w 3139710"/>
              <a:gd name="connsiteY88" fmla="*/ 1893537 h 1893537"/>
              <a:gd name="connsiteX89" fmla="*/ 307498 w 3139710"/>
              <a:gd name="connsiteY89" fmla="*/ 1885445 h 1893537"/>
              <a:gd name="connsiteX90" fmla="*/ 258945 w 3139710"/>
              <a:gd name="connsiteY90" fmla="*/ 1869261 h 1893537"/>
              <a:gd name="connsiteX91" fmla="*/ 234669 w 3139710"/>
              <a:gd name="connsiteY91" fmla="*/ 1861168 h 1893537"/>
              <a:gd name="connsiteX92" fmla="*/ 210393 w 3139710"/>
              <a:gd name="connsiteY92" fmla="*/ 1844984 h 1893537"/>
              <a:gd name="connsiteX93" fmla="*/ 113289 w 3139710"/>
              <a:gd name="connsiteY93" fmla="*/ 1820708 h 1893537"/>
              <a:gd name="connsiteX94" fmla="*/ 145657 w 3139710"/>
              <a:gd name="connsiteY94" fmla="*/ 1820708 h 1893537"/>
              <a:gd name="connsiteX0" fmla="*/ 145657 w 3139710"/>
              <a:gd name="connsiteY0" fmla="*/ 1820708 h 1893537"/>
              <a:gd name="connsiteX1" fmla="*/ 137565 w 3139710"/>
              <a:gd name="connsiteY1" fmla="*/ 1796432 h 1893537"/>
              <a:gd name="connsiteX2" fmla="*/ 121381 w 3139710"/>
              <a:gd name="connsiteY2" fmla="*/ 1772156 h 1893537"/>
              <a:gd name="connsiteX3" fmla="*/ 113289 w 3139710"/>
              <a:gd name="connsiteY3" fmla="*/ 1683144 h 1893537"/>
              <a:gd name="connsiteX4" fmla="*/ 105197 w 3139710"/>
              <a:gd name="connsiteY4" fmla="*/ 1626499 h 1893537"/>
              <a:gd name="connsiteX5" fmla="*/ 89013 w 3139710"/>
              <a:gd name="connsiteY5" fmla="*/ 1480843 h 1893537"/>
              <a:gd name="connsiteX6" fmla="*/ 72829 w 3139710"/>
              <a:gd name="connsiteY6" fmla="*/ 1294726 h 1893537"/>
              <a:gd name="connsiteX7" fmla="*/ 56645 w 3139710"/>
              <a:gd name="connsiteY7" fmla="*/ 1246174 h 1893537"/>
              <a:gd name="connsiteX8" fmla="*/ 48553 w 3139710"/>
              <a:gd name="connsiteY8" fmla="*/ 1221898 h 1893537"/>
              <a:gd name="connsiteX9" fmla="*/ 16184 w 3139710"/>
              <a:gd name="connsiteY9" fmla="*/ 1132885 h 1893537"/>
              <a:gd name="connsiteX10" fmla="*/ 8092 w 3139710"/>
              <a:gd name="connsiteY10" fmla="*/ 1068149 h 1893537"/>
              <a:gd name="connsiteX11" fmla="*/ 0 w 3139710"/>
              <a:gd name="connsiteY11" fmla="*/ 1011505 h 1893537"/>
              <a:gd name="connsiteX12" fmla="*/ 8092 w 3139710"/>
              <a:gd name="connsiteY12" fmla="*/ 776836 h 1893537"/>
              <a:gd name="connsiteX13" fmla="*/ 16184 w 3139710"/>
              <a:gd name="connsiteY13" fmla="*/ 744468 h 1893537"/>
              <a:gd name="connsiteX14" fmla="*/ 32368 w 3139710"/>
              <a:gd name="connsiteY14" fmla="*/ 695915 h 1893537"/>
              <a:gd name="connsiteX15" fmla="*/ 40460 w 3139710"/>
              <a:gd name="connsiteY15" fmla="*/ 671639 h 1893537"/>
              <a:gd name="connsiteX16" fmla="*/ 80921 w 3139710"/>
              <a:gd name="connsiteY16" fmla="*/ 582627 h 1893537"/>
              <a:gd name="connsiteX17" fmla="*/ 105197 w 3139710"/>
              <a:gd name="connsiteY17" fmla="*/ 534075 h 1893537"/>
              <a:gd name="connsiteX18" fmla="*/ 129473 w 3139710"/>
              <a:gd name="connsiteY18" fmla="*/ 517891 h 1893537"/>
              <a:gd name="connsiteX19" fmla="*/ 210393 w 3139710"/>
              <a:gd name="connsiteY19" fmla="*/ 501707 h 1893537"/>
              <a:gd name="connsiteX20" fmla="*/ 258945 w 3139710"/>
              <a:gd name="connsiteY20" fmla="*/ 517891 h 1893537"/>
              <a:gd name="connsiteX21" fmla="*/ 404602 w 3139710"/>
              <a:gd name="connsiteY21" fmla="*/ 574535 h 1893537"/>
              <a:gd name="connsiteX22" fmla="*/ 574535 w 3139710"/>
              <a:gd name="connsiteY22" fmla="*/ 606903 h 1893537"/>
              <a:gd name="connsiteX23" fmla="*/ 623087 w 3139710"/>
              <a:gd name="connsiteY23" fmla="*/ 623087 h 1893537"/>
              <a:gd name="connsiteX24" fmla="*/ 784928 w 3139710"/>
              <a:gd name="connsiteY24" fmla="*/ 655455 h 1893537"/>
              <a:gd name="connsiteX25" fmla="*/ 857756 w 3139710"/>
              <a:gd name="connsiteY25" fmla="*/ 671639 h 1893537"/>
              <a:gd name="connsiteX26" fmla="*/ 1367554 w 3139710"/>
              <a:gd name="connsiteY26" fmla="*/ 679731 h 1893537"/>
              <a:gd name="connsiteX27" fmla="*/ 1448475 w 3139710"/>
              <a:gd name="connsiteY27" fmla="*/ 614995 h 1893537"/>
              <a:gd name="connsiteX28" fmla="*/ 1513211 w 3139710"/>
              <a:gd name="connsiteY28" fmla="*/ 550259 h 1893537"/>
              <a:gd name="connsiteX29" fmla="*/ 1545579 w 3139710"/>
              <a:gd name="connsiteY29" fmla="*/ 194209 h 1893537"/>
              <a:gd name="connsiteX30" fmla="*/ 1553671 w 3139710"/>
              <a:gd name="connsiteY30" fmla="*/ 64737 h 1893537"/>
              <a:gd name="connsiteX31" fmla="*/ 1772156 w 3139710"/>
              <a:gd name="connsiteY31" fmla="*/ 0 h 1893537"/>
              <a:gd name="connsiteX32" fmla="*/ 1909721 w 3139710"/>
              <a:gd name="connsiteY32" fmla="*/ 40461 h 1893537"/>
              <a:gd name="connsiteX33" fmla="*/ 2298138 w 3139710"/>
              <a:gd name="connsiteY33" fmla="*/ 72829 h 1893537"/>
              <a:gd name="connsiteX34" fmla="*/ 2468071 w 3139710"/>
              <a:gd name="connsiteY34" fmla="*/ 121381 h 1893537"/>
              <a:gd name="connsiteX35" fmla="*/ 2735108 w 3139710"/>
              <a:gd name="connsiteY35" fmla="*/ 210393 h 1893537"/>
              <a:gd name="connsiteX36" fmla="*/ 3002145 w 3139710"/>
              <a:gd name="connsiteY36" fmla="*/ 186117 h 1893537"/>
              <a:gd name="connsiteX37" fmla="*/ 3042606 w 3139710"/>
              <a:gd name="connsiteY37" fmla="*/ 380326 h 1893537"/>
              <a:gd name="connsiteX38" fmla="*/ 3123526 w 3139710"/>
              <a:gd name="connsiteY38" fmla="*/ 1027689 h 1893537"/>
              <a:gd name="connsiteX39" fmla="*/ 3123526 w 3139710"/>
              <a:gd name="connsiteY39" fmla="*/ 1594131 h 1893537"/>
              <a:gd name="connsiteX40" fmla="*/ 2686556 w 3139710"/>
              <a:gd name="connsiteY40" fmla="*/ 1626499 h 1893537"/>
              <a:gd name="connsiteX41" fmla="*/ 2500439 w 3139710"/>
              <a:gd name="connsiteY41" fmla="*/ 1561763 h 1893537"/>
              <a:gd name="connsiteX42" fmla="*/ 2419519 w 3139710"/>
              <a:gd name="connsiteY42" fmla="*/ 1537487 h 1893537"/>
              <a:gd name="connsiteX43" fmla="*/ 2168666 w 3139710"/>
              <a:gd name="connsiteY43" fmla="*/ 1472751 h 1893537"/>
              <a:gd name="connsiteX44" fmla="*/ 1885445 w 3139710"/>
              <a:gd name="connsiteY44" fmla="*/ 1505119 h 1893537"/>
              <a:gd name="connsiteX45" fmla="*/ 1602223 w 3139710"/>
              <a:gd name="connsiteY45" fmla="*/ 1497027 h 1893537"/>
              <a:gd name="connsiteX46" fmla="*/ 1497027 w 3139710"/>
              <a:gd name="connsiteY46" fmla="*/ 1521303 h 1893537"/>
              <a:gd name="connsiteX47" fmla="*/ 1472751 w 3139710"/>
              <a:gd name="connsiteY47" fmla="*/ 1529395 h 1893537"/>
              <a:gd name="connsiteX48" fmla="*/ 1448475 w 3139710"/>
              <a:gd name="connsiteY48" fmla="*/ 1521303 h 1893537"/>
              <a:gd name="connsiteX49" fmla="*/ 1440383 w 3139710"/>
              <a:gd name="connsiteY49" fmla="*/ 1497027 h 1893537"/>
              <a:gd name="connsiteX50" fmla="*/ 1448475 w 3139710"/>
              <a:gd name="connsiteY50" fmla="*/ 1335186 h 1893537"/>
              <a:gd name="connsiteX51" fmla="*/ 1464659 w 3139710"/>
              <a:gd name="connsiteY51" fmla="*/ 1286634 h 1893537"/>
              <a:gd name="connsiteX52" fmla="*/ 1472751 w 3139710"/>
              <a:gd name="connsiteY52" fmla="*/ 1221898 h 1893537"/>
              <a:gd name="connsiteX53" fmla="*/ 1488935 w 3139710"/>
              <a:gd name="connsiteY53" fmla="*/ 1197622 h 1893537"/>
              <a:gd name="connsiteX54" fmla="*/ 1480843 w 3139710"/>
              <a:gd name="connsiteY54" fmla="*/ 1116701 h 1893537"/>
              <a:gd name="connsiteX55" fmla="*/ 1472751 w 3139710"/>
              <a:gd name="connsiteY55" fmla="*/ 1092425 h 1893537"/>
              <a:gd name="connsiteX56" fmla="*/ 1448475 w 3139710"/>
              <a:gd name="connsiteY56" fmla="*/ 1084333 h 1893537"/>
              <a:gd name="connsiteX57" fmla="*/ 1424199 w 3139710"/>
              <a:gd name="connsiteY57" fmla="*/ 1068149 h 1893537"/>
              <a:gd name="connsiteX58" fmla="*/ 1286634 w 3139710"/>
              <a:gd name="connsiteY58" fmla="*/ 1051965 h 1893537"/>
              <a:gd name="connsiteX59" fmla="*/ 1181437 w 3139710"/>
              <a:gd name="connsiteY59" fmla="*/ 1027689 h 1893537"/>
              <a:gd name="connsiteX60" fmla="*/ 1149069 w 3139710"/>
              <a:gd name="connsiteY60" fmla="*/ 1019597 h 1893537"/>
              <a:gd name="connsiteX61" fmla="*/ 1060057 w 3139710"/>
              <a:gd name="connsiteY61" fmla="*/ 1003413 h 1893537"/>
              <a:gd name="connsiteX62" fmla="*/ 1019597 w 3139710"/>
              <a:gd name="connsiteY62" fmla="*/ 1011505 h 1893537"/>
              <a:gd name="connsiteX63" fmla="*/ 971045 w 3139710"/>
              <a:gd name="connsiteY63" fmla="*/ 1043873 h 1893537"/>
              <a:gd name="connsiteX64" fmla="*/ 946768 w 3139710"/>
              <a:gd name="connsiteY64" fmla="*/ 1051965 h 1893537"/>
              <a:gd name="connsiteX65" fmla="*/ 922492 w 3139710"/>
              <a:gd name="connsiteY65" fmla="*/ 1068149 h 1893537"/>
              <a:gd name="connsiteX66" fmla="*/ 873940 w 3139710"/>
              <a:gd name="connsiteY66" fmla="*/ 1084333 h 1893537"/>
              <a:gd name="connsiteX67" fmla="*/ 865848 w 3139710"/>
              <a:gd name="connsiteY67" fmla="*/ 1108609 h 1893537"/>
              <a:gd name="connsiteX68" fmla="*/ 841572 w 3139710"/>
              <a:gd name="connsiteY68" fmla="*/ 1116701 h 1893537"/>
              <a:gd name="connsiteX69" fmla="*/ 550259 w 3139710"/>
              <a:gd name="connsiteY69" fmla="*/ 1149069 h 1893537"/>
              <a:gd name="connsiteX70" fmla="*/ 525983 w 3139710"/>
              <a:gd name="connsiteY70" fmla="*/ 1165253 h 1893537"/>
              <a:gd name="connsiteX71" fmla="*/ 493614 w 3139710"/>
              <a:gd name="connsiteY71" fmla="*/ 1270450 h 1893537"/>
              <a:gd name="connsiteX72" fmla="*/ 501706 w 3139710"/>
              <a:gd name="connsiteY72" fmla="*/ 1391830 h 1893537"/>
              <a:gd name="connsiteX73" fmla="*/ 509799 w 3139710"/>
              <a:gd name="connsiteY73" fmla="*/ 1416107 h 1893537"/>
              <a:gd name="connsiteX74" fmla="*/ 558351 w 3139710"/>
              <a:gd name="connsiteY74" fmla="*/ 1432291 h 1893537"/>
              <a:gd name="connsiteX75" fmla="*/ 639271 w 3139710"/>
              <a:gd name="connsiteY75" fmla="*/ 1448475 h 1893537"/>
              <a:gd name="connsiteX76" fmla="*/ 712099 w 3139710"/>
              <a:gd name="connsiteY76" fmla="*/ 1464659 h 1893537"/>
              <a:gd name="connsiteX77" fmla="*/ 728283 w 3139710"/>
              <a:gd name="connsiteY77" fmla="*/ 1488935 h 1893537"/>
              <a:gd name="connsiteX78" fmla="*/ 768744 w 3139710"/>
              <a:gd name="connsiteY78" fmla="*/ 1521303 h 1893537"/>
              <a:gd name="connsiteX79" fmla="*/ 801112 w 3139710"/>
              <a:gd name="connsiteY79" fmla="*/ 1594131 h 1893537"/>
              <a:gd name="connsiteX80" fmla="*/ 776836 w 3139710"/>
              <a:gd name="connsiteY80" fmla="*/ 1755972 h 1893537"/>
              <a:gd name="connsiteX81" fmla="*/ 776836 w 3139710"/>
              <a:gd name="connsiteY81" fmla="*/ 1755972 h 1893537"/>
              <a:gd name="connsiteX82" fmla="*/ 768744 w 3139710"/>
              <a:gd name="connsiteY82" fmla="*/ 1796432 h 1893537"/>
              <a:gd name="connsiteX83" fmla="*/ 744468 w 3139710"/>
              <a:gd name="connsiteY83" fmla="*/ 1812616 h 1893537"/>
              <a:gd name="connsiteX84" fmla="*/ 720191 w 3139710"/>
              <a:gd name="connsiteY84" fmla="*/ 1853076 h 1893537"/>
              <a:gd name="connsiteX85" fmla="*/ 671639 w 3139710"/>
              <a:gd name="connsiteY85" fmla="*/ 1869261 h 1893537"/>
              <a:gd name="connsiteX86" fmla="*/ 614995 w 3139710"/>
              <a:gd name="connsiteY86" fmla="*/ 1885445 h 1893537"/>
              <a:gd name="connsiteX87" fmla="*/ 428878 w 3139710"/>
              <a:gd name="connsiteY87" fmla="*/ 1893537 h 1893537"/>
              <a:gd name="connsiteX88" fmla="*/ 307498 w 3139710"/>
              <a:gd name="connsiteY88" fmla="*/ 1885445 h 1893537"/>
              <a:gd name="connsiteX89" fmla="*/ 258945 w 3139710"/>
              <a:gd name="connsiteY89" fmla="*/ 1869261 h 1893537"/>
              <a:gd name="connsiteX90" fmla="*/ 234669 w 3139710"/>
              <a:gd name="connsiteY90" fmla="*/ 1861168 h 1893537"/>
              <a:gd name="connsiteX91" fmla="*/ 210393 w 3139710"/>
              <a:gd name="connsiteY91" fmla="*/ 1844984 h 1893537"/>
              <a:gd name="connsiteX92" fmla="*/ 113289 w 3139710"/>
              <a:gd name="connsiteY92" fmla="*/ 1820708 h 1893537"/>
              <a:gd name="connsiteX93" fmla="*/ 145657 w 3139710"/>
              <a:gd name="connsiteY93" fmla="*/ 1820708 h 1893537"/>
              <a:gd name="connsiteX0" fmla="*/ 145657 w 3139710"/>
              <a:gd name="connsiteY0" fmla="*/ 1820708 h 1893537"/>
              <a:gd name="connsiteX1" fmla="*/ 137565 w 3139710"/>
              <a:gd name="connsiteY1" fmla="*/ 1796432 h 1893537"/>
              <a:gd name="connsiteX2" fmla="*/ 121381 w 3139710"/>
              <a:gd name="connsiteY2" fmla="*/ 1772156 h 1893537"/>
              <a:gd name="connsiteX3" fmla="*/ 113289 w 3139710"/>
              <a:gd name="connsiteY3" fmla="*/ 1683144 h 1893537"/>
              <a:gd name="connsiteX4" fmla="*/ 105197 w 3139710"/>
              <a:gd name="connsiteY4" fmla="*/ 1626499 h 1893537"/>
              <a:gd name="connsiteX5" fmla="*/ 89013 w 3139710"/>
              <a:gd name="connsiteY5" fmla="*/ 1480843 h 1893537"/>
              <a:gd name="connsiteX6" fmla="*/ 72829 w 3139710"/>
              <a:gd name="connsiteY6" fmla="*/ 1294726 h 1893537"/>
              <a:gd name="connsiteX7" fmla="*/ 56645 w 3139710"/>
              <a:gd name="connsiteY7" fmla="*/ 1246174 h 1893537"/>
              <a:gd name="connsiteX8" fmla="*/ 48553 w 3139710"/>
              <a:gd name="connsiteY8" fmla="*/ 1221898 h 1893537"/>
              <a:gd name="connsiteX9" fmla="*/ 16184 w 3139710"/>
              <a:gd name="connsiteY9" fmla="*/ 1132885 h 1893537"/>
              <a:gd name="connsiteX10" fmla="*/ 8092 w 3139710"/>
              <a:gd name="connsiteY10" fmla="*/ 1068149 h 1893537"/>
              <a:gd name="connsiteX11" fmla="*/ 0 w 3139710"/>
              <a:gd name="connsiteY11" fmla="*/ 1011505 h 1893537"/>
              <a:gd name="connsiteX12" fmla="*/ 8092 w 3139710"/>
              <a:gd name="connsiteY12" fmla="*/ 776836 h 1893537"/>
              <a:gd name="connsiteX13" fmla="*/ 16184 w 3139710"/>
              <a:gd name="connsiteY13" fmla="*/ 744468 h 1893537"/>
              <a:gd name="connsiteX14" fmla="*/ 32368 w 3139710"/>
              <a:gd name="connsiteY14" fmla="*/ 695915 h 1893537"/>
              <a:gd name="connsiteX15" fmla="*/ 40460 w 3139710"/>
              <a:gd name="connsiteY15" fmla="*/ 671639 h 1893537"/>
              <a:gd name="connsiteX16" fmla="*/ 80921 w 3139710"/>
              <a:gd name="connsiteY16" fmla="*/ 582627 h 1893537"/>
              <a:gd name="connsiteX17" fmla="*/ 129473 w 3139710"/>
              <a:gd name="connsiteY17" fmla="*/ 517891 h 1893537"/>
              <a:gd name="connsiteX18" fmla="*/ 210393 w 3139710"/>
              <a:gd name="connsiteY18" fmla="*/ 501707 h 1893537"/>
              <a:gd name="connsiteX19" fmla="*/ 258945 w 3139710"/>
              <a:gd name="connsiteY19" fmla="*/ 517891 h 1893537"/>
              <a:gd name="connsiteX20" fmla="*/ 404602 w 3139710"/>
              <a:gd name="connsiteY20" fmla="*/ 574535 h 1893537"/>
              <a:gd name="connsiteX21" fmla="*/ 574535 w 3139710"/>
              <a:gd name="connsiteY21" fmla="*/ 606903 h 1893537"/>
              <a:gd name="connsiteX22" fmla="*/ 623087 w 3139710"/>
              <a:gd name="connsiteY22" fmla="*/ 623087 h 1893537"/>
              <a:gd name="connsiteX23" fmla="*/ 784928 w 3139710"/>
              <a:gd name="connsiteY23" fmla="*/ 655455 h 1893537"/>
              <a:gd name="connsiteX24" fmla="*/ 857756 w 3139710"/>
              <a:gd name="connsiteY24" fmla="*/ 671639 h 1893537"/>
              <a:gd name="connsiteX25" fmla="*/ 1367554 w 3139710"/>
              <a:gd name="connsiteY25" fmla="*/ 679731 h 1893537"/>
              <a:gd name="connsiteX26" fmla="*/ 1448475 w 3139710"/>
              <a:gd name="connsiteY26" fmla="*/ 614995 h 1893537"/>
              <a:gd name="connsiteX27" fmla="*/ 1513211 w 3139710"/>
              <a:gd name="connsiteY27" fmla="*/ 550259 h 1893537"/>
              <a:gd name="connsiteX28" fmla="*/ 1545579 w 3139710"/>
              <a:gd name="connsiteY28" fmla="*/ 194209 h 1893537"/>
              <a:gd name="connsiteX29" fmla="*/ 1553671 w 3139710"/>
              <a:gd name="connsiteY29" fmla="*/ 64737 h 1893537"/>
              <a:gd name="connsiteX30" fmla="*/ 1772156 w 3139710"/>
              <a:gd name="connsiteY30" fmla="*/ 0 h 1893537"/>
              <a:gd name="connsiteX31" fmla="*/ 1909721 w 3139710"/>
              <a:gd name="connsiteY31" fmla="*/ 40461 h 1893537"/>
              <a:gd name="connsiteX32" fmla="*/ 2298138 w 3139710"/>
              <a:gd name="connsiteY32" fmla="*/ 72829 h 1893537"/>
              <a:gd name="connsiteX33" fmla="*/ 2468071 w 3139710"/>
              <a:gd name="connsiteY33" fmla="*/ 121381 h 1893537"/>
              <a:gd name="connsiteX34" fmla="*/ 2735108 w 3139710"/>
              <a:gd name="connsiteY34" fmla="*/ 210393 h 1893537"/>
              <a:gd name="connsiteX35" fmla="*/ 3002145 w 3139710"/>
              <a:gd name="connsiteY35" fmla="*/ 186117 h 1893537"/>
              <a:gd name="connsiteX36" fmla="*/ 3042606 w 3139710"/>
              <a:gd name="connsiteY36" fmla="*/ 380326 h 1893537"/>
              <a:gd name="connsiteX37" fmla="*/ 3123526 w 3139710"/>
              <a:gd name="connsiteY37" fmla="*/ 1027689 h 1893537"/>
              <a:gd name="connsiteX38" fmla="*/ 3123526 w 3139710"/>
              <a:gd name="connsiteY38" fmla="*/ 1594131 h 1893537"/>
              <a:gd name="connsiteX39" fmla="*/ 2686556 w 3139710"/>
              <a:gd name="connsiteY39" fmla="*/ 1626499 h 1893537"/>
              <a:gd name="connsiteX40" fmla="*/ 2500439 w 3139710"/>
              <a:gd name="connsiteY40" fmla="*/ 1561763 h 1893537"/>
              <a:gd name="connsiteX41" fmla="*/ 2419519 w 3139710"/>
              <a:gd name="connsiteY41" fmla="*/ 1537487 h 1893537"/>
              <a:gd name="connsiteX42" fmla="*/ 2168666 w 3139710"/>
              <a:gd name="connsiteY42" fmla="*/ 1472751 h 1893537"/>
              <a:gd name="connsiteX43" fmla="*/ 1885445 w 3139710"/>
              <a:gd name="connsiteY43" fmla="*/ 1505119 h 1893537"/>
              <a:gd name="connsiteX44" fmla="*/ 1602223 w 3139710"/>
              <a:gd name="connsiteY44" fmla="*/ 1497027 h 1893537"/>
              <a:gd name="connsiteX45" fmla="*/ 1497027 w 3139710"/>
              <a:gd name="connsiteY45" fmla="*/ 1521303 h 1893537"/>
              <a:gd name="connsiteX46" fmla="*/ 1472751 w 3139710"/>
              <a:gd name="connsiteY46" fmla="*/ 1529395 h 1893537"/>
              <a:gd name="connsiteX47" fmla="*/ 1448475 w 3139710"/>
              <a:gd name="connsiteY47" fmla="*/ 1521303 h 1893537"/>
              <a:gd name="connsiteX48" fmla="*/ 1440383 w 3139710"/>
              <a:gd name="connsiteY48" fmla="*/ 1497027 h 1893537"/>
              <a:gd name="connsiteX49" fmla="*/ 1448475 w 3139710"/>
              <a:gd name="connsiteY49" fmla="*/ 1335186 h 1893537"/>
              <a:gd name="connsiteX50" fmla="*/ 1464659 w 3139710"/>
              <a:gd name="connsiteY50" fmla="*/ 1286634 h 1893537"/>
              <a:gd name="connsiteX51" fmla="*/ 1472751 w 3139710"/>
              <a:gd name="connsiteY51" fmla="*/ 1221898 h 1893537"/>
              <a:gd name="connsiteX52" fmla="*/ 1488935 w 3139710"/>
              <a:gd name="connsiteY52" fmla="*/ 1197622 h 1893537"/>
              <a:gd name="connsiteX53" fmla="*/ 1480843 w 3139710"/>
              <a:gd name="connsiteY53" fmla="*/ 1116701 h 1893537"/>
              <a:gd name="connsiteX54" fmla="*/ 1472751 w 3139710"/>
              <a:gd name="connsiteY54" fmla="*/ 1092425 h 1893537"/>
              <a:gd name="connsiteX55" fmla="*/ 1448475 w 3139710"/>
              <a:gd name="connsiteY55" fmla="*/ 1084333 h 1893537"/>
              <a:gd name="connsiteX56" fmla="*/ 1424199 w 3139710"/>
              <a:gd name="connsiteY56" fmla="*/ 1068149 h 1893537"/>
              <a:gd name="connsiteX57" fmla="*/ 1286634 w 3139710"/>
              <a:gd name="connsiteY57" fmla="*/ 1051965 h 1893537"/>
              <a:gd name="connsiteX58" fmla="*/ 1181437 w 3139710"/>
              <a:gd name="connsiteY58" fmla="*/ 1027689 h 1893537"/>
              <a:gd name="connsiteX59" fmla="*/ 1149069 w 3139710"/>
              <a:gd name="connsiteY59" fmla="*/ 1019597 h 1893537"/>
              <a:gd name="connsiteX60" fmla="*/ 1060057 w 3139710"/>
              <a:gd name="connsiteY60" fmla="*/ 1003413 h 1893537"/>
              <a:gd name="connsiteX61" fmla="*/ 1019597 w 3139710"/>
              <a:gd name="connsiteY61" fmla="*/ 1011505 h 1893537"/>
              <a:gd name="connsiteX62" fmla="*/ 971045 w 3139710"/>
              <a:gd name="connsiteY62" fmla="*/ 1043873 h 1893537"/>
              <a:gd name="connsiteX63" fmla="*/ 946768 w 3139710"/>
              <a:gd name="connsiteY63" fmla="*/ 1051965 h 1893537"/>
              <a:gd name="connsiteX64" fmla="*/ 922492 w 3139710"/>
              <a:gd name="connsiteY64" fmla="*/ 1068149 h 1893537"/>
              <a:gd name="connsiteX65" fmla="*/ 873940 w 3139710"/>
              <a:gd name="connsiteY65" fmla="*/ 1084333 h 1893537"/>
              <a:gd name="connsiteX66" fmla="*/ 865848 w 3139710"/>
              <a:gd name="connsiteY66" fmla="*/ 1108609 h 1893537"/>
              <a:gd name="connsiteX67" fmla="*/ 841572 w 3139710"/>
              <a:gd name="connsiteY67" fmla="*/ 1116701 h 1893537"/>
              <a:gd name="connsiteX68" fmla="*/ 550259 w 3139710"/>
              <a:gd name="connsiteY68" fmla="*/ 1149069 h 1893537"/>
              <a:gd name="connsiteX69" fmla="*/ 525983 w 3139710"/>
              <a:gd name="connsiteY69" fmla="*/ 1165253 h 1893537"/>
              <a:gd name="connsiteX70" fmla="*/ 493614 w 3139710"/>
              <a:gd name="connsiteY70" fmla="*/ 1270450 h 1893537"/>
              <a:gd name="connsiteX71" fmla="*/ 501706 w 3139710"/>
              <a:gd name="connsiteY71" fmla="*/ 1391830 h 1893537"/>
              <a:gd name="connsiteX72" fmla="*/ 509799 w 3139710"/>
              <a:gd name="connsiteY72" fmla="*/ 1416107 h 1893537"/>
              <a:gd name="connsiteX73" fmla="*/ 558351 w 3139710"/>
              <a:gd name="connsiteY73" fmla="*/ 1432291 h 1893537"/>
              <a:gd name="connsiteX74" fmla="*/ 639271 w 3139710"/>
              <a:gd name="connsiteY74" fmla="*/ 1448475 h 1893537"/>
              <a:gd name="connsiteX75" fmla="*/ 712099 w 3139710"/>
              <a:gd name="connsiteY75" fmla="*/ 1464659 h 1893537"/>
              <a:gd name="connsiteX76" fmla="*/ 728283 w 3139710"/>
              <a:gd name="connsiteY76" fmla="*/ 1488935 h 1893537"/>
              <a:gd name="connsiteX77" fmla="*/ 768744 w 3139710"/>
              <a:gd name="connsiteY77" fmla="*/ 1521303 h 1893537"/>
              <a:gd name="connsiteX78" fmla="*/ 801112 w 3139710"/>
              <a:gd name="connsiteY78" fmla="*/ 1594131 h 1893537"/>
              <a:gd name="connsiteX79" fmla="*/ 776836 w 3139710"/>
              <a:gd name="connsiteY79" fmla="*/ 1755972 h 1893537"/>
              <a:gd name="connsiteX80" fmla="*/ 776836 w 3139710"/>
              <a:gd name="connsiteY80" fmla="*/ 1755972 h 1893537"/>
              <a:gd name="connsiteX81" fmla="*/ 768744 w 3139710"/>
              <a:gd name="connsiteY81" fmla="*/ 1796432 h 1893537"/>
              <a:gd name="connsiteX82" fmla="*/ 744468 w 3139710"/>
              <a:gd name="connsiteY82" fmla="*/ 1812616 h 1893537"/>
              <a:gd name="connsiteX83" fmla="*/ 720191 w 3139710"/>
              <a:gd name="connsiteY83" fmla="*/ 1853076 h 1893537"/>
              <a:gd name="connsiteX84" fmla="*/ 671639 w 3139710"/>
              <a:gd name="connsiteY84" fmla="*/ 1869261 h 1893537"/>
              <a:gd name="connsiteX85" fmla="*/ 614995 w 3139710"/>
              <a:gd name="connsiteY85" fmla="*/ 1885445 h 1893537"/>
              <a:gd name="connsiteX86" fmla="*/ 428878 w 3139710"/>
              <a:gd name="connsiteY86" fmla="*/ 1893537 h 1893537"/>
              <a:gd name="connsiteX87" fmla="*/ 307498 w 3139710"/>
              <a:gd name="connsiteY87" fmla="*/ 1885445 h 1893537"/>
              <a:gd name="connsiteX88" fmla="*/ 258945 w 3139710"/>
              <a:gd name="connsiteY88" fmla="*/ 1869261 h 1893537"/>
              <a:gd name="connsiteX89" fmla="*/ 234669 w 3139710"/>
              <a:gd name="connsiteY89" fmla="*/ 1861168 h 1893537"/>
              <a:gd name="connsiteX90" fmla="*/ 210393 w 3139710"/>
              <a:gd name="connsiteY90" fmla="*/ 1844984 h 1893537"/>
              <a:gd name="connsiteX91" fmla="*/ 113289 w 3139710"/>
              <a:gd name="connsiteY91" fmla="*/ 1820708 h 1893537"/>
              <a:gd name="connsiteX92" fmla="*/ 145657 w 3139710"/>
              <a:gd name="connsiteY92" fmla="*/ 1820708 h 1893537"/>
              <a:gd name="connsiteX0" fmla="*/ 145657 w 3139710"/>
              <a:gd name="connsiteY0" fmla="*/ 1820708 h 1893537"/>
              <a:gd name="connsiteX1" fmla="*/ 137565 w 3139710"/>
              <a:gd name="connsiteY1" fmla="*/ 1796432 h 1893537"/>
              <a:gd name="connsiteX2" fmla="*/ 121381 w 3139710"/>
              <a:gd name="connsiteY2" fmla="*/ 1772156 h 1893537"/>
              <a:gd name="connsiteX3" fmla="*/ 113289 w 3139710"/>
              <a:gd name="connsiteY3" fmla="*/ 1683144 h 1893537"/>
              <a:gd name="connsiteX4" fmla="*/ 105197 w 3139710"/>
              <a:gd name="connsiteY4" fmla="*/ 1626499 h 1893537"/>
              <a:gd name="connsiteX5" fmla="*/ 89013 w 3139710"/>
              <a:gd name="connsiteY5" fmla="*/ 1480843 h 1893537"/>
              <a:gd name="connsiteX6" fmla="*/ 72829 w 3139710"/>
              <a:gd name="connsiteY6" fmla="*/ 1294726 h 1893537"/>
              <a:gd name="connsiteX7" fmla="*/ 56645 w 3139710"/>
              <a:gd name="connsiteY7" fmla="*/ 1246174 h 1893537"/>
              <a:gd name="connsiteX8" fmla="*/ 48553 w 3139710"/>
              <a:gd name="connsiteY8" fmla="*/ 1221898 h 1893537"/>
              <a:gd name="connsiteX9" fmla="*/ 16184 w 3139710"/>
              <a:gd name="connsiteY9" fmla="*/ 1132885 h 1893537"/>
              <a:gd name="connsiteX10" fmla="*/ 8092 w 3139710"/>
              <a:gd name="connsiteY10" fmla="*/ 1068149 h 1893537"/>
              <a:gd name="connsiteX11" fmla="*/ 0 w 3139710"/>
              <a:gd name="connsiteY11" fmla="*/ 1011505 h 1893537"/>
              <a:gd name="connsiteX12" fmla="*/ 8092 w 3139710"/>
              <a:gd name="connsiteY12" fmla="*/ 776836 h 1893537"/>
              <a:gd name="connsiteX13" fmla="*/ 16184 w 3139710"/>
              <a:gd name="connsiteY13" fmla="*/ 744468 h 1893537"/>
              <a:gd name="connsiteX14" fmla="*/ 32368 w 3139710"/>
              <a:gd name="connsiteY14" fmla="*/ 695915 h 1893537"/>
              <a:gd name="connsiteX15" fmla="*/ 40460 w 3139710"/>
              <a:gd name="connsiteY15" fmla="*/ 671639 h 1893537"/>
              <a:gd name="connsiteX16" fmla="*/ 129473 w 3139710"/>
              <a:gd name="connsiteY16" fmla="*/ 517891 h 1893537"/>
              <a:gd name="connsiteX17" fmla="*/ 210393 w 3139710"/>
              <a:gd name="connsiteY17" fmla="*/ 501707 h 1893537"/>
              <a:gd name="connsiteX18" fmla="*/ 258945 w 3139710"/>
              <a:gd name="connsiteY18" fmla="*/ 517891 h 1893537"/>
              <a:gd name="connsiteX19" fmla="*/ 404602 w 3139710"/>
              <a:gd name="connsiteY19" fmla="*/ 574535 h 1893537"/>
              <a:gd name="connsiteX20" fmla="*/ 574535 w 3139710"/>
              <a:gd name="connsiteY20" fmla="*/ 606903 h 1893537"/>
              <a:gd name="connsiteX21" fmla="*/ 623087 w 3139710"/>
              <a:gd name="connsiteY21" fmla="*/ 623087 h 1893537"/>
              <a:gd name="connsiteX22" fmla="*/ 784928 w 3139710"/>
              <a:gd name="connsiteY22" fmla="*/ 655455 h 1893537"/>
              <a:gd name="connsiteX23" fmla="*/ 857756 w 3139710"/>
              <a:gd name="connsiteY23" fmla="*/ 671639 h 1893537"/>
              <a:gd name="connsiteX24" fmla="*/ 1367554 w 3139710"/>
              <a:gd name="connsiteY24" fmla="*/ 679731 h 1893537"/>
              <a:gd name="connsiteX25" fmla="*/ 1448475 w 3139710"/>
              <a:gd name="connsiteY25" fmla="*/ 614995 h 1893537"/>
              <a:gd name="connsiteX26" fmla="*/ 1513211 w 3139710"/>
              <a:gd name="connsiteY26" fmla="*/ 550259 h 1893537"/>
              <a:gd name="connsiteX27" fmla="*/ 1545579 w 3139710"/>
              <a:gd name="connsiteY27" fmla="*/ 194209 h 1893537"/>
              <a:gd name="connsiteX28" fmla="*/ 1553671 w 3139710"/>
              <a:gd name="connsiteY28" fmla="*/ 64737 h 1893537"/>
              <a:gd name="connsiteX29" fmla="*/ 1772156 w 3139710"/>
              <a:gd name="connsiteY29" fmla="*/ 0 h 1893537"/>
              <a:gd name="connsiteX30" fmla="*/ 1909721 w 3139710"/>
              <a:gd name="connsiteY30" fmla="*/ 40461 h 1893537"/>
              <a:gd name="connsiteX31" fmla="*/ 2298138 w 3139710"/>
              <a:gd name="connsiteY31" fmla="*/ 72829 h 1893537"/>
              <a:gd name="connsiteX32" fmla="*/ 2468071 w 3139710"/>
              <a:gd name="connsiteY32" fmla="*/ 121381 h 1893537"/>
              <a:gd name="connsiteX33" fmla="*/ 2735108 w 3139710"/>
              <a:gd name="connsiteY33" fmla="*/ 210393 h 1893537"/>
              <a:gd name="connsiteX34" fmla="*/ 3002145 w 3139710"/>
              <a:gd name="connsiteY34" fmla="*/ 186117 h 1893537"/>
              <a:gd name="connsiteX35" fmla="*/ 3042606 w 3139710"/>
              <a:gd name="connsiteY35" fmla="*/ 380326 h 1893537"/>
              <a:gd name="connsiteX36" fmla="*/ 3123526 w 3139710"/>
              <a:gd name="connsiteY36" fmla="*/ 1027689 h 1893537"/>
              <a:gd name="connsiteX37" fmla="*/ 3123526 w 3139710"/>
              <a:gd name="connsiteY37" fmla="*/ 1594131 h 1893537"/>
              <a:gd name="connsiteX38" fmla="*/ 2686556 w 3139710"/>
              <a:gd name="connsiteY38" fmla="*/ 1626499 h 1893537"/>
              <a:gd name="connsiteX39" fmla="*/ 2500439 w 3139710"/>
              <a:gd name="connsiteY39" fmla="*/ 1561763 h 1893537"/>
              <a:gd name="connsiteX40" fmla="*/ 2419519 w 3139710"/>
              <a:gd name="connsiteY40" fmla="*/ 1537487 h 1893537"/>
              <a:gd name="connsiteX41" fmla="*/ 2168666 w 3139710"/>
              <a:gd name="connsiteY41" fmla="*/ 1472751 h 1893537"/>
              <a:gd name="connsiteX42" fmla="*/ 1885445 w 3139710"/>
              <a:gd name="connsiteY42" fmla="*/ 1505119 h 1893537"/>
              <a:gd name="connsiteX43" fmla="*/ 1602223 w 3139710"/>
              <a:gd name="connsiteY43" fmla="*/ 1497027 h 1893537"/>
              <a:gd name="connsiteX44" fmla="*/ 1497027 w 3139710"/>
              <a:gd name="connsiteY44" fmla="*/ 1521303 h 1893537"/>
              <a:gd name="connsiteX45" fmla="*/ 1472751 w 3139710"/>
              <a:gd name="connsiteY45" fmla="*/ 1529395 h 1893537"/>
              <a:gd name="connsiteX46" fmla="*/ 1448475 w 3139710"/>
              <a:gd name="connsiteY46" fmla="*/ 1521303 h 1893537"/>
              <a:gd name="connsiteX47" fmla="*/ 1440383 w 3139710"/>
              <a:gd name="connsiteY47" fmla="*/ 1497027 h 1893537"/>
              <a:gd name="connsiteX48" fmla="*/ 1448475 w 3139710"/>
              <a:gd name="connsiteY48" fmla="*/ 1335186 h 1893537"/>
              <a:gd name="connsiteX49" fmla="*/ 1464659 w 3139710"/>
              <a:gd name="connsiteY49" fmla="*/ 1286634 h 1893537"/>
              <a:gd name="connsiteX50" fmla="*/ 1472751 w 3139710"/>
              <a:gd name="connsiteY50" fmla="*/ 1221898 h 1893537"/>
              <a:gd name="connsiteX51" fmla="*/ 1488935 w 3139710"/>
              <a:gd name="connsiteY51" fmla="*/ 1197622 h 1893537"/>
              <a:gd name="connsiteX52" fmla="*/ 1480843 w 3139710"/>
              <a:gd name="connsiteY52" fmla="*/ 1116701 h 1893537"/>
              <a:gd name="connsiteX53" fmla="*/ 1472751 w 3139710"/>
              <a:gd name="connsiteY53" fmla="*/ 1092425 h 1893537"/>
              <a:gd name="connsiteX54" fmla="*/ 1448475 w 3139710"/>
              <a:gd name="connsiteY54" fmla="*/ 1084333 h 1893537"/>
              <a:gd name="connsiteX55" fmla="*/ 1424199 w 3139710"/>
              <a:gd name="connsiteY55" fmla="*/ 1068149 h 1893537"/>
              <a:gd name="connsiteX56" fmla="*/ 1286634 w 3139710"/>
              <a:gd name="connsiteY56" fmla="*/ 1051965 h 1893537"/>
              <a:gd name="connsiteX57" fmla="*/ 1181437 w 3139710"/>
              <a:gd name="connsiteY57" fmla="*/ 1027689 h 1893537"/>
              <a:gd name="connsiteX58" fmla="*/ 1149069 w 3139710"/>
              <a:gd name="connsiteY58" fmla="*/ 1019597 h 1893537"/>
              <a:gd name="connsiteX59" fmla="*/ 1060057 w 3139710"/>
              <a:gd name="connsiteY59" fmla="*/ 1003413 h 1893537"/>
              <a:gd name="connsiteX60" fmla="*/ 1019597 w 3139710"/>
              <a:gd name="connsiteY60" fmla="*/ 1011505 h 1893537"/>
              <a:gd name="connsiteX61" fmla="*/ 971045 w 3139710"/>
              <a:gd name="connsiteY61" fmla="*/ 1043873 h 1893537"/>
              <a:gd name="connsiteX62" fmla="*/ 946768 w 3139710"/>
              <a:gd name="connsiteY62" fmla="*/ 1051965 h 1893537"/>
              <a:gd name="connsiteX63" fmla="*/ 922492 w 3139710"/>
              <a:gd name="connsiteY63" fmla="*/ 1068149 h 1893537"/>
              <a:gd name="connsiteX64" fmla="*/ 873940 w 3139710"/>
              <a:gd name="connsiteY64" fmla="*/ 1084333 h 1893537"/>
              <a:gd name="connsiteX65" fmla="*/ 865848 w 3139710"/>
              <a:gd name="connsiteY65" fmla="*/ 1108609 h 1893537"/>
              <a:gd name="connsiteX66" fmla="*/ 841572 w 3139710"/>
              <a:gd name="connsiteY66" fmla="*/ 1116701 h 1893537"/>
              <a:gd name="connsiteX67" fmla="*/ 550259 w 3139710"/>
              <a:gd name="connsiteY67" fmla="*/ 1149069 h 1893537"/>
              <a:gd name="connsiteX68" fmla="*/ 525983 w 3139710"/>
              <a:gd name="connsiteY68" fmla="*/ 1165253 h 1893537"/>
              <a:gd name="connsiteX69" fmla="*/ 493614 w 3139710"/>
              <a:gd name="connsiteY69" fmla="*/ 1270450 h 1893537"/>
              <a:gd name="connsiteX70" fmla="*/ 501706 w 3139710"/>
              <a:gd name="connsiteY70" fmla="*/ 1391830 h 1893537"/>
              <a:gd name="connsiteX71" fmla="*/ 509799 w 3139710"/>
              <a:gd name="connsiteY71" fmla="*/ 1416107 h 1893537"/>
              <a:gd name="connsiteX72" fmla="*/ 558351 w 3139710"/>
              <a:gd name="connsiteY72" fmla="*/ 1432291 h 1893537"/>
              <a:gd name="connsiteX73" fmla="*/ 639271 w 3139710"/>
              <a:gd name="connsiteY73" fmla="*/ 1448475 h 1893537"/>
              <a:gd name="connsiteX74" fmla="*/ 712099 w 3139710"/>
              <a:gd name="connsiteY74" fmla="*/ 1464659 h 1893537"/>
              <a:gd name="connsiteX75" fmla="*/ 728283 w 3139710"/>
              <a:gd name="connsiteY75" fmla="*/ 1488935 h 1893537"/>
              <a:gd name="connsiteX76" fmla="*/ 768744 w 3139710"/>
              <a:gd name="connsiteY76" fmla="*/ 1521303 h 1893537"/>
              <a:gd name="connsiteX77" fmla="*/ 801112 w 3139710"/>
              <a:gd name="connsiteY77" fmla="*/ 1594131 h 1893537"/>
              <a:gd name="connsiteX78" fmla="*/ 776836 w 3139710"/>
              <a:gd name="connsiteY78" fmla="*/ 1755972 h 1893537"/>
              <a:gd name="connsiteX79" fmla="*/ 776836 w 3139710"/>
              <a:gd name="connsiteY79" fmla="*/ 1755972 h 1893537"/>
              <a:gd name="connsiteX80" fmla="*/ 768744 w 3139710"/>
              <a:gd name="connsiteY80" fmla="*/ 1796432 h 1893537"/>
              <a:gd name="connsiteX81" fmla="*/ 744468 w 3139710"/>
              <a:gd name="connsiteY81" fmla="*/ 1812616 h 1893537"/>
              <a:gd name="connsiteX82" fmla="*/ 720191 w 3139710"/>
              <a:gd name="connsiteY82" fmla="*/ 1853076 h 1893537"/>
              <a:gd name="connsiteX83" fmla="*/ 671639 w 3139710"/>
              <a:gd name="connsiteY83" fmla="*/ 1869261 h 1893537"/>
              <a:gd name="connsiteX84" fmla="*/ 614995 w 3139710"/>
              <a:gd name="connsiteY84" fmla="*/ 1885445 h 1893537"/>
              <a:gd name="connsiteX85" fmla="*/ 428878 w 3139710"/>
              <a:gd name="connsiteY85" fmla="*/ 1893537 h 1893537"/>
              <a:gd name="connsiteX86" fmla="*/ 307498 w 3139710"/>
              <a:gd name="connsiteY86" fmla="*/ 1885445 h 1893537"/>
              <a:gd name="connsiteX87" fmla="*/ 258945 w 3139710"/>
              <a:gd name="connsiteY87" fmla="*/ 1869261 h 1893537"/>
              <a:gd name="connsiteX88" fmla="*/ 234669 w 3139710"/>
              <a:gd name="connsiteY88" fmla="*/ 1861168 h 1893537"/>
              <a:gd name="connsiteX89" fmla="*/ 210393 w 3139710"/>
              <a:gd name="connsiteY89" fmla="*/ 1844984 h 1893537"/>
              <a:gd name="connsiteX90" fmla="*/ 113289 w 3139710"/>
              <a:gd name="connsiteY90" fmla="*/ 1820708 h 1893537"/>
              <a:gd name="connsiteX91" fmla="*/ 145657 w 3139710"/>
              <a:gd name="connsiteY91" fmla="*/ 1820708 h 1893537"/>
              <a:gd name="connsiteX0" fmla="*/ 145657 w 3139710"/>
              <a:gd name="connsiteY0" fmla="*/ 1820708 h 1893537"/>
              <a:gd name="connsiteX1" fmla="*/ 137565 w 3139710"/>
              <a:gd name="connsiteY1" fmla="*/ 1796432 h 1893537"/>
              <a:gd name="connsiteX2" fmla="*/ 121381 w 3139710"/>
              <a:gd name="connsiteY2" fmla="*/ 1772156 h 1893537"/>
              <a:gd name="connsiteX3" fmla="*/ 113289 w 3139710"/>
              <a:gd name="connsiteY3" fmla="*/ 1683144 h 1893537"/>
              <a:gd name="connsiteX4" fmla="*/ 105197 w 3139710"/>
              <a:gd name="connsiteY4" fmla="*/ 1626499 h 1893537"/>
              <a:gd name="connsiteX5" fmla="*/ 89013 w 3139710"/>
              <a:gd name="connsiteY5" fmla="*/ 1480843 h 1893537"/>
              <a:gd name="connsiteX6" fmla="*/ 72829 w 3139710"/>
              <a:gd name="connsiteY6" fmla="*/ 1294726 h 1893537"/>
              <a:gd name="connsiteX7" fmla="*/ 56645 w 3139710"/>
              <a:gd name="connsiteY7" fmla="*/ 1246174 h 1893537"/>
              <a:gd name="connsiteX8" fmla="*/ 48553 w 3139710"/>
              <a:gd name="connsiteY8" fmla="*/ 1221898 h 1893537"/>
              <a:gd name="connsiteX9" fmla="*/ 16184 w 3139710"/>
              <a:gd name="connsiteY9" fmla="*/ 1132885 h 1893537"/>
              <a:gd name="connsiteX10" fmla="*/ 8092 w 3139710"/>
              <a:gd name="connsiteY10" fmla="*/ 1068149 h 1893537"/>
              <a:gd name="connsiteX11" fmla="*/ 0 w 3139710"/>
              <a:gd name="connsiteY11" fmla="*/ 1011505 h 1893537"/>
              <a:gd name="connsiteX12" fmla="*/ 8092 w 3139710"/>
              <a:gd name="connsiteY12" fmla="*/ 776836 h 1893537"/>
              <a:gd name="connsiteX13" fmla="*/ 16184 w 3139710"/>
              <a:gd name="connsiteY13" fmla="*/ 744468 h 1893537"/>
              <a:gd name="connsiteX14" fmla="*/ 40460 w 3139710"/>
              <a:gd name="connsiteY14" fmla="*/ 671639 h 1893537"/>
              <a:gd name="connsiteX15" fmla="*/ 129473 w 3139710"/>
              <a:gd name="connsiteY15" fmla="*/ 517891 h 1893537"/>
              <a:gd name="connsiteX16" fmla="*/ 210393 w 3139710"/>
              <a:gd name="connsiteY16" fmla="*/ 501707 h 1893537"/>
              <a:gd name="connsiteX17" fmla="*/ 258945 w 3139710"/>
              <a:gd name="connsiteY17" fmla="*/ 517891 h 1893537"/>
              <a:gd name="connsiteX18" fmla="*/ 404602 w 3139710"/>
              <a:gd name="connsiteY18" fmla="*/ 574535 h 1893537"/>
              <a:gd name="connsiteX19" fmla="*/ 574535 w 3139710"/>
              <a:gd name="connsiteY19" fmla="*/ 606903 h 1893537"/>
              <a:gd name="connsiteX20" fmla="*/ 623087 w 3139710"/>
              <a:gd name="connsiteY20" fmla="*/ 623087 h 1893537"/>
              <a:gd name="connsiteX21" fmla="*/ 784928 w 3139710"/>
              <a:gd name="connsiteY21" fmla="*/ 655455 h 1893537"/>
              <a:gd name="connsiteX22" fmla="*/ 857756 w 3139710"/>
              <a:gd name="connsiteY22" fmla="*/ 671639 h 1893537"/>
              <a:gd name="connsiteX23" fmla="*/ 1367554 w 3139710"/>
              <a:gd name="connsiteY23" fmla="*/ 679731 h 1893537"/>
              <a:gd name="connsiteX24" fmla="*/ 1448475 w 3139710"/>
              <a:gd name="connsiteY24" fmla="*/ 614995 h 1893537"/>
              <a:gd name="connsiteX25" fmla="*/ 1513211 w 3139710"/>
              <a:gd name="connsiteY25" fmla="*/ 550259 h 1893537"/>
              <a:gd name="connsiteX26" fmla="*/ 1545579 w 3139710"/>
              <a:gd name="connsiteY26" fmla="*/ 194209 h 1893537"/>
              <a:gd name="connsiteX27" fmla="*/ 1553671 w 3139710"/>
              <a:gd name="connsiteY27" fmla="*/ 64737 h 1893537"/>
              <a:gd name="connsiteX28" fmla="*/ 1772156 w 3139710"/>
              <a:gd name="connsiteY28" fmla="*/ 0 h 1893537"/>
              <a:gd name="connsiteX29" fmla="*/ 1909721 w 3139710"/>
              <a:gd name="connsiteY29" fmla="*/ 40461 h 1893537"/>
              <a:gd name="connsiteX30" fmla="*/ 2298138 w 3139710"/>
              <a:gd name="connsiteY30" fmla="*/ 72829 h 1893537"/>
              <a:gd name="connsiteX31" fmla="*/ 2468071 w 3139710"/>
              <a:gd name="connsiteY31" fmla="*/ 121381 h 1893537"/>
              <a:gd name="connsiteX32" fmla="*/ 2735108 w 3139710"/>
              <a:gd name="connsiteY32" fmla="*/ 210393 h 1893537"/>
              <a:gd name="connsiteX33" fmla="*/ 3002145 w 3139710"/>
              <a:gd name="connsiteY33" fmla="*/ 186117 h 1893537"/>
              <a:gd name="connsiteX34" fmla="*/ 3042606 w 3139710"/>
              <a:gd name="connsiteY34" fmla="*/ 380326 h 1893537"/>
              <a:gd name="connsiteX35" fmla="*/ 3123526 w 3139710"/>
              <a:gd name="connsiteY35" fmla="*/ 1027689 h 1893537"/>
              <a:gd name="connsiteX36" fmla="*/ 3123526 w 3139710"/>
              <a:gd name="connsiteY36" fmla="*/ 1594131 h 1893537"/>
              <a:gd name="connsiteX37" fmla="*/ 2686556 w 3139710"/>
              <a:gd name="connsiteY37" fmla="*/ 1626499 h 1893537"/>
              <a:gd name="connsiteX38" fmla="*/ 2500439 w 3139710"/>
              <a:gd name="connsiteY38" fmla="*/ 1561763 h 1893537"/>
              <a:gd name="connsiteX39" fmla="*/ 2419519 w 3139710"/>
              <a:gd name="connsiteY39" fmla="*/ 1537487 h 1893537"/>
              <a:gd name="connsiteX40" fmla="*/ 2168666 w 3139710"/>
              <a:gd name="connsiteY40" fmla="*/ 1472751 h 1893537"/>
              <a:gd name="connsiteX41" fmla="*/ 1885445 w 3139710"/>
              <a:gd name="connsiteY41" fmla="*/ 1505119 h 1893537"/>
              <a:gd name="connsiteX42" fmla="*/ 1602223 w 3139710"/>
              <a:gd name="connsiteY42" fmla="*/ 1497027 h 1893537"/>
              <a:gd name="connsiteX43" fmla="*/ 1497027 w 3139710"/>
              <a:gd name="connsiteY43" fmla="*/ 1521303 h 1893537"/>
              <a:gd name="connsiteX44" fmla="*/ 1472751 w 3139710"/>
              <a:gd name="connsiteY44" fmla="*/ 1529395 h 1893537"/>
              <a:gd name="connsiteX45" fmla="*/ 1448475 w 3139710"/>
              <a:gd name="connsiteY45" fmla="*/ 1521303 h 1893537"/>
              <a:gd name="connsiteX46" fmla="*/ 1440383 w 3139710"/>
              <a:gd name="connsiteY46" fmla="*/ 1497027 h 1893537"/>
              <a:gd name="connsiteX47" fmla="*/ 1448475 w 3139710"/>
              <a:gd name="connsiteY47" fmla="*/ 1335186 h 1893537"/>
              <a:gd name="connsiteX48" fmla="*/ 1464659 w 3139710"/>
              <a:gd name="connsiteY48" fmla="*/ 1286634 h 1893537"/>
              <a:gd name="connsiteX49" fmla="*/ 1472751 w 3139710"/>
              <a:gd name="connsiteY49" fmla="*/ 1221898 h 1893537"/>
              <a:gd name="connsiteX50" fmla="*/ 1488935 w 3139710"/>
              <a:gd name="connsiteY50" fmla="*/ 1197622 h 1893537"/>
              <a:gd name="connsiteX51" fmla="*/ 1480843 w 3139710"/>
              <a:gd name="connsiteY51" fmla="*/ 1116701 h 1893537"/>
              <a:gd name="connsiteX52" fmla="*/ 1472751 w 3139710"/>
              <a:gd name="connsiteY52" fmla="*/ 1092425 h 1893537"/>
              <a:gd name="connsiteX53" fmla="*/ 1448475 w 3139710"/>
              <a:gd name="connsiteY53" fmla="*/ 1084333 h 1893537"/>
              <a:gd name="connsiteX54" fmla="*/ 1424199 w 3139710"/>
              <a:gd name="connsiteY54" fmla="*/ 1068149 h 1893537"/>
              <a:gd name="connsiteX55" fmla="*/ 1286634 w 3139710"/>
              <a:gd name="connsiteY55" fmla="*/ 1051965 h 1893537"/>
              <a:gd name="connsiteX56" fmla="*/ 1181437 w 3139710"/>
              <a:gd name="connsiteY56" fmla="*/ 1027689 h 1893537"/>
              <a:gd name="connsiteX57" fmla="*/ 1149069 w 3139710"/>
              <a:gd name="connsiteY57" fmla="*/ 1019597 h 1893537"/>
              <a:gd name="connsiteX58" fmla="*/ 1060057 w 3139710"/>
              <a:gd name="connsiteY58" fmla="*/ 1003413 h 1893537"/>
              <a:gd name="connsiteX59" fmla="*/ 1019597 w 3139710"/>
              <a:gd name="connsiteY59" fmla="*/ 1011505 h 1893537"/>
              <a:gd name="connsiteX60" fmla="*/ 971045 w 3139710"/>
              <a:gd name="connsiteY60" fmla="*/ 1043873 h 1893537"/>
              <a:gd name="connsiteX61" fmla="*/ 946768 w 3139710"/>
              <a:gd name="connsiteY61" fmla="*/ 1051965 h 1893537"/>
              <a:gd name="connsiteX62" fmla="*/ 922492 w 3139710"/>
              <a:gd name="connsiteY62" fmla="*/ 1068149 h 1893537"/>
              <a:gd name="connsiteX63" fmla="*/ 873940 w 3139710"/>
              <a:gd name="connsiteY63" fmla="*/ 1084333 h 1893537"/>
              <a:gd name="connsiteX64" fmla="*/ 865848 w 3139710"/>
              <a:gd name="connsiteY64" fmla="*/ 1108609 h 1893537"/>
              <a:gd name="connsiteX65" fmla="*/ 841572 w 3139710"/>
              <a:gd name="connsiteY65" fmla="*/ 1116701 h 1893537"/>
              <a:gd name="connsiteX66" fmla="*/ 550259 w 3139710"/>
              <a:gd name="connsiteY66" fmla="*/ 1149069 h 1893537"/>
              <a:gd name="connsiteX67" fmla="*/ 525983 w 3139710"/>
              <a:gd name="connsiteY67" fmla="*/ 1165253 h 1893537"/>
              <a:gd name="connsiteX68" fmla="*/ 493614 w 3139710"/>
              <a:gd name="connsiteY68" fmla="*/ 1270450 h 1893537"/>
              <a:gd name="connsiteX69" fmla="*/ 501706 w 3139710"/>
              <a:gd name="connsiteY69" fmla="*/ 1391830 h 1893537"/>
              <a:gd name="connsiteX70" fmla="*/ 509799 w 3139710"/>
              <a:gd name="connsiteY70" fmla="*/ 1416107 h 1893537"/>
              <a:gd name="connsiteX71" fmla="*/ 558351 w 3139710"/>
              <a:gd name="connsiteY71" fmla="*/ 1432291 h 1893537"/>
              <a:gd name="connsiteX72" fmla="*/ 639271 w 3139710"/>
              <a:gd name="connsiteY72" fmla="*/ 1448475 h 1893537"/>
              <a:gd name="connsiteX73" fmla="*/ 712099 w 3139710"/>
              <a:gd name="connsiteY73" fmla="*/ 1464659 h 1893537"/>
              <a:gd name="connsiteX74" fmla="*/ 728283 w 3139710"/>
              <a:gd name="connsiteY74" fmla="*/ 1488935 h 1893537"/>
              <a:gd name="connsiteX75" fmla="*/ 768744 w 3139710"/>
              <a:gd name="connsiteY75" fmla="*/ 1521303 h 1893537"/>
              <a:gd name="connsiteX76" fmla="*/ 801112 w 3139710"/>
              <a:gd name="connsiteY76" fmla="*/ 1594131 h 1893537"/>
              <a:gd name="connsiteX77" fmla="*/ 776836 w 3139710"/>
              <a:gd name="connsiteY77" fmla="*/ 1755972 h 1893537"/>
              <a:gd name="connsiteX78" fmla="*/ 776836 w 3139710"/>
              <a:gd name="connsiteY78" fmla="*/ 1755972 h 1893537"/>
              <a:gd name="connsiteX79" fmla="*/ 768744 w 3139710"/>
              <a:gd name="connsiteY79" fmla="*/ 1796432 h 1893537"/>
              <a:gd name="connsiteX80" fmla="*/ 744468 w 3139710"/>
              <a:gd name="connsiteY80" fmla="*/ 1812616 h 1893537"/>
              <a:gd name="connsiteX81" fmla="*/ 720191 w 3139710"/>
              <a:gd name="connsiteY81" fmla="*/ 1853076 h 1893537"/>
              <a:gd name="connsiteX82" fmla="*/ 671639 w 3139710"/>
              <a:gd name="connsiteY82" fmla="*/ 1869261 h 1893537"/>
              <a:gd name="connsiteX83" fmla="*/ 614995 w 3139710"/>
              <a:gd name="connsiteY83" fmla="*/ 1885445 h 1893537"/>
              <a:gd name="connsiteX84" fmla="*/ 428878 w 3139710"/>
              <a:gd name="connsiteY84" fmla="*/ 1893537 h 1893537"/>
              <a:gd name="connsiteX85" fmla="*/ 307498 w 3139710"/>
              <a:gd name="connsiteY85" fmla="*/ 1885445 h 1893537"/>
              <a:gd name="connsiteX86" fmla="*/ 258945 w 3139710"/>
              <a:gd name="connsiteY86" fmla="*/ 1869261 h 1893537"/>
              <a:gd name="connsiteX87" fmla="*/ 234669 w 3139710"/>
              <a:gd name="connsiteY87" fmla="*/ 1861168 h 1893537"/>
              <a:gd name="connsiteX88" fmla="*/ 210393 w 3139710"/>
              <a:gd name="connsiteY88" fmla="*/ 1844984 h 1893537"/>
              <a:gd name="connsiteX89" fmla="*/ 113289 w 3139710"/>
              <a:gd name="connsiteY89" fmla="*/ 1820708 h 1893537"/>
              <a:gd name="connsiteX90" fmla="*/ 145657 w 3139710"/>
              <a:gd name="connsiteY90" fmla="*/ 1820708 h 1893537"/>
              <a:gd name="connsiteX0" fmla="*/ 145657 w 3139710"/>
              <a:gd name="connsiteY0" fmla="*/ 1820708 h 1893537"/>
              <a:gd name="connsiteX1" fmla="*/ 137565 w 3139710"/>
              <a:gd name="connsiteY1" fmla="*/ 1796432 h 1893537"/>
              <a:gd name="connsiteX2" fmla="*/ 121381 w 3139710"/>
              <a:gd name="connsiteY2" fmla="*/ 1772156 h 1893537"/>
              <a:gd name="connsiteX3" fmla="*/ 113289 w 3139710"/>
              <a:gd name="connsiteY3" fmla="*/ 1683144 h 1893537"/>
              <a:gd name="connsiteX4" fmla="*/ 105197 w 3139710"/>
              <a:gd name="connsiteY4" fmla="*/ 1626499 h 1893537"/>
              <a:gd name="connsiteX5" fmla="*/ 89013 w 3139710"/>
              <a:gd name="connsiteY5" fmla="*/ 1480843 h 1893537"/>
              <a:gd name="connsiteX6" fmla="*/ 72829 w 3139710"/>
              <a:gd name="connsiteY6" fmla="*/ 1294726 h 1893537"/>
              <a:gd name="connsiteX7" fmla="*/ 56645 w 3139710"/>
              <a:gd name="connsiteY7" fmla="*/ 1246174 h 1893537"/>
              <a:gd name="connsiteX8" fmla="*/ 48553 w 3139710"/>
              <a:gd name="connsiteY8" fmla="*/ 1221898 h 1893537"/>
              <a:gd name="connsiteX9" fmla="*/ 16184 w 3139710"/>
              <a:gd name="connsiteY9" fmla="*/ 1132885 h 1893537"/>
              <a:gd name="connsiteX10" fmla="*/ 8092 w 3139710"/>
              <a:gd name="connsiteY10" fmla="*/ 1068149 h 1893537"/>
              <a:gd name="connsiteX11" fmla="*/ 0 w 3139710"/>
              <a:gd name="connsiteY11" fmla="*/ 1011505 h 1893537"/>
              <a:gd name="connsiteX12" fmla="*/ 8092 w 3139710"/>
              <a:gd name="connsiteY12" fmla="*/ 776836 h 1893537"/>
              <a:gd name="connsiteX13" fmla="*/ 16184 w 3139710"/>
              <a:gd name="connsiteY13" fmla="*/ 744468 h 1893537"/>
              <a:gd name="connsiteX14" fmla="*/ 129473 w 3139710"/>
              <a:gd name="connsiteY14" fmla="*/ 517891 h 1893537"/>
              <a:gd name="connsiteX15" fmla="*/ 210393 w 3139710"/>
              <a:gd name="connsiteY15" fmla="*/ 501707 h 1893537"/>
              <a:gd name="connsiteX16" fmla="*/ 258945 w 3139710"/>
              <a:gd name="connsiteY16" fmla="*/ 517891 h 1893537"/>
              <a:gd name="connsiteX17" fmla="*/ 404602 w 3139710"/>
              <a:gd name="connsiteY17" fmla="*/ 574535 h 1893537"/>
              <a:gd name="connsiteX18" fmla="*/ 574535 w 3139710"/>
              <a:gd name="connsiteY18" fmla="*/ 606903 h 1893537"/>
              <a:gd name="connsiteX19" fmla="*/ 623087 w 3139710"/>
              <a:gd name="connsiteY19" fmla="*/ 623087 h 1893537"/>
              <a:gd name="connsiteX20" fmla="*/ 784928 w 3139710"/>
              <a:gd name="connsiteY20" fmla="*/ 655455 h 1893537"/>
              <a:gd name="connsiteX21" fmla="*/ 857756 w 3139710"/>
              <a:gd name="connsiteY21" fmla="*/ 671639 h 1893537"/>
              <a:gd name="connsiteX22" fmla="*/ 1367554 w 3139710"/>
              <a:gd name="connsiteY22" fmla="*/ 679731 h 1893537"/>
              <a:gd name="connsiteX23" fmla="*/ 1448475 w 3139710"/>
              <a:gd name="connsiteY23" fmla="*/ 614995 h 1893537"/>
              <a:gd name="connsiteX24" fmla="*/ 1513211 w 3139710"/>
              <a:gd name="connsiteY24" fmla="*/ 550259 h 1893537"/>
              <a:gd name="connsiteX25" fmla="*/ 1545579 w 3139710"/>
              <a:gd name="connsiteY25" fmla="*/ 194209 h 1893537"/>
              <a:gd name="connsiteX26" fmla="*/ 1553671 w 3139710"/>
              <a:gd name="connsiteY26" fmla="*/ 64737 h 1893537"/>
              <a:gd name="connsiteX27" fmla="*/ 1772156 w 3139710"/>
              <a:gd name="connsiteY27" fmla="*/ 0 h 1893537"/>
              <a:gd name="connsiteX28" fmla="*/ 1909721 w 3139710"/>
              <a:gd name="connsiteY28" fmla="*/ 40461 h 1893537"/>
              <a:gd name="connsiteX29" fmla="*/ 2298138 w 3139710"/>
              <a:gd name="connsiteY29" fmla="*/ 72829 h 1893537"/>
              <a:gd name="connsiteX30" fmla="*/ 2468071 w 3139710"/>
              <a:gd name="connsiteY30" fmla="*/ 121381 h 1893537"/>
              <a:gd name="connsiteX31" fmla="*/ 2735108 w 3139710"/>
              <a:gd name="connsiteY31" fmla="*/ 210393 h 1893537"/>
              <a:gd name="connsiteX32" fmla="*/ 3002145 w 3139710"/>
              <a:gd name="connsiteY32" fmla="*/ 186117 h 1893537"/>
              <a:gd name="connsiteX33" fmla="*/ 3042606 w 3139710"/>
              <a:gd name="connsiteY33" fmla="*/ 380326 h 1893537"/>
              <a:gd name="connsiteX34" fmla="*/ 3123526 w 3139710"/>
              <a:gd name="connsiteY34" fmla="*/ 1027689 h 1893537"/>
              <a:gd name="connsiteX35" fmla="*/ 3123526 w 3139710"/>
              <a:gd name="connsiteY35" fmla="*/ 1594131 h 1893537"/>
              <a:gd name="connsiteX36" fmla="*/ 2686556 w 3139710"/>
              <a:gd name="connsiteY36" fmla="*/ 1626499 h 1893537"/>
              <a:gd name="connsiteX37" fmla="*/ 2500439 w 3139710"/>
              <a:gd name="connsiteY37" fmla="*/ 1561763 h 1893537"/>
              <a:gd name="connsiteX38" fmla="*/ 2419519 w 3139710"/>
              <a:gd name="connsiteY38" fmla="*/ 1537487 h 1893537"/>
              <a:gd name="connsiteX39" fmla="*/ 2168666 w 3139710"/>
              <a:gd name="connsiteY39" fmla="*/ 1472751 h 1893537"/>
              <a:gd name="connsiteX40" fmla="*/ 1885445 w 3139710"/>
              <a:gd name="connsiteY40" fmla="*/ 1505119 h 1893537"/>
              <a:gd name="connsiteX41" fmla="*/ 1602223 w 3139710"/>
              <a:gd name="connsiteY41" fmla="*/ 1497027 h 1893537"/>
              <a:gd name="connsiteX42" fmla="*/ 1497027 w 3139710"/>
              <a:gd name="connsiteY42" fmla="*/ 1521303 h 1893537"/>
              <a:gd name="connsiteX43" fmla="*/ 1472751 w 3139710"/>
              <a:gd name="connsiteY43" fmla="*/ 1529395 h 1893537"/>
              <a:gd name="connsiteX44" fmla="*/ 1448475 w 3139710"/>
              <a:gd name="connsiteY44" fmla="*/ 1521303 h 1893537"/>
              <a:gd name="connsiteX45" fmla="*/ 1440383 w 3139710"/>
              <a:gd name="connsiteY45" fmla="*/ 1497027 h 1893537"/>
              <a:gd name="connsiteX46" fmla="*/ 1448475 w 3139710"/>
              <a:gd name="connsiteY46" fmla="*/ 1335186 h 1893537"/>
              <a:gd name="connsiteX47" fmla="*/ 1464659 w 3139710"/>
              <a:gd name="connsiteY47" fmla="*/ 1286634 h 1893537"/>
              <a:gd name="connsiteX48" fmla="*/ 1472751 w 3139710"/>
              <a:gd name="connsiteY48" fmla="*/ 1221898 h 1893537"/>
              <a:gd name="connsiteX49" fmla="*/ 1488935 w 3139710"/>
              <a:gd name="connsiteY49" fmla="*/ 1197622 h 1893537"/>
              <a:gd name="connsiteX50" fmla="*/ 1480843 w 3139710"/>
              <a:gd name="connsiteY50" fmla="*/ 1116701 h 1893537"/>
              <a:gd name="connsiteX51" fmla="*/ 1472751 w 3139710"/>
              <a:gd name="connsiteY51" fmla="*/ 1092425 h 1893537"/>
              <a:gd name="connsiteX52" fmla="*/ 1448475 w 3139710"/>
              <a:gd name="connsiteY52" fmla="*/ 1084333 h 1893537"/>
              <a:gd name="connsiteX53" fmla="*/ 1424199 w 3139710"/>
              <a:gd name="connsiteY53" fmla="*/ 1068149 h 1893537"/>
              <a:gd name="connsiteX54" fmla="*/ 1286634 w 3139710"/>
              <a:gd name="connsiteY54" fmla="*/ 1051965 h 1893537"/>
              <a:gd name="connsiteX55" fmla="*/ 1181437 w 3139710"/>
              <a:gd name="connsiteY55" fmla="*/ 1027689 h 1893537"/>
              <a:gd name="connsiteX56" fmla="*/ 1149069 w 3139710"/>
              <a:gd name="connsiteY56" fmla="*/ 1019597 h 1893537"/>
              <a:gd name="connsiteX57" fmla="*/ 1060057 w 3139710"/>
              <a:gd name="connsiteY57" fmla="*/ 1003413 h 1893537"/>
              <a:gd name="connsiteX58" fmla="*/ 1019597 w 3139710"/>
              <a:gd name="connsiteY58" fmla="*/ 1011505 h 1893537"/>
              <a:gd name="connsiteX59" fmla="*/ 971045 w 3139710"/>
              <a:gd name="connsiteY59" fmla="*/ 1043873 h 1893537"/>
              <a:gd name="connsiteX60" fmla="*/ 946768 w 3139710"/>
              <a:gd name="connsiteY60" fmla="*/ 1051965 h 1893537"/>
              <a:gd name="connsiteX61" fmla="*/ 922492 w 3139710"/>
              <a:gd name="connsiteY61" fmla="*/ 1068149 h 1893537"/>
              <a:gd name="connsiteX62" fmla="*/ 873940 w 3139710"/>
              <a:gd name="connsiteY62" fmla="*/ 1084333 h 1893537"/>
              <a:gd name="connsiteX63" fmla="*/ 865848 w 3139710"/>
              <a:gd name="connsiteY63" fmla="*/ 1108609 h 1893537"/>
              <a:gd name="connsiteX64" fmla="*/ 841572 w 3139710"/>
              <a:gd name="connsiteY64" fmla="*/ 1116701 h 1893537"/>
              <a:gd name="connsiteX65" fmla="*/ 550259 w 3139710"/>
              <a:gd name="connsiteY65" fmla="*/ 1149069 h 1893537"/>
              <a:gd name="connsiteX66" fmla="*/ 525983 w 3139710"/>
              <a:gd name="connsiteY66" fmla="*/ 1165253 h 1893537"/>
              <a:gd name="connsiteX67" fmla="*/ 493614 w 3139710"/>
              <a:gd name="connsiteY67" fmla="*/ 1270450 h 1893537"/>
              <a:gd name="connsiteX68" fmla="*/ 501706 w 3139710"/>
              <a:gd name="connsiteY68" fmla="*/ 1391830 h 1893537"/>
              <a:gd name="connsiteX69" fmla="*/ 509799 w 3139710"/>
              <a:gd name="connsiteY69" fmla="*/ 1416107 h 1893537"/>
              <a:gd name="connsiteX70" fmla="*/ 558351 w 3139710"/>
              <a:gd name="connsiteY70" fmla="*/ 1432291 h 1893537"/>
              <a:gd name="connsiteX71" fmla="*/ 639271 w 3139710"/>
              <a:gd name="connsiteY71" fmla="*/ 1448475 h 1893537"/>
              <a:gd name="connsiteX72" fmla="*/ 712099 w 3139710"/>
              <a:gd name="connsiteY72" fmla="*/ 1464659 h 1893537"/>
              <a:gd name="connsiteX73" fmla="*/ 728283 w 3139710"/>
              <a:gd name="connsiteY73" fmla="*/ 1488935 h 1893537"/>
              <a:gd name="connsiteX74" fmla="*/ 768744 w 3139710"/>
              <a:gd name="connsiteY74" fmla="*/ 1521303 h 1893537"/>
              <a:gd name="connsiteX75" fmla="*/ 801112 w 3139710"/>
              <a:gd name="connsiteY75" fmla="*/ 1594131 h 1893537"/>
              <a:gd name="connsiteX76" fmla="*/ 776836 w 3139710"/>
              <a:gd name="connsiteY76" fmla="*/ 1755972 h 1893537"/>
              <a:gd name="connsiteX77" fmla="*/ 776836 w 3139710"/>
              <a:gd name="connsiteY77" fmla="*/ 1755972 h 1893537"/>
              <a:gd name="connsiteX78" fmla="*/ 768744 w 3139710"/>
              <a:gd name="connsiteY78" fmla="*/ 1796432 h 1893537"/>
              <a:gd name="connsiteX79" fmla="*/ 744468 w 3139710"/>
              <a:gd name="connsiteY79" fmla="*/ 1812616 h 1893537"/>
              <a:gd name="connsiteX80" fmla="*/ 720191 w 3139710"/>
              <a:gd name="connsiteY80" fmla="*/ 1853076 h 1893537"/>
              <a:gd name="connsiteX81" fmla="*/ 671639 w 3139710"/>
              <a:gd name="connsiteY81" fmla="*/ 1869261 h 1893537"/>
              <a:gd name="connsiteX82" fmla="*/ 614995 w 3139710"/>
              <a:gd name="connsiteY82" fmla="*/ 1885445 h 1893537"/>
              <a:gd name="connsiteX83" fmla="*/ 428878 w 3139710"/>
              <a:gd name="connsiteY83" fmla="*/ 1893537 h 1893537"/>
              <a:gd name="connsiteX84" fmla="*/ 307498 w 3139710"/>
              <a:gd name="connsiteY84" fmla="*/ 1885445 h 1893537"/>
              <a:gd name="connsiteX85" fmla="*/ 258945 w 3139710"/>
              <a:gd name="connsiteY85" fmla="*/ 1869261 h 1893537"/>
              <a:gd name="connsiteX86" fmla="*/ 234669 w 3139710"/>
              <a:gd name="connsiteY86" fmla="*/ 1861168 h 1893537"/>
              <a:gd name="connsiteX87" fmla="*/ 210393 w 3139710"/>
              <a:gd name="connsiteY87" fmla="*/ 1844984 h 1893537"/>
              <a:gd name="connsiteX88" fmla="*/ 113289 w 3139710"/>
              <a:gd name="connsiteY88" fmla="*/ 1820708 h 1893537"/>
              <a:gd name="connsiteX89" fmla="*/ 145657 w 3139710"/>
              <a:gd name="connsiteY89" fmla="*/ 1820708 h 1893537"/>
              <a:gd name="connsiteX0" fmla="*/ 145657 w 3139710"/>
              <a:gd name="connsiteY0" fmla="*/ 1820708 h 1893537"/>
              <a:gd name="connsiteX1" fmla="*/ 137565 w 3139710"/>
              <a:gd name="connsiteY1" fmla="*/ 1796432 h 1893537"/>
              <a:gd name="connsiteX2" fmla="*/ 121381 w 3139710"/>
              <a:gd name="connsiteY2" fmla="*/ 1772156 h 1893537"/>
              <a:gd name="connsiteX3" fmla="*/ 113289 w 3139710"/>
              <a:gd name="connsiteY3" fmla="*/ 1683144 h 1893537"/>
              <a:gd name="connsiteX4" fmla="*/ 105197 w 3139710"/>
              <a:gd name="connsiteY4" fmla="*/ 1626499 h 1893537"/>
              <a:gd name="connsiteX5" fmla="*/ 89013 w 3139710"/>
              <a:gd name="connsiteY5" fmla="*/ 1480843 h 1893537"/>
              <a:gd name="connsiteX6" fmla="*/ 72829 w 3139710"/>
              <a:gd name="connsiteY6" fmla="*/ 1294726 h 1893537"/>
              <a:gd name="connsiteX7" fmla="*/ 56645 w 3139710"/>
              <a:gd name="connsiteY7" fmla="*/ 1246174 h 1893537"/>
              <a:gd name="connsiteX8" fmla="*/ 48553 w 3139710"/>
              <a:gd name="connsiteY8" fmla="*/ 1221898 h 1893537"/>
              <a:gd name="connsiteX9" fmla="*/ 16184 w 3139710"/>
              <a:gd name="connsiteY9" fmla="*/ 1132885 h 1893537"/>
              <a:gd name="connsiteX10" fmla="*/ 8092 w 3139710"/>
              <a:gd name="connsiteY10" fmla="*/ 1068149 h 1893537"/>
              <a:gd name="connsiteX11" fmla="*/ 0 w 3139710"/>
              <a:gd name="connsiteY11" fmla="*/ 1011505 h 1893537"/>
              <a:gd name="connsiteX12" fmla="*/ 8092 w 3139710"/>
              <a:gd name="connsiteY12" fmla="*/ 776836 h 1893537"/>
              <a:gd name="connsiteX13" fmla="*/ 129473 w 3139710"/>
              <a:gd name="connsiteY13" fmla="*/ 517891 h 1893537"/>
              <a:gd name="connsiteX14" fmla="*/ 210393 w 3139710"/>
              <a:gd name="connsiteY14" fmla="*/ 501707 h 1893537"/>
              <a:gd name="connsiteX15" fmla="*/ 258945 w 3139710"/>
              <a:gd name="connsiteY15" fmla="*/ 517891 h 1893537"/>
              <a:gd name="connsiteX16" fmla="*/ 404602 w 3139710"/>
              <a:gd name="connsiteY16" fmla="*/ 574535 h 1893537"/>
              <a:gd name="connsiteX17" fmla="*/ 574535 w 3139710"/>
              <a:gd name="connsiteY17" fmla="*/ 606903 h 1893537"/>
              <a:gd name="connsiteX18" fmla="*/ 623087 w 3139710"/>
              <a:gd name="connsiteY18" fmla="*/ 623087 h 1893537"/>
              <a:gd name="connsiteX19" fmla="*/ 784928 w 3139710"/>
              <a:gd name="connsiteY19" fmla="*/ 655455 h 1893537"/>
              <a:gd name="connsiteX20" fmla="*/ 857756 w 3139710"/>
              <a:gd name="connsiteY20" fmla="*/ 671639 h 1893537"/>
              <a:gd name="connsiteX21" fmla="*/ 1367554 w 3139710"/>
              <a:gd name="connsiteY21" fmla="*/ 679731 h 1893537"/>
              <a:gd name="connsiteX22" fmla="*/ 1448475 w 3139710"/>
              <a:gd name="connsiteY22" fmla="*/ 614995 h 1893537"/>
              <a:gd name="connsiteX23" fmla="*/ 1513211 w 3139710"/>
              <a:gd name="connsiteY23" fmla="*/ 550259 h 1893537"/>
              <a:gd name="connsiteX24" fmla="*/ 1545579 w 3139710"/>
              <a:gd name="connsiteY24" fmla="*/ 194209 h 1893537"/>
              <a:gd name="connsiteX25" fmla="*/ 1553671 w 3139710"/>
              <a:gd name="connsiteY25" fmla="*/ 64737 h 1893537"/>
              <a:gd name="connsiteX26" fmla="*/ 1772156 w 3139710"/>
              <a:gd name="connsiteY26" fmla="*/ 0 h 1893537"/>
              <a:gd name="connsiteX27" fmla="*/ 1909721 w 3139710"/>
              <a:gd name="connsiteY27" fmla="*/ 40461 h 1893537"/>
              <a:gd name="connsiteX28" fmla="*/ 2298138 w 3139710"/>
              <a:gd name="connsiteY28" fmla="*/ 72829 h 1893537"/>
              <a:gd name="connsiteX29" fmla="*/ 2468071 w 3139710"/>
              <a:gd name="connsiteY29" fmla="*/ 121381 h 1893537"/>
              <a:gd name="connsiteX30" fmla="*/ 2735108 w 3139710"/>
              <a:gd name="connsiteY30" fmla="*/ 210393 h 1893537"/>
              <a:gd name="connsiteX31" fmla="*/ 3002145 w 3139710"/>
              <a:gd name="connsiteY31" fmla="*/ 186117 h 1893537"/>
              <a:gd name="connsiteX32" fmla="*/ 3042606 w 3139710"/>
              <a:gd name="connsiteY32" fmla="*/ 380326 h 1893537"/>
              <a:gd name="connsiteX33" fmla="*/ 3123526 w 3139710"/>
              <a:gd name="connsiteY33" fmla="*/ 1027689 h 1893537"/>
              <a:gd name="connsiteX34" fmla="*/ 3123526 w 3139710"/>
              <a:gd name="connsiteY34" fmla="*/ 1594131 h 1893537"/>
              <a:gd name="connsiteX35" fmla="*/ 2686556 w 3139710"/>
              <a:gd name="connsiteY35" fmla="*/ 1626499 h 1893537"/>
              <a:gd name="connsiteX36" fmla="*/ 2500439 w 3139710"/>
              <a:gd name="connsiteY36" fmla="*/ 1561763 h 1893537"/>
              <a:gd name="connsiteX37" fmla="*/ 2419519 w 3139710"/>
              <a:gd name="connsiteY37" fmla="*/ 1537487 h 1893537"/>
              <a:gd name="connsiteX38" fmla="*/ 2168666 w 3139710"/>
              <a:gd name="connsiteY38" fmla="*/ 1472751 h 1893537"/>
              <a:gd name="connsiteX39" fmla="*/ 1885445 w 3139710"/>
              <a:gd name="connsiteY39" fmla="*/ 1505119 h 1893537"/>
              <a:gd name="connsiteX40" fmla="*/ 1602223 w 3139710"/>
              <a:gd name="connsiteY40" fmla="*/ 1497027 h 1893537"/>
              <a:gd name="connsiteX41" fmla="*/ 1497027 w 3139710"/>
              <a:gd name="connsiteY41" fmla="*/ 1521303 h 1893537"/>
              <a:gd name="connsiteX42" fmla="*/ 1472751 w 3139710"/>
              <a:gd name="connsiteY42" fmla="*/ 1529395 h 1893537"/>
              <a:gd name="connsiteX43" fmla="*/ 1448475 w 3139710"/>
              <a:gd name="connsiteY43" fmla="*/ 1521303 h 1893537"/>
              <a:gd name="connsiteX44" fmla="*/ 1440383 w 3139710"/>
              <a:gd name="connsiteY44" fmla="*/ 1497027 h 1893537"/>
              <a:gd name="connsiteX45" fmla="*/ 1448475 w 3139710"/>
              <a:gd name="connsiteY45" fmla="*/ 1335186 h 1893537"/>
              <a:gd name="connsiteX46" fmla="*/ 1464659 w 3139710"/>
              <a:gd name="connsiteY46" fmla="*/ 1286634 h 1893537"/>
              <a:gd name="connsiteX47" fmla="*/ 1472751 w 3139710"/>
              <a:gd name="connsiteY47" fmla="*/ 1221898 h 1893537"/>
              <a:gd name="connsiteX48" fmla="*/ 1488935 w 3139710"/>
              <a:gd name="connsiteY48" fmla="*/ 1197622 h 1893537"/>
              <a:gd name="connsiteX49" fmla="*/ 1480843 w 3139710"/>
              <a:gd name="connsiteY49" fmla="*/ 1116701 h 1893537"/>
              <a:gd name="connsiteX50" fmla="*/ 1472751 w 3139710"/>
              <a:gd name="connsiteY50" fmla="*/ 1092425 h 1893537"/>
              <a:gd name="connsiteX51" fmla="*/ 1448475 w 3139710"/>
              <a:gd name="connsiteY51" fmla="*/ 1084333 h 1893537"/>
              <a:gd name="connsiteX52" fmla="*/ 1424199 w 3139710"/>
              <a:gd name="connsiteY52" fmla="*/ 1068149 h 1893537"/>
              <a:gd name="connsiteX53" fmla="*/ 1286634 w 3139710"/>
              <a:gd name="connsiteY53" fmla="*/ 1051965 h 1893537"/>
              <a:gd name="connsiteX54" fmla="*/ 1181437 w 3139710"/>
              <a:gd name="connsiteY54" fmla="*/ 1027689 h 1893537"/>
              <a:gd name="connsiteX55" fmla="*/ 1149069 w 3139710"/>
              <a:gd name="connsiteY55" fmla="*/ 1019597 h 1893537"/>
              <a:gd name="connsiteX56" fmla="*/ 1060057 w 3139710"/>
              <a:gd name="connsiteY56" fmla="*/ 1003413 h 1893537"/>
              <a:gd name="connsiteX57" fmla="*/ 1019597 w 3139710"/>
              <a:gd name="connsiteY57" fmla="*/ 1011505 h 1893537"/>
              <a:gd name="connsiteX58" fmla="*/ 971045 w 3139710"/>
              <a:gd name="connsiteY58" fmla="*/ 1043873 h 1893537"/>
              <a:gd name="connsiteX59" fmla="*/ 946768 w 3139710"/>
              <a:gd name="connsiteY59" fmla="*/ 1051965 h 1893537"/>
              <a:gd name="connsiteX60" fmla="*/ 922492 w 3139710"/>
              <a:gd name="connsiteY60" fmla="*/ 1068149 h 1893537"/>
              <a:gd name="connsiteX61" fmla="*/ 873940 w 3139710"/>
              <a:gd name="connsiteY61" fmla="*/ 1084333 h 1893537"/>
              <a:gd name="connsiteX62" fmla="*/ 865848 w 3139710"/>
              <a:gd name="connsiteY62" fmla="*/ 1108609 h 1893537"/>
              <a:gd name="connsiteX63" fmla="*/ 841572 w 3139710"/>
              <a:gd name="connsiteY63" fmla="*/ 1116701 h 1893537"/>
              <a:gd name="connsiteX64" fmla="*/ 550259 w 3139710"/>
              <a:gd name="connsiteY64" fmla="*/ 1149069 h 1893537"/>
              <a:gd name="connsiteX65" fmla="*/ 525983 w 3139710"/>
              <a:gd name="connsiteY65" fmla="*/ 1165253 h 1893537"/>
              <a:gd name="connsiteX66" fmla="*/ 493614 w 3139710"/>
              <a:gd name="connsiteY66" fmla="*/ 1270450 h 1893537"/>
              <a:gd name="connsiteX67" fmla="*/ 501706 w 3139710"/>
              <a:gd name="connsiteY67" fmla="*/ 1391830 h 1893537"/>
              <a:gd name="connsiteX68" fmla="*/ 509799 w 3139710"/>
              <a:gd name="connsiteY68" fmla="*/ 1416107 h 1893537"/>
              <a:gd name="connsiteX69" fmla="*/ 558351 w 3139710"/>
              <a:gd name="connsiteY69" fmla="*/ 1432291 h 1893537"/>
              <a:gd name="connsiteX70" fmla="*/ 639271 w 3139710"/>
              <a:gd name="connsiteY70" fmla="*/ 1448475 h 1893537"/>
              <a:gd name="connsiteX71" fmla="*/ 712099 w 3139710"/>
              <a:gd name="connsiteY71" fmla="*/ 1464659 h 1893537"/>
              <a:gd name="connsiteX72" fmla="*/ 728283 w 3139710"/>
              <a:gd name="connsiteY72" fmla="*/ 1488935 h 1893537"/>
              <a:gd name="connsiteX73" fmla="*/ 768744 w 3139710"/>
              <a:gd name="connsiteY73" fmla="*/ 1521303 h 1893537"/>
              <a:gd name="connsiteX74" fmla="*/ 801112 w 3139710"/>
              <a:gd name="connsiteY74" fmla="*/ 1594131 h 1893537"/>
              <a:gd name="connsiteX75" fmla="*/ 776836 w 3139710"/>
              <a:gd name="connsiteY75" fmla="*/ 1755972 h 1893537"/>
              <a:gd name="connsiteX76" fmla="*/ 776836 w 3139710"/>
              <a:gd name="connsiteY76" fmla="*/ 1755972 h 1893537"/>
              <a:gd name="connsiteX77" fmla="*/ 768744 w 3139710"/>
              <a:gd name="connsiteY77" fmla="*/ 1796432 h 1893537"/>
              <a:gd name="connsiteX78" fmla="*/ 744468 w 3139710"/>
              <a:gd name="connsiteY78" fmla="*/ 1812616 h 1893537"/>
              <a:gd name="connsiteX79" fmla="*/ 720191 w 3139710"/>
              <a:gd name="connsiteY79" fmla="*/ 1853076 h 1893537"/>
              <a:gd name="connsiteX80" fmla="*/ 671639 w 3139710"/>
              <a:gd name="connsiteY80" fmla="*/ 1869261 h 1893537"/>
              <a:gd name="connsiteX81" fmla="*/ 614995 w 3139710"/>
              <a:gd name="connsiteY81" fmla="*/ 1885445 h 1893537"/>
              <a:gd name="connsiteX82" fmla="*/ 428878 w 3139710"/>
              <a:gd name="connsiteY82" fmla="*/ 1893537 h 1893537"/>
              <a:gd name="connsiteX83" fmla="*/ 307498 w 3139710"/>
              <a:gd name="connsiteY83" fmla="*/ 1885445 h 1893537"/>
              <a:gd name="connsiteX84" fmla="*/ 258945 w 3139710"/>
              <a:gd name="connsiteY84" fmla="*/ 1869261 h 1893537"/>
              <a:gd name="connsiteX85" fmla="*/ 234669 w 3139710"/>
              <a:gd name="connsiteY85" fmla="*/ 1861168 h 1893537"/>
              <a:gd name="connsiteX86" fmla="*/ 210393 w 3139710"/>
              <a:gd name="connsiteY86" fmla="*/ 1844984 h 1893537"/>
              <a:gd name="connsiteX87" fmla="*/ 113289 w 3139710"/>
              <a:gd name="connsiteY87" fmla="*/ 1820708 h 1893537"/>
              <a:gd name="connsiteX88" fmla="*/ 145657 w 3139710"/>
              <a:gd name="connsiteY88" fmla="*/ 1820708 h 1893537"/>
              <a:gd name="connsiteX0" fmla="*/ 157795 w 3151848"/>
              <a:gd name="connsiteY0" fmla="*/ 1820708 h 1893537"/>
              <a:gd name="connsiteX1" fmla="*/ 149703 w 3151848"/>
              <a:gd name="connsiteY1" fmla="*/ 1796432 h 1893537"/>
              <a:gd name="connsiteX2" fmla="*/ 133519 w 3151848"/>
              <a:gd name="connsiteY2" fmla="*/ 1772156 h 1893537"/>
              <a:gd name="connsiteX3" fmla="*/ 125427 w 3151848"/>
              <a:gd name="connsiteY3" fmla="*/ 1683144 h 1893537"/>
              <a:gd name="connsiteX4" fmla="*/ 117335 w 3151848"/>
              <a:gd name="connsiteY4" fmla="*/ 1626499 h 1893537"/>
              <a:gd name="connsiteX5" fmla="*/ 101151 w 3151848"/>
              <a:gd name="connsiteY5" fmla="*/ 1480843 h 1893537"/>
              <a:gd name="connsiteX6" fmla="*/ 84967 w 3151848"/>
              <a:gd name="connsiteY6" fmla="*/ 1294726 h 1893537"/>
              <a:gd name="connsiteX7" fmla="*/ 68783 w 3151848"/>
              <a:gd name="connsiteY7" fmla="*/ 1246174 h 1893537"/>
              <a:gd name="connsiteX8" fmla="*/ 60691 w 3151848"/>
              <a:gd name="connsiteY8" fmla="*/ 1221898 h 1893537"/>
              <a:gd name="connsiteX9" fmla="*/ 28322 w 3151848"/>
              <a:gd name="connsiteY9" fmla="*/ 1132885 h 1893537"/>
              <a:gd name="connsiteX10" fmla="*/ 20230 w 3151848"/>
              <a:gd name="connsiteY10" fmla="*/ 1068149 h 1893537"/>
              <a:gd name="connsiteX11" fmla="*/ 20230 w 3151848"/>
              <a:gd name="connsiteY11" fmla="*/ 776836 h 1893537"/>
              <a:gd name="connsiteX12" fmla="*/ 141611 w 3151848"/>
              <a:gd name="connsiteY12" fmla="*/ 517891 h 1893537"/>
              <a:gd name="connsiteX13" fmla="*/ 222531 w 3151848"/>
              <a:gd name="connsiteY13" fmla="*/ 501707 h 1893537"/>
              <a:gd name="connsiteX14" fmla="*/ 271083 w 3151848"/>
              <a:gd name="connsiteY14" fmla="*/ 517891 h 1893537"/>
              <a:gd name="connsiteX15" fmla="*/ 416740 w 3151848"/>
              <a:gd name="connsiteY15" fmla="*/ 574535 h 1893537"/>
              <a:gd name="connsiteX16" fmla="*/ 586673 w 3151848"/>
              <a:gd name="connsiteY16" fmla="*/ 606903 h 1893537"/>
              <a:gd name="connsiteX17" fmla="*/ 635225 w 3151848"/>
              <a:gd name="connsiteY17" fmla="*/ 623087 h 1893537"/>
              <a:gd name="connsiteX18" fmla="*/ 797066 w 3151848"/>
              <a:gd name="connsiteY18" fmla="*/ 655455 h 1893537"/>
              <a:gd name="connsiteX19" fmla="*/ 869894 w 3151848"/>
              <a:gd name="connsiteY19" fmla="*/ 671639 h 1893537"/>
              <a:gd name="connsiteX20" fmla="*/ 1379692 w 3151848"/>
              <a:gd name="connsiteY20" fmla="*/ 679731 h 1893537"/>
              <a:gd name="connsiteX21" fmla="*/ 1460613 w 3151848"/>
              <a:gd name="connsiteY21" fmla="*/ 614995 h 1893537"/>
              <a:gd name="connsiteX22" fmla="*/ 1525349 w 3151848"/>
              <a:gd name="connsiteY22" fmla="*/ 550259 h 1893537"/>
              <a:gd name="connsiteX23" fmla="*/ 1557717 w 3151848"/>
              <a:gd name="connsiteY23" fmla="*/ 194209 h 1893537"/>
              <a:gd name="connsiteX24" fmla="*/ 1565809 w 3151848"/>
              <a:gd name="connsiteY24" fmla="*/ 64737 h 1893537"/>
              <a:gd name="connsiteX25" fmla="*/ 1784294 w 3151848"/>
              <a:gd name="connsiteY25" fmla="*/ 0 h 1893537"/>
              <a:gd name="connsiteX26" fmla="*/ 1921859 w 3151848"/>
              <a:gd name="connsiteY26" fmla="*/ 40461 h 1893537"/>
              <a:gd name="connsiteX27" fmla="*/ 2310276 w 3151848"/>
              <a:gd name="connsiteY27" fmla="*/ 72829 h 1893537"/>
              <a:gd name="connsiteX28" fmla="*/ 2480209 w 3151848"/>
              <a:gd name="connsiteY28" fmla="*/ 121381 h 1893537"/>
              <a:gd name="connsiteX29" fmla="*/ 2747246 w 3151848"/>
              <a:gd name="connsiteY29" fmla="*/ 210393 h 1893537"/>
              <a:gd name="connsiteX30" fmla="*/ 3014283 w 3151848"/>
              <a:gd name="connsiteY30" fmla="*/ 186117 h 1893537"/>
              <a:gd name="connsiteX31" fmla="*/ 3054744 w 3151848"/>
              <a:gd name="connsiteY31" fmla="*/ 380326 h 1893537"/>
              <a:gd name="connsiteX32" fmla="*/ 3135664 w 3151848"/>
              <a:gd name="connsiteY32" fmla="*/ 1027689 h 1893537"/>
              <a:gd name="connsiteX33" fmla="*/ 3135664 w 3151848"/>
              <a:gd name="connsiteY33" fmla="*/ 1594131 h 1893537"/>
              <a:gd name="connsiteX34" fmla="*/ 2698694 w 3151848"/>
              <a:gd name="connsiteY34" fmla="*/ 1626499 h 1893537"/>
              <a:gd name="connsiteX35" fmla="*/ 2512577 w 3151848"/>
              <a:gd name="connsiteY35" fmla="*/ 1561763 h 1893537"/>
              <a:gd name="connsiteX36" fmla="*/ 2431657 w 3151848"/>
              <a:gd name="connsiteY36" fmla="*/ 1537487 h 1893537"/>
              <a:gd name="connsiteX37" fmla="*/ 2180804 w 3151848"/>
              <a:gd name="connsiteY37" fmla="*/ 1472751 h 1893537"/>
              <a:gd name="connsiteX38" fmla="*/ 1897583 w 3151848"/>
              <a:gd name="connsiteY38" fmla="*/ 1505119 h 1893537"/>
              <a:gd name="connsiteX39" fmla="*/ 1614361 w 3151848"/>
              <a:gd name="connsiteY39" fmla="*/ 1497027 h 1893537"/>
              <a:gd name="connsiteX40" fmla="*/ 1509165 w 3151848"/>
              <a:gd name="connsiteY40" fmla="*/ 1521303 h 1893537"/>
              <a:gd name="connsiteX41" fmla="*/ 1484889 w 3151848"/>
              <a:gd name="connsiteY41" fmla="*/ 1529395 h 1893537"/>
              <a:gd name="connsiteX42" fmla="*/ 1460613 w 3151848"/>
              <a:gd name="connsiteY42" fmla="*/ 1521303 h 1893537"/>
              <a:gd name="connsiteX43" fmla="*/ 1452521 w 3151848"/>
              <a:gd name="connsiteY43" fmla="*/ 1497027 h 1893537"/>
              <a:gd name="connsiteX44" fmla="*/ 1460613 w 3151848"/>
              <a:gd name="connsiteY44" fmla="*/ 1335186 h 1893537"/>
              <a:gd name="connsiteX45" fmla="*/ 1476797 w 3151848"/>
              <a:gd name="connsiteY45" fmla="*/ 1286634 h 1893537"/>
              <a:gd name="connsiteX46" fmla="*/ 1484889 w 3151848"/>
              <a:gd name="connsiteY46" fmla="*/ 1221898 h 1893537"/>
              <a:gd name="connsiteX47" fmla="*/ 1501073 w 3151848"/>
              <a:gd name="connsiteY47" fmla="*/ 1197622 h 1893537"/>
              <a:gd name="connsiteX48" fmla="*/ 1492981 w 3151848"/>
              <a:gd name="connsiteY48" fmla="*/ 1116701 h 1893537"/>
              <a:gd name="connsiteX49" fmla="*/ 1484889 w 3151848"/>
              <a:gd name="connsiteY49" fmla="*/ 1092425 h 1893537"/>
              <a:gd name="connsiteX50" fmla="*/ 1460613 w 3151848"/>
              <a:gd name="connsiteY50" fmla="*/ 1084333 h 1893537"/>
              <a:gd name="connsiteX51" fmla="*/ 1436337 w 3151848"/>
              <a:gd name="connsiteY51" fmla="*/ 1068149 h 1893537"/>
              <a:gd name="connsiteX52" fmla="*/ 1298772 w 3151848"/>
              <a:gd name="connsiteY52" fmla="*/ 1051965 h 1893537"/>
              <a:gd name="connsiteX53" fmla="*/ 1193575 w 3151848"/>
              <a:gd name="connsiteY53" fmla="*/ 1027689 h 1893537"/>
              <a:gd name="connsiteX54" fmla="*/ 1161207 w 3151848"/>
              <a:gd name="connsiteY54" fmla="*/ 1019597 h 1893537"/>
              <a:gd name="connsiteX55" fmla="*/ 1072195 w 3151848"/>
              <a:gd name="connsiteY55" fmla="*/ 1003413 h 1893537"/>
              <a:gd name="connsiteX56" fmla="*/ 1031735 w 3151848"/>
              <a:gd name="connsiteY56" fmla="*/ 1011505 h 1893537"/>
              <a:gd name="connsiteX57" fmla="*/ 983183 w 3151848"/>
              <a:gd name="connsiteY57" fmla="*/ 1043873 h 1893537"/>
              <a:gd name="connsiteX58" fmla="*/ 958906 w 3151848"/>
              <a:gd name="connsiteY58" fmla="*/ 1051965 h 1893537"/>
              <a:gd name="connsiteX59" fmla="*/ 934630 w 3151848"/>
              <a:gd name="connsiteY59" fmla="*/ 1068149 h 1893537"/>
              <a:gd name="connsiteX60" fmla="*/ 886078 w 3151848"/>
              <a:gd name="connsiteY60" fmla="*/ 1084333 h 1893537"/>
              <a:gd name="connsiteX61" fmla="*/ 877986 w 3151848"/>
              <a:gd name="connsiteY61" fmla="*/ 1108609 h 1893537"/>
              <a:gd name="connsiteX62" fmla="*/ 853710 w 3151848"/>
              <a:gd name="connsiteY62" fmla="*/ 1116701 h 1893537"/>
              <a:gd name="connsiteX63" fmla="*/ 562397 w 3151848"/>
              <a:gd name="connsiteY63" fmla="*/ 1149069 h 1893537"/>
              <a:gd name="connsiteX64" fmla="*/ 538121 w 3151848"/>
              <a:gd name="connsiteY64" fmla="*/ 1165253 h 1893537"/>
              <a:gd name="connsiteX65" fmla="*/ 505752 w 3151848"/>
              <a:gd name="connsiteY65" fmla="*/ 1270450 h 1893537"/>
              <a:gd name="connsiteX66" fmla="*/ 513844 w 3151848"/>
              <a:gd name="connsiteY66" fmla="*/ 1391830 h 1893537"/>
              <a:gd name="connsiteX67" fmla="*/ 521937 w 3151848"/>
              <a:gd name="connsiteY67" fmla="*/ 1416107 h 1893537"/>
              <a:gd name="connsiteX68" fmla="*/ 570489 w 3151848"/>
              <a:gd name="connsiteY68" fmla="*/ 1432291 h 1893537"/>
              <a:gd name="connsiteX69" fmla="*/ 651409 w 3151848"/>
              <a:gd name="connsiteY69" fmla="*/ 1448475 h 1893537"/>
              <a:gd name="connsiteX70" fmla="*/ 724237 w 3151848"/>
              <a:gd name="connsiteY70" fmla="*/ 1464659 h 1893537"/>
              <a:gd name="connsiteX71" fmla="*/ 740421 w 3151848"/>
              <a:gd name="connsiteY71" fmla="*/ 1488935 h 1893537"/>
              <a:gd name="connsiteX72" fmla="*/ 780882 w 3151848"/>
              <a:gd name="connsiteY72" fmla="*/ 1521303 h 1893537"/>
              <a:gd name="connsiteX73" fmla="*/ 813250 w 3151848"/>
              <a:gd name="connsiteY73" fmla="*/ 1594131 h 1893537"/>
              <a:gd name="connsiteX74" fmla="*/ 788974 w 3151848"/>
              <a:gd name="connsiteY74" fmla="*/ 1755972 h 1893537"/>
              <a:gd name="connsiteX75" fmla="*/ 788974 w 3151848"/>
              <a:gd name="connsiteY75" fmla="*/ 1755972 h 1893537"/>
              <a:gd name="connsiteX76" fmla="*/ 780882 w 3151848"/>
              <a:gd name="connsiteY76" fmla="*/ 1796432 h 1893537"/>
              <a:gd name="connsiteX77" fmla="*/ 756606 w 3151848"/>
              <a:gd name="connsiteY77" fmla="*/ 1812616 h 1893537"/>
              <a:gd name="connsiteX78" fmla="*/ 732329 w 3151848"/>
              <a:gd name="connsiteY78" fmla="*/ 1853076 h 1893537"/>
              <a:gd name="connsiteX79" fmla="*/ 683777 w 3151848"/>
              <a:gd name="connsiteY79" fmla="*/ 1869261 h 1893537"/>
              <a:gd name="connsiteX80" fmla="*/ 627133 w 3151848"/>
              <a:gd name="connsiteY80" fmla="*/ 1885445 h 1893537"/>
              <a:gd name="connsiteX81" fmla="*/ 441016 w 3151848"/>
              <a:gd name="connsiteY81" fmla="*/ 1893537 h 1893537"/>
              <a:gd name="connsiteX82" fmla="*/ 319636 w 3151848"/>
              <a:gd name="connsiteY82" fmla="*/ 1885445 h 1893537"/>
              <a:gd name="connsiteX83" fmla="*/ 271083 w 3151848"/>
              <a:gd name="connsiteY83" fmla="*/ 1869261 h 1893537"/>
              <a:gd name="connsiteX84" fmla="*/ 246807 w 3151848"/>
              <a:gd name="connsiteY84" fmla="*/ 1861168 h 1893537"/>
              <a:gd name="connsiteX85" fmla="*/ 222531 w 3151848"/>
              <a:gd name="connsiteY85" fmla="*/ 1844984 h 1893537"/>
              <a:gd name="connsiteX86" fmla="*/ 125427 w 3151848"/>
              <a:gd name="connsiteY86" fmla="*/ 1820708 h 1893537"/>
              <a:gd name="connsiteX87" fmla="*/ 157795 w 3151848"/>
              <a:gd name="connsiteY87" fmla="*/ 1820708 h 1893537"/>
              <a:gd name="connsiteX0" fmla="*/ 156446 w 3150499"/>
              <a:gd name="connsiteY0" fmla="*/ 1820708 h 1893537"/>
              <a:gd name="connsiteX1" fmla="*/ 148354 w 3150499"/>
              <a:gd name="connsiteY1" fmla="*/ 1796432 h 1893537"/>
              <a:gd name="connsiteX2" fmla="*/ 132170 w 3150499"/>
              <a:gd name="connsiteY2" fmla="*/ 1772156 h 1893537"/>
              <a:gd name="connsiteX3" fmla="*/ 124078 w 3150499"/>
              <a:gd name="connsiteY3" fmla="*/ 1683144 h 1893537"/>
              <a:gd name="connsiteX4" fmla="*/ 115986 w 3150499"/>
              <a:gd name="connsiteY4" fmla="*/ 1626499 h 1893537"/>
              <a:gd name="connsiteX5" fmla="*/ 99802 w 3150499"/>
              <a:gd name="connsiteY5" fmla="*/ 1480843 h 1893537"/>
              <a:gd name="connsiteX6" fmla="*/ 83618 w 3150499"/>
              <a:gd name="connsiteY6" fmla="*/ 1294726 h 1893537"/>
              <a:gd name="connsiteX7" fmla="*/ 67434 w 3150499"/>
              <a:gd name="connsiteY7" fmla="*/ 1246174 h 1893537"/>
              <a:gd name="connsiteX8" fmla="*/ 59342 w 3150499"/>
              <a:gd name="connsiteY8" fmla="*/ 1221898 h 1893537"/>
              <a:gd name="connsiteX9" fmla="*/ 26973 w 3150499"/>
              <a:gd name="connsiteY9" fmla="*/ 1132885 h 1893537"/>
              <a:gd name="connsiteX10" fmla="*/ 18881 w 3150499"/>
              <a:gd name="connsiteY10" fmla="*/ 776836 h 1893537"/>
              <a:gd name="connsiteX11" fmla="*/ 140262 w 3150499"/>
              <a:gd name="connsiteY11" fmla="*/ 517891 h 1893537"/>
              <a:gd name="connsiteX12" fmla="*/ 221182 w 3150499"/>
              <a:gd name="connsiteY12" fmla="*/ 501707 h 1893537"/>
              <a:gd name="connsiteX13" fmla="*/ 269734 w 3150499"/>
              <a:gd name="connsiteY13" fmla="*/ 517891 h 1893537"/>
              <a:gd name="connsiteX14" fmla="*/ 415391 w 3150499"/>
              <a:gd name="connsiteY14" fmla="*/ 574535 h 1893537"/>
              <a:gd name="connsiteX15" fmla="*/ 585324 w 3150499"/>
              <a:gd name="connsiteY15" fmla="*/ 606903 h 1893537"/>
              <a:gd name="connsiteX16" fmla="*/ 633876 w 3150499"/>
              <a:gd name="connsiteY16" fmla="*/ 623087 h 1893537"/>
              <a:gd name="connsiteX17" fmla="*/ 795717 w 3150499"/>
              <a:gd name="connsiteY17" fmla="*/ 655455 h 1893537"/>
              <a:gd name="connsiteX18" fmla="*/ 868545 w 3150499"/>
              <a:gd name="connsiteY18" fmla="*/ 671639 h 1893537"/>
              <a:gd name="connsiteX19" fmla="*/ 1378343 w 3150499"/>
              <a:gd name="connsiteY19" fmla="*/ 679731 h 1893537"/>
              <a:gd name="connsiteX20" fmla="*/ 1459264 w 3150499"/>
              <a:gd name="connsiteY20" fmla="*/ 614995 h 1893537"/>
              <a:gd name="connsiteX21" fmla="*/ 1524000 w 3150499"/>
              <a:gd name="connsiteY21" fmla="*/ 550259 h 1893537"/>
              <a:gd name="connsiteX22" fmla="*/ 1556368 w 3150499"/>
              <a:gd name="connsiteY22" fmla="*/ 194209 h 1893537"/>
              <a:gd name="connsiteX23" fmla="*/ 1564460 w 3150499"/>
              <a:gd name="connsiteY23" fmla="*/ 64737 h 1893537"/>
              <a:gd name="connsiteX24" fmla="*/ 1782945 w 3150499"/>
              <a:gd name="connsiteY24" fmla="*/ 0 h 1893537"/>
              <a:gd name="connsiteX25" fmla="*/ 1920510 w 3150499"/>
              <a:gd name="connsiteY25" fmla="*/ 40461 h 1893537"/>
              <a:gd name="connsiteX26" fmla="*/ 2308927 w 3150499"/>
              <a:gd name="connsiteY26" fmla="*/ 72829 h 1893537"/>
              <a:gd name="connsiteX27" fmla="*/ 2478860 w 3150499"/>
              <a:gd name="connsiteY27" fmla="*/ 121381 h 1893537"/>
              <a:gd name="connsiteX28" fmla="*/ 2745897 w 3150499"/>
              <a:gd name="connsiteY28" fmla="*/ 210393 h 1893537"/>
              <a:gd name="connsiteX29" fmla="*/ 3012934 w 3150499"/>
              <a:gd name="connsiteY29" fmla="*/ 186117 h 1893537"/>
              <a:gd name="connsiteX30" fmla="*/ 3053395 w 3150499"/>
              <a:gd name="connsiteY30" fmla="*/ 380326 h 1893537"/>
              <a:gd name="connsiteX31" fmla="*/ 3134315 w 3150499"/>
              <a:gd name="connsiteY31" fmla="*/ 1027689 h 1893537"/>
              <a:gd name="connsiteX32" fmla="*/ 3134315 w 3150499"/>
              <a:gd name="connsiteY32" fmla="*/ 1594131 h 1893537"/>
              <a:gd name="connsiteX33" fmla="*/ 2697345 w 3150499"/>
              <a:gd name="connsiteY33" fmla="*/ 1626499 h 1893537"/>
              <a:gd name="connsiteX34" fmla="*/ 2511228 w 3150499"/>
              <a:gd name="connsiteY34" fmla="*/ 1561763 h 1893537"/>
              <a:gd name="connsiteX35" fmla="*/ 2430308 w 3150499"/>
              <a:gd name="connsiteY35" fmla="*/ 1537487 h 1893537"/>
              <a:gd name="connsiteX36" fmla="*/ 2179455 w 3150499"/>
              <a:gd name="connsiteY36" fmla="*/ 1472751 h 1893537"/>
              <a:gd name="connsiteX37" fmla="*/ 1896234 w 3150499"/>
              <a:gd name="connsiteY37" fmla="*/ 1505119 h 1893537"/>
              <a:gd name="connsiteX38" fmla="*/ 1613012 w 3150499"/>
              <a:gd name="connsiteY38" fmla="*/ 1497027 h 1893537"/>
              <a:gd name="connsiteX39" fmla="*/ 1507816 w 3150499"/>
              <a:gd name="connsiteY39" fmla="*/ 1521303 h 1893537"/>
              <a:gd name="connsiteX40" fmla="*/ 1483540 w 3150499"/>
              <a:gd name="connsiteY40" fmla="*/ 1529395 h 1893537"/>
              <a:gd name="connsiteX41" fmla="*/ 1459264 w 3150499"/>
              <a:gd name="connsiteY41" fmla="*/ 1521303 h 1893537"/>
              <a:gd name="connsiteX42" fmla="*/ 1451172 w 3150499"/>
              <a:gd name="connsiteY42" fmla="*/ 1497027 h 1893537"/>
              <a:gd name="connsiteX43" fmla="*/ 1459264 w 3150499"/>
              <a:gd name="connsiteY43" fmla="*/ 1335186 h 1893537"/>
              <a:gd name="connsiteX44" fmla="*/ 1475448 w 3150499"/>
              <a:gd name="connsiteY44" fmla="*/ 1286634 h 1893537"/>
              <a:gd name="connsiteX45" fmla="*/ 1483540 w 3150499"/>
              <a:gd name="connsiteY45" fmla="*/ 1221898 h 1893537"/>
              <a:gd name="connsiteX46" fmla="*/ 1499724 w 3150499"/>
              <a:gd name="connsiteY46" fmla="*/ 1197622 h 1893537"/>
              <a:gd name="connsiteX47" fmla="*/ 1491632 w 3150499"/>
              <a:gd name="connsiteY47" fmla="*/ 1116701 h 1893537"/>
              <a:gd name="connsiteX48" fmla="*/ 1483540 w 3150499"/>
              <a:gd name="connsiteY48" fmla="*/ 1092425 h 1893537"/>
              <a:gd name="connsiteX49" fmla="*/ 1459264 w 3150499"/>
              <a:gd name="connsiteY49" fmla="*/ 1084333 h 1893537"/>
              <a:gd name="connsiteX50" fmla="*/ 1434988 w 3150499"/>
              <a:gd name="connsiteY50" fmla="*/ 1068149 h 1893537"/>
              <a:gd name="connsiteX51" fmla="*/ 1297423 w 3150499"/>
              <a:gd name="connsiteY51" fmla="*/ 1051965 h 1893537"/>
              <a:gd name="connsiteX52" fmla="*/ 1192226 w 3150499"/>
              <a:gd name="connsiteY52" fmla="*/ 1027689 h 1893537"/>
              <a:gd name="connsiteX53" fmla="*/ 1159858 w 3150499"/>
              <a:gd name="connsiteY53" fmla="*/ 1019597 h 1893537"/>
              <a:gd name="connsiteX54" fmla="*/ 1070846 w 3150499"/>
              <a:gd name="connsiteY54" fmla="*/ 1003413 h 1893537"/>
              <a:gd name="connsiteX55" fmla="*/ 1030386 w 3150499"/>
              <a:gd name="connsiteY55" fmla="*/ 1011505 h 1893537"/>
              <a:gd name="connsiteX56" fmla="*/ 981834 w 3150499"/>
              <a:gd name="connsiteY56" fmla="*/ 1043873 h 1893537"/>
              <a:gd name="connsiteX57" fmla="*/ 957557 w 3150499"/>
              <a:gd name="connsiteY57" fmla="*/ 1051965 h 1893537"/>
              <a:gd name="connsiteX58" fmla="*/ 933281 w 3150499"/>
              <a:gd name="connsiteY58" fmla="*/ 1068149 h 1893537"/>
              <a:gd name="connsiteX59" fmla="*/ 884729 w 3150499"/>
              <a:gd name="connsiteY59" fmla="*/ 1084333 h 1893537"/>
              <a:gd name="connsiteX60" fmla="*/ 876637 w 3150499"/>
              <a:gd name="connsiteY60" fmla="*/ 1108609 h 1893537"/>
              <a:gd name="connsiteX61" fmla="*/ 852361 w 3150499"/>
              <a:gd name="connsiteY61" fmla="*/ 1116701 h 1893537"/>
              <a:gd name="connsiteX62" fmla="*/ 561048 w 3150499"/>
              <a:gd name="connsiteY62" fmla="*/ 1149069 h 1893537"/>
              <a:gd name="connsiteX63" fmla="*/ 536772 w 3150499"/>
              <a:gd name="connsiteY63" fmla="*/ 1165253 h 1893537"/>
              <a:gd name="connsiteX64" fmla="*/ 504403 w 3150499"/>
              <a:gd name="connsiteY64" fmla="*/ 1270450 h 1893537"/>
              <a:gd name="connsiteX65" fmla="*/ 512495 w 3150499"/>
              <a:gd name="connsiteY65" fmla="*/ 1391830 h 1893537"/>
              <a:gd name="connsiteX66" fmla="*/ 520588 w 3150499"/>
              <a:gd name="connsiteY66" fmla="*/ 1416107 h 1893537"/>
              <a:gd name="connsiteX67" fmla="*/ 569140 w 3150499"/>
              <a:gd name="connsiteY67" fmla="*/ 1432291 h 1893537"/>
              <a:gd name="connsiteX68" fmla="*/ 650060 w 3150499"/>
              <a:gd name="connsiteY68" fmla="*/ 1448475 h 1893537"/>
              <a:gd name="connsiteX69" fmla="*/ 722888 w 3150499"/>
              <a:gd name="connsiteY69" fmla="*/ 1464659 h 1893537"/>
              <a:gd name="connsiteX70" fmla="*/ 739072 w 3150499"/>
              <a:gd name="connsiteY70" fmla="*/ 1488935 h 1893537"/>
              <a:gd name="connsiteX71" fmla="*/ 779533 w 3150499"/>
              <a:gd name="connsiteY71" fmla="*/ 1521303 h 1893537"/>
              <a:gd name="connsiteX72" fmla="*/ 811901 w 3150499"/>
              <a:gd name="connsiteY72" fmla="*/ 1594131 h 1893537"/>
              <a:gd name="connsiteX73" fmla="*/ 787625 w 3150499"/>
              <a:gd name="connsiteY73" fmla="*/ 1755972 h 1893537"/>
              <a:gd name="connsiteX74" fmla="*/ 787625 w 3150499"/>
              <a:gd name="connsiteY74" fmla="*/ 1755972 h 1893537"/>
              <a:gd name="connsiteX75" fmla="*/ 779533 w 3150499"/>
              <a:gd name="connsiteY75" fmla="*/ 1796432 h 1893537"/>
              <a:gd name="connsiteX76" fmla="*/ 755257 w 3150499"/>
              <a:gd name="connsiteY76" fmla="*/ 1812616 h 1893537"/>
              <a:gd name="connsiteX77" fmla="*/ 730980 w 3150499"/>
              <a:gd name="connsiteY77" fmla="*/ 1853076 h 1893537"/>
              <a:gd name="connsiteX78" fmla="*/ 682428 w 3150499"/>
              <a:gd name="connsiteY78" fmla="*/ 1869261 h 1893537"/>
              <a:gd name="connsiteX79" fmla="*/ 625784 w 3150499"/>
              <a:gd name="connsiteY79" fmla="*/ 1885445 h 1893537"/>
              <a:gd name="connsiteX80" fmla="*/ 439667 w 3150499"/>
              <a:gd name="connsiteY80" fmla="*/ 1893537 h 1893537"/>
              <a:gd name="connsiteX81" fmla="*/ 318287 w 3150499"/>
              <a:gd name="connsiteY81" fmla="*/ 1885445 h 1893537"/>
              <a:gd name="connsiteX82" fmla="*/ 269734 w 3150499"/>
              <a:gd name="connsiteY82" fmla="*/ 1869261 h 1893537"/>
              <a:gd name="connsiteX83" fmla="*/ 245458 w 3150499"/>
              <a:gd name="connsiteY83" fmla="*/ 1861168 h 1893537"/>
              <a:gd name="connsiteX84" fmla="*/ 221182 w 3150499"/>
              <a:gd name="connsiteY84" fmla="*/ 1844984 h 1893537"/>
              <a:gd name="connsiteX85" fmla="*/ 124078 w 3150499"/>
              <a:gd name="connsiteY85" fmla="*/ 1820708 h 1893537"/>
              <a:gd name="connsiteX86" fmla="*/ 156446 w 3150499"/>
              <a:gd name="connsiteY86" fmla="*/ 1820708 h 1893537"/>
              <a:gd name="connsiteX0" fmla="*/ 156446 w 3150499"/>
              <a:gd name="connsiteY0" fmla="*/ 1820708 h 1893537"/>
              <a:gd name="connsiteX1" fmla="*/ 148354 w 3150499"/>
              <a:gd name="connsiteY1" fmla="*/ 1796432 h 1893537"/>
              <a:gd name="connsiteX2" fmla="*/ 132170 w 3150499"/>
              <a:gd name="connsiteY2" fmla="*/ 1772156 h 1893537"/>
              <a:gd name="connsiteX3" fmla="*/ 124078 w 3150499"/>
              <a:gd name="connsiteY3" fmla="*/ 1683144 h 1893537"/>
              <a:gd name="connsiteX4" fmla="*/ 115986 w 3150499"/>
              <a:gd name="connsiteY4" fmla="*/ 1626499 h 1893537"/>
              <a:gd name="connsiteX5" fmla="*/ 99802 w 3150499"/>
              <a:gd name="connsiteY5" fmla="*/ 1480843 h 1893537"/>
              <a:gd name="connsiteX6" fmla="*/ 83618 w 3150499"/>
              <a:gd name="connsiteY6" fmla="*/ 1294726 h 1893537"/>
              <a:gd name="connsiteX7" fmla="*/ 67434 w 3150499"/>
              <a:gd name="connsiteY7" fmla="*/ 1246174 h 1893537"/>
              <a:gd name="connsiteX8" fmla="*/ 26973 w 3150499"/>
              <a:gd name="connsiteY8" fmla="*/ 1132885 h 1893537"/>
              <a:gd name="connsiteX9" fmla="*/ 18881 w 3150499"/>
              <a:gd name="connsiteY9" fmla="*/ 776836 h 1893537"/>
              <a:gd name="connsiteX10" fmla="*/ 140262 w 3150499"/>
              <a:gd name="connsiteY10" fmla="*/ 517891 h 1893537"/>
              <a:gd name="connsiteX11" fmla="*/ 221182 w 3150499"/>
              <a:gd name="connsiteY11" fmla="*/ 501707 h 1893537"/>
              <a:gd name="connsiteX12" fmla="*/ 269734 w 3150499"/>
              <a:gd name="connsiteY12" fmla="*/ 517891 h 1893537"/>
              <a:gd name="connsiteX13" fmla="*/ 415391 w 3150499"/>
              <a:gd name="connsiteY13" fmla="*/ 574535 h 1893537"/>
              <a:gd name="connsiteX14" fmla="*/ 585324 w 3150499"/>
              <a:gd name="connsiteY14" fmla="*/ 606903 h 1893537"/>
              <a:gd name="connsiteX15" fmla="*/ 633876 w 3150499"/>
              <a:gd name="connsiteY15" fmla="*/ 623087 h 1893537"/>
              <a:gd name="connsiteX16" fmla="*/ 795717 w 3150499"/>
              <a:gd name="connsiteY16" fmla="*/ 655455 h 1893537"/>
              <a:gd name="connsiteX17" fmla="*/ 868545 w 3150499"/>
              <a:gd name="connsiteY17" fmla="*/ 671639 h 1893537"/>
              <a:gd name="connsiteX18" fmla="*/ 1378343 w 3150499"/>
              <a:gd name="connsiteY18" fmla="*/ 679731 h 1893537"/>
              <a:gd name="connsiteX19" fmla="*/ 1459264 w 3150499"/>
              <a:gd name="connsiteY19" fmla="*/ 614995 h 1893537"/>
              <a:gd name="connsiteX20" fmla="*/ 1524000 w 3150499"/>
              <a:gd name="connsiteY20" fmla="*/ 550259 h 1893537"/>
              <a:gd name="connsiteX21" fmla="*/ 1556368 w 3150499"/>
              <a:gd name="connsiteY21" fmla="*/ 194209 h 1893537"/>
              <a:gd name="connsiteX22" fmla="*/ 1564460 w 3150499"/>
              <a:gd name="connsiteY22" fmla="*/ 64737 h 1893537"/>
              <a:gd name="connsiteX23" fmla="*/ 1782945 w 3150499"/>
              <a:gd name="connsiteY23" fmla="*/ 0 h 1893537"/>
              <a:gd name="connsiteX24" fmla="*/ 1920510 w 3150499"/>
              <a:gd name="connsiteY24" fmla="*/ 40461 h 1893537"/>
              <a:gd name="connsiteX25" fmla="*/ 2308927 w 3150499"/>
              <a:gd name="connsiteY25" fmla="*/ 72829 h 1893537"/>
              <a:gd name="connsiteX26" fmla="*/ 2478860 w 3150499"/>
              <a:gd name="connsiteY26" fmla="*/ 121381 h 1893537"/>
              <a:gd name="connsiteX27" fmla="*/ 2745897 w 3150499"/>
              <a:gd name="connsiteY27" fmla="*/ 210393 h 1893537"/>
              <a:gd name="connsiteX28" fmla="*/ 3012934 w 3150499"/>
              <a:gd name="connsiteY28" fmla="*/ 186117 h 1893537"/>
              <a:gd name="connsiteX29" fmla="*/ 3053395 w 3150499"/>
              <a:gd name="connsiteY29" fmla="*/ 380326 h 1893537"/>
              <a:gd name="connsiteX30" fmla="*/ 3134315 w 3150499"/>
              <a:gd name="connsiteY30" fmla="*/ 1027689 h 1893537"/>
              <a:gd name="connsiteX31" fmla="*/ 3134315 w 3150499"/>
              <a:gd name="connsiteY31" fmla="*/ 1594131 h 1893537"/>
              <a:gd name="connsiteX32" fmla="*/ 2697345 w 3150499"/>
              <a:gd name="connsiteY32" fmla="*/ 1626499 h 1893537"/>
              <a:gd name="connsiteX33" fmla="*/ 2511228 w 3150499"/>
              <a:gd name="connsiteY33" fmla="*/ 1561763 h 1893537"/>
              <a:gd name="connsiteX34" fmla="*/ 2430308 w 3150499"/>
              <a:gd name="connsiteY34" fmla="*/ 1537487 h 1893537"/>
              <a:gd name="connsiteX35" fmla="*/ 2179455 w 3150499"/>
              <a:gd name="connsiteY35" fmla="*/ 1472751 h 1893537"/>
              <a:gd name="connsiteX36" fmla="*/ 1896234 w 3150499"/>
              <a:gd name="connsiteY36" fmla="*/ 1505119 h 1893537"/>
              <a:gd name="connsiteX37" fmla="*/ 1613012 w 3150499"/>
              <a:gd name="connsiteY37" fmla="*/ 1497027 h 1893537"/>
              <a:gd name="connsiteX38" fmla="*/ 1507816 w 3150499"/>
              <a:gd name="connsiteY38" fmla="*/ 1521303 h 1893537"/>
              <a:gd name="connsiteX39" fmla="*/ 1483540 w 3150499"/>
              <a:gd name="connsiteY39" fmla="*/ 1529395 h 1893537"/>
              <a:gd name="connsiteX40" fmla="*/ 1459264 w 3150499"/>
              <a:gd name="connsiteY40" fmla="*/ 1521303 h 1893537"/>
              <a:gd name="connsiteX41" fmla="*/ 1451172 w 3150499"/>
              <a:gd name="connsiteY41" fmla="*/ 1497027 h 1893537"/>
              <a:gd name="connsiteX42" fmla="*/ 1459264 w 3150499"/>
              <a:gd name="connsiteY42" fmla="*/ 1335186 h 1893537"/>
              <a:gd name="connsiteX43" fmla="*/ 1475448 w 3150499"/>
              <a:gd name="connsiteY43" fmla="*/ 1286634 h 1893537"/>
              <a:gd name="connsiteX44" fmla="*/ 1483540 w 3150499"/>
              <a:gd name="connsiteY44" fmla="*/ 1221898 h 1893537"/>
              <a:gd name="connsiteX45" fmla="*/ 1499724 w 3150499"/>
              <a:gd name="connsiteY45" fmla="*/ 1197622 h 1893537"/>
              <a:gd name="connsiteX46" fmla="*/ 1491632 w 3150499"/>
              <a:gd name="connsiteY46" fmla="*/ 1116701 h 1893537"/>
              <a:gd name="connsiteX47" fmla="*/ 1483540 w 3150499"/>
              <a:gd name="connsiteY47" fmla="*/ 1092425 h 1893537"/>
              <a:gd name="connsiteX48" fmla="*/ 1459264 w 3150499"/>
              <a:gd name="connsiteY48" fmla="*/ 1084333 h 1893537"/>
              <a:gd name="connsiteX49" fmla="*/ 1434988 w 3150499"/>
              <a:gd name="connsiteY49" fmla="*/ 1068149 h 1893537"/>
              <a:gd name="connsiteX50" fmla="*/ 1297423 w 3150499"/>
              <a:gd name="connsiteY50" fmla="*/ 1051965 h 1893537"/>
              <a:gd name="connsiteX51" fmla="*/ 1192226 w 3150499"/>
              <a:gd name="connsiteY51" fmla="*/ 1027689 h 1893537"/>
              <a:gd name="connsiteX52" fmla="*/ 1159858 w 3150499"/>
              <a:gd name="connsiteY52" fmla="*/ 1019597 h 1893537"/>
              <a:gd name="connsiteX53" fmla="*/ 1070846 w 3150499"/>
              <a:gd name="connsiteY53" fmla="*/ 1003413 h 1893537"/>
              <a:gd name="connsiteX54" fmla="*/ 1030386 w 3150499"/>
              <a:gd name="connsiteY54" fmla="*/ 1011505 h 1893537"/>
              <a:gd name="connsiteX55" fmla="*/ 981834 w 3150499"/>
              <a:gd name="connsiteY55" fmla="*/ 1043873 h 1893537"/>
              <a:gd name="connsiteX56" fmla="*/ 957557 w 3150499"/>
              <a:gd name="connsiteY56" fmla="*/ 1051965 h 1893537"/>
              <a:gd name="connsiteX57" fmla="*/ 933281 w 3150499"/>
              <a:gd name="connsiteY57" fmla="*/ 1068149 h 1893537"/>
              <a:gd name="connsiteX58" fmla="*/ 884729 w 3150499"/>
              <a:gd name="connsiteY58" fmla="*/ 1084333 h 1893537"/>
              <a:gd name="connsiteX59" fmla="*/ 876637 w 3150499"/>
              <a:gd name="connsiteY59" fmla="*/ 1108609 h 1893537"/>
              <a:gd name="connsiteX60" fmla="*/ 852361 w 3150499"/>
              <a:gd name="connsiteY60" fmla="*/ 1116701 h 1893537"/>
              <a:gd name="connsiteX61" fmla="*/ 561048 w 3150499"/>
              <a:gd name="connsiteY61" fmla="*/ 1149069 h 1893537"/>
              <a:gd name="connsiteX62" fmla="*/ 536772 w 3150499"/>
              <a:gd name="connsiteY62" fmla="*/ 1165253 h 1893537"/>
              <a:gd name="connsiteX63" fmla="*/ 504403 w 3150499"/>
              <a:gd name="connsiteY63" fmla="*/ 1270450 h 1893537"/>
              <a:gd name="connsiteX64" fmla="*/ 512495 w 3150499"/>
              <a:gd name="connsiteY64" fmla="*/ 1391830 h 1893537"/>
              <a:gd name="connsiteX65" fmla="*/ 520588 w 3150499"/>
              <a:gd name="connsiteY65" fmla="*/ 1416107 h 1893537"/>
              <a:gd name="connsiteX66" fmla="*/ 569140 w 3150499"/>
              <a:gd name="connsiteY66" fmla="*/ 1432291 h 1893537"/>
              <a:gd name="connsiteX67" fmla="*/ 650060 w 3150499"/>
              <a:gd name="connsiteY67" fmla="*/ 1448475 h 1893537"/>
              <a:gd name="connsiteX68" fmla="*/ 722888 w 3150499"/>
              <a:gd name="connsiteY68" fmla="*/ 1464659 h 1893537"/>
              <a:gd name="connsiteX69" fmla="*/ 739072 w 3150499"/>
              <a:gd name="connsiteY69" fmla="*/ 1488935 h 1893537"/>
              <a:gd name="connsiteX70" fmla="*/ 779533 w 3150499"/>
              <a:gd name="connsiteY70" fmla="*/ 1521303 h 1893537"/>
              <a:gd name="connsiteX71" fmla="*/ 811901 w 3150499"/>
              <a:gd name="connsiteY71" fmla="*/ 1594131 h 1893537"/>
              <a:gd name="connsiteX72" fmla="*/ 787625 w 3150499"/>
              <a:gd name="connsiteY72" fmla="*/ 1755972 h 1893537"/>
              <a:gd name="connsiteX73" fmla="*/ 787625 w 3150499"/>
              <a:gd name="connsiteY73" fmla="*/ 1755972 h 1893537"/>
              <a:gd name="connsiteX74" fmla="*/ 779533 w 3150499"/>
              <a:gd name="connsiteY74" fmla="*/ 1796432 h 1893537"/>
              <a:gd name="connsiteX75" fmla="*/ 755257 w 3150499"/>
              <a:gd name="connsiteY75" fmla="*/ 1812616 h 1893537"/>
              <a:gd name="connsiteX76" fmla="*/ 730980 w 3150499"/>
              <a:gd name="connsiteY76" fmla="*/ 1853076 h 1893537"/>
              <a:gd name="connsiteX77" fmla="*/ 682428 w 3150499"/>
              <a:gd name="connsiteY77" fmla="*/ 1869261 h 1893537"/>
              <a:gd name="connsiteX78" fmla="*/ 625784 w 3150499"/>
              <a:gd name="connsiteY78" fmla="*/ 1885445 h 1893537"/>
              <a:gd name="connsiteX79" fmla="*/ 439667 w 3150499"/>
              <a:gd name="connsiteY79" fmla="*/ 1893537 h 1893537"/>
              <a:gd name="connsiteX80" fmla="*/ 318287 w 3150499"/>
              <a:gd name="connsiteY80" fmla="*/ 1885445 h 1893537"/>
              <a:gd name="connsiteX81" fmla="*/ 269734 w 3150499"/>
              <a:gd name="connsiteY81" fmla="*/ 1869261 h 1893537"/>
              <a:gd name="connsiteX82" fmla="*/ 245458 w 3150499"/>
              <a:gd name="connsiteY82" fmla="*/ 1861168 h 1893537"/>
              <a:gd name="connsiteX83" fmla="*/ 221182 w 3150499"/>
              <a:gd name="connsiteY83" fmla="*/ 1844984 h 1893537"/>
              <a:gd name="connsiteX84" fmla="*/ 124078 w 3150499"/>
              <a:gd name="connsiteY84" fmla="*/ 1820708 h 1893537"/>
              <a:gd name="connsiteX85" fmla="*/ 156446 w 3150499"/>
              <a:gd name="connsiteY85" fmla="*/ 1820708 h 1893537"/>
              <a:gd name="connsiteX0" fmla="*/ 156446 w 3150499"/>
              <a:gd name="connsiteY0" fmla="*/ 1820708 h 1893537"/>
              <a:gd name="connsiteX1" fmla="*/ 148354 w 3150499"/>
              <a:gd name="connsiteY1" fmla="*/ 1796432 h 1893537"/>
              <a:gd name="connsiteX2" fmla="*/ 132170 w 3150499"/>
              <a:gd name="connsiteY2" fmla="*/ 1772156 h 1893537"/>
              <a:gd name="connsiteX3" fmla="*/ 124078 w 3150499"/>
              <a:gd name="connsiteY3" fmla="*/ 1683144 h 1893537"/>
              <a:gd name="connsiteX4" fmla="*/ 115986 w 3150499"/>
              <a:gd name="connsiteY4" fmla="*/ 1626499 h 1893537"/>
              <a:gd name="connsiteX5" fmla="*/ 99802 w 3150499"/>
              <a:gd name="connsiteY5" fmla="*/ 1480843 h 1893537"/>
              <a:gd name="connsiteX6" fmla="*/ 83618 w 3150499"/>
              <a:gd name="connsiteY6" fmla="*/ 1294726 h 1893537"/>
              <a:gd name="connsiteX7" fmla="*/ 26973 w 3150499"/>
              <a:gd name="connsiteY7" fmla="*/ 1132885 h 1893537"/>
              <a:gd name="connsiteX8" fmla="*/ 18881 w 3150499"/>
              <a:gd name="connsiteY8" fmla="*/ 776836 h 1893537"/>
              <a:gd name="connsiteX9" fmla="*/ 140262 w 3150499"/>
              <a:gd name="connsiteY9" fmla="*/ 517891 h 1893537"/>
              <a:gd name="connsiteX10" fmla="*/ 221182 w 3150499"/>
              <a:gd name="connsiteY10" fmla="*/ 501707 h 1893537"/>
              <a:gd name="connsiteX11" fmla="*/ 269734 w 3150499"/>
              <a:gd name="connsiteY11" fmla="*/ 517891 h 1893537"/>
              <a:gd name="connsiteX12" fmla="*/ 415391 w 3150499"/>
              <a:gd name="connsiteY12" fmla="*/ 574535 h 1893537"/>
              <a:gd name="connsiteX13" fmla="*/ 585324 w 3150499"/>
              <a:gd name="connsiteY13" fmla="*/ 606903 h 1893537"/>
              <a:gd name="connsiteX14" fmla="*/ 633876 w 3150499"/>
              <a:gd name="connsiteY14" fmla="*/ 623087 h 1893537"/>
              <a:gd name="connsiteX15" fmla="*/ 795717 w 3150499"/>
              <a:gd name="connsiteY15" fmla="*/ 655455 h 1893537"/>
              <a:gd name="connsiteX16" fmla="*/ 868545 w 3150499"/>
              <a:gd name="connsiteY16" fmla="*/ 671639 h 1893537"/>
              <a:gd name="connsiteX17" fmla="*/ 1378343 w 3150499"/>
              <a:gd name="connsiteY17" fmla="*/ 679731 h 1893537"/>
              <a:gd name="connsiteX18" fmla="*/ 1459264 w 3150499"/>
              <a:gd name="connsiteY18" fmla="*/ 614995 h 1893537"/>
              <a:gd name="connsiteX19" fmla="*/ 1524000 w 3150499"/>
              <a:gd name="connsiteY19" fmla="*/ 550259 h 1893537"/>
              <a:gd name="connsiteX20" fmla="*/ 1556368 w 3150499"/>
              <a:gd name="connsiteY20" fmla="*/ 194209 h 1893537"/>
              <a:gd name="connsiteX21" fmla="*/ 1564460 w 3150499"/>
              <a:gd name="connsiteY21" fmla="*/ 64737 h 1893537"/>
              <a:gd name="connsiteX22" fmla="*/ 1782945 w 3150499"/>
              <a:gd name="connsiteY22" fmla="*/ 0 h 1893537"/>
              <a:gd name="connsiteX23" fmla="*/ 1920510 w 3150499"/>
              <a:gd name="connsiteY23" fmla="*/ 40461 h 1893537"/>
              <a:gd name="connsiteX24" fmla="*/ 2308927 w 3150499"/>
              <a:gd name="connsiteY24" fmla="*/ 72829 h 1893537"/>
              <a:gd name="connsiteX25" fmla="*/ 2478860 w 3150499"/>
              <a:gd name="connsiteY25" fmla="*/ 121381 h 1893537"/>
              <a:gd name="connsiteX26" fmla="*/ 2745897 w 3150499"/>
              <a:gd name="connsiteY26" fmla="*/ 210393 h 1893537"/>
              <a:gd name="connsiteX27" fmla="*/ 3012934 w 3150499"/>
              <a:gd name="connsiteY27" fmla="*/ 186117 h 1893537"/>
              <a:gd name="connsiteX28" fmla="*/ 3053395 w 3150499"/>
              <a:gd name="connsiteY28" fmla="*/ 380326 h 1893537"/>
              <a:gd name="connsiteX29" fmla="*/ 3134315 w 3150499"/>
              <a:gd name="connsiteY29" fmla="*/ 1027689 h 1893537"/>
              <a:gd name="connsiteX30" fmla="*/ 3134315 w 3150499"/>
              <a:gd name="connsiteY30" fmla="*/ 1594131 h 1893537"/>
              <a:gd name="connsiteX31" fmla="*/ 2697345 w 3150499"/>
              <a:gd name="connsiteY31" fmla="*/ 1626499 h 1893537"/>
              <a:gd name="connsiteX32" fmla="*/ 2511228 w 3150499"/>
              <a:gd name="connsiteY32" fmla="*/ 1561763 h 1893537"/>
              <a:gd name="connsiteX33" fmla="*/ 2430308 w 3150499"/>
              <a:gd name="connsiteY33" fmla="*/ 1537487 h 1893537"/>
              <a:gd name="connsiteX34" fmla="*/ 2179455 w 3150499"/>
              <a:gd name="connsiteY34" fmla="*/ 1472751 h 1893537"/>
              <a:gd name="connsiteX35" fmla="*/ 1896234 w 3150499"/>
              <a:gd name="connsiteY35" fmla="*/ 1505119 h 1893537"/>
              <a:gd name="connsiteX36" fmla="*/ 1613012 w 3150499"/>
              <a:gd name="connsiteY36" fmla="*/ 1497027 h 1893537"/>
              <a:gd name="connsiteX37" fmla="*/ 1507816 w 3150499"/>
              <a:gd name="connsiteY37" fmla="*/ 1521303 h 1893537"/>
              <a:gd name="connsiteX38" fmla="*/ 1483540 w 3150499"/>
              <a:gd name="connsiteY38" fmla="*/ 1529395 h 1893537"/>
              <a:gd name="connsiteX39" fmla="*/ 1459264 w 3150499"/>
              <a:gd name="connsiteY39" fmla="*/ 1521303 h 1893537"/>
              <a:gd name="connsiteX40" fmla="*/ 1451172 w 3150499"/>
              <a:gd name="connsiteY40" fmla="*/ 1497027 h 1893537"/>
              <a:gd name="connsiteX41" fmla="*/ 1459264 w 3150499"/>
              <a:gd name="connsiteY41" fmla="*/ 1335186 h 1893537"/>
              <a:gd name="connsiteX42" fmla="*/ 1475448 w 3150499"/>
              <a:gd name="connsiteY42" fmla="*/ 1286634 h 1893537"/>
              <a:gd name="connsiteX43" fmla="*/ 1483540 w 3150499"/>
              <a:gd name="connsiteY43" fmla="*/ 1221898 h 1893537"/>
              <a:gd name="connsiteX44" fmla="*/ 1499724 w 3150499"/>
              <a:gd name="connsiteY44" fmla="*/ 1197622 h 1893537"/>
              <a:gd name="connsiteX45" fmla="*/ 1491632 w 3150499"/>
              <a:gd name="connsiteY45" fmla="*/ 1116701 h 1893537"/>
              <a:gd name="connsiteX46" fmla="*/ 1483540 w 3150499"/>
              <a:gd name="connsiteY46" fmla="*/ 1092425 h 1893537"/>
              <a:gd name="connsiteX47" fmla="*/ 1459264 w 3150499"/>
              <a:gd name="connsiteY47" fmla="*/ 1084333 h 1893537"/>
              <a:gd name="connsiteX48" fmla="*/ 1434988 w 3150499"/>
              <a:gd name="connsiteY48" fmla="*/ 1068149 h 1893537"/>
              <a:gd name="connsiteX49" fmla="*/ 1297423 w 3150499"/>
              <a:gd name="connsiteY49" fmla="*/ 1051965 h 1893537"/>
              <a:gd name="connsiteX50" fmla="*/ 1192226 w 3150499"/>
              <a:gd name="connsiteY50" fmla="*/ 1027689 h 1893537"/>
              <a:gd name="connsiteX51" fmla="*/ 1159858 w 3150499"/>
              <a:gd name="connsiteY51" fmla="*/ 1019597 h 1893537"/>
              <a:gd name="connsiteX52" fmla="*/ 1070846 w 3150499"/>
              <a:gd name="connsiteY52" fmla="*/ 1003413 h 1893537"/>
              <a:gd name="connsiteX53" fmla="*/ 1030386 w 3150499"/>
              <a:gd name="connsiteY53" fmla="*/ 1011505 h 1893537"/>
              <a:gd name="connsiteX54" fmla="*/ 981834 w 3150499"/>
              <a:gd name="connsiteY54" fmla="*/ 1043873 h 1893537"/>
              <a:gd name="connsiteX55" fmla="*/ 957557 w 3150499"/>
              <a:gd name="connsiteY55" fmla="*/ 1051965 h 1893537"/>
              <a:gd name="connsiteX56" fmla="*/ 933281 w 3150499"/>
              <a:gd name="connsiteY56" fmla="*/ 1068149 h 1893537"/>
              <a:gd name="connsiteX57" fmla="*/ 884729 w 3150499"/>
              <a:gd name="connsiteY57" fmla="*/ 1084333 h 1893537"/>
              <a:gd name="connsiteX58" fmla="*/ 876637 w 3150499"/>
              <a:gd name="connsiteY58" fmla="*/ 1108609 h 1893537"/>
              <a:gd name="connsiteX59" fmla="*/ 852361 w 3150499"/>
              <a:gd name="connsiteY59" fmla="*/ 1116701 h 1893537"/>
              <a:gd name="connsiteX60" fmla="*/ 561048 w 3150499"/>
              <a:gd name="connsiteY60" fmla="*/ 1149069 h 1893537"/>
              <a:gd name="connsiteX61" fmla="*/ 536772 w 3150499"/>
              <a:gd name="connsiteY61" fmla="*/ 1165253 h 1893537"/>
              <a:gd name="connsiteX62" fmla="*/ 504403 w 3150499"/>
              <a:gd name="connsiteY62" fmla="*/ 1270450 h 1893537"/>
              <a:gd name="connsiteX63" fmla="*/ 512495 w 3150499"/>
              <a:gd name="connsiteY63" fmla="*/ 1391830 h 1893537"/>
              <a:gd name="connsiteX64" fmla="*/ 520588 w 3150499"/>
              <a:gd name="connsiteY64" fmla="*/ 1416107 h 1893537"/>
              <a:gd name="connsiteX65" fmla="*/ 569140 w 3150499"/>
              <a:gd name="connsiteY65" fmla="*/ 1432291 h 1893537"/>
              <a:gd name="connsiteX66" fmla="*/ 650060 w 3150499"/>
              <a:gd name="connsiteY66" fmla="*/ 1448475 h 1893537"/>
              <a:gd name="connsiteX67" fmla="*/ 722888 w 3150499"/>
              <a:gd name="connsiteY67" fmla="*/ 1464659 h 1893537"/>
              <a:gd name="connsiteX68" fmla="*/ 739072 w 3150499"/>
              <a:gd name="connsiteY68" fmla="*/ 1488935 h 1893537"/>
              <a:gd name="connsiteX69" fmla="*/ 779533 w 3150499"/>
              <a:gd name="connsiteY69" fmla="*/ 1521303 h 1893537"/>
              <a:gd name="connsiteX70" fmla="*/ 811901 w 3150499"/>
              <a:gd name="connsiteY70" fmla="*/ 1594131 h 1893537"/>
              <a:gd name="connsiteX71" fmla="*/ 787625 w 3150499"/>
              <a:gd name="connsiteY71" fmla="*/ 1755972 h 1893537"/>
              <a:gd name="connsiteX72" fmla="*/ 787625 w 3150499"/>
              <a:gd name="connsiteY72" fmla="*/ 1755972 h 1893537"/>
              <a:gd name="connsiteX73" fmla="*/ 779533 w 3150499"/>
              <a:gd name="connsiteY73" fmla="*/ 1796432 h 1893537"/>
              <a:gd name="connsiteX74" fmla="*/ 755257 w 3150499"/>
              <a:gd name="connsiteY74" fmla="*/ 1812616 h 1893537"/>
              <a:gd name="connsiteX75" fmla="*/ 730980 w 3150499"/>
              <a:gd name="connsiteY75" fmla="*/ 1853076 h 1893537"/>
              <a:gd name="connsiteX76" fmla="*/ 682428 w 3150499"/>
              <a:gd name="connsiteY76" fmla="*/ 1869261 h 1893537"/>
              <a:gd name="connsiteX77" fmla="*/ 625784 w 3150499"/>
              <a:gd name="connsiteY77" fmla="*/ 1885445 h 1893537"/>
              <a:gd name="connsiteX78" fmla="*/ 439667 w 3150499"/>
              <a:gd name="connsiteY78" fmla="*/ 1893537 h 1893537"/>
              <a:gd name="connsiteX79" fmla="*/ 318287 w 3150499"/>
              <a:gd name="connsiteY79" fmla="*/ 1885445 h 1893537"/>
              <a:gd name="connsiteX80" fmla="*/ 269734 w 3150499"/>
              <a:gd name="connsiteY80" fmla="*/ 1869261 h 1893537"/>
              <a:gd name="connsiteX81" fmla="*/ 245458 w 3150499"/>
              <a:gd name="connsiteY81" fmla="*/ 1861168 h 1893537"/>
              <a:gd name="connsiteX82" fmla="*/ 221182 w 3150499"/>
              <a:gd name="connsiteY82" fmla="*/ 1844984 h 1893537"/>
              <a:gd name="connsiteX83" fmla="*/ 124078 w 3150499"/>
              <a:gd name="connsiteY83" fmla="*/ 1820708 h 1893537"/>
              <a:gd name="connsiteX84" fmla="*/ 156446 w 3150499"/>
              <a:gd name="connsiteY84" fmla="*/ 1820708 h 1893537"/>
              <a:gd name="connsiteX0" fmla="*/ 156446 w 3150499"/>
              <a:gd name="connsiteY0" fmla="*/ 1820708 h 1893537"/>
              <a:gd name="connsiteX1" fmla="*/ 148354 w 3150499"/>
              <a:gd name="connsiteY1" fmla="*/ 1796432 h 1893537"/>
              <a:gd name="connsiteX2" fmla="*/ 132170 w 3150499"/>
              <a:gd name="connsiteY2" fmla="*/ 1772156 h 1893537"/>
              <a:gd name="connsiteX3" fmla="*/ 124078 w 3150499"/>
              <a:gd name="connsiteY3" fmla="*/ 1683144 h 1893537"/>
              <a:gd name="connsiteX4" fmla="*/ 115986 w 3150499"/>
              <a:gd name="connsiteY4" fmla="*/ 1626499 h 1893537"/>
              <a:gd name="connsiteX5" fmla="*/ 83618 w 3150499"/>
              <a:gd name="connsiteY5" fmla="*/ 1294726 h 1893537"/>
              <a:gd name="connsiteX6" fmla="*/ 26973 w 3150499"/>
              <a:gd name="connsiteY6" fmla="*/ 1132885 h 1893537"/>
              <a:gd name="connsiteX7" fmla="*/ 18881 w 3150499"/>
              <a:gd name="connsiteY7" fmla="*/ 776836 h 1893537"/>
              <a:gd name="connsiteX8" fmla="*/ 140262 w 3150499"/>
              <a:gd name="connsiteY8" fmla="*/ 517891 h 1893537"/>
              <a:gd name="connsiteX9" fmla="*/ 221182 w 3150499"/>
              <a:gd name="connsiteY9" fmla="*/ 501707 h 1893537"/>
              <a:gd name="connsiteX10" fmla="*/ 269734 w 3150499"/>
              <a:gd name="connsiteY10" fmla="*/ 517891 h 1893537"/>
              <a:gd name="connsiteX11" fmla="*/ 415391 w 3150499"/>
              <a:gd name="connsiteY11" fmla="*/ 574535 h 1893537"/>
              <a:gd name="connsiteX12" fmla="*/ 585324 w 3150499"/>
              <a:gd name="connsiteY12" fmla="*/ 606903 h 1893537"/>
              <a:gd name="connsiteX13" fmla="*/ 633876 w 3150499"/>
              <a:gd name="connsiteY13" fmla="*/ 623087 h 1893537"/>
              <a:gd name="connsiteX14" fmla="*/ 795717 w 3150499"/>
              <a:gd name="connsiteY14" fmla="*/ 655455 h 1893537"/>
              <a:gd name="connsiteX15" fmla="*/ 868545 w 3150499"/>
              <a:gd name="connsiteY15" fmla="*/ 671639 h 1893537"/>
              <a:gd name="connsiteX16" fmla="*/ 1378343 w 3150499"/>
              <a:gd name="connsiteY16" fmla="*/ 679731 h 1893537"/>
              <a:gd name="connsiteX17" fmla="*/ 1459264 w 3150499"/>
              <a:gd name="connsiteY17" fmla="*/ 614995 h 1893537"/>
              <a:gd name="connsiteX18" fmla="*/ 1524000 w 3150499"/>
              <a:gd name="connsiteY18" fmla="*/ 550259 h 1893537"/>
              <a:gd name="connsiteX19" fmla="*/ 1556368 w 3150499"/>
              <a:gd name="connsiteY19" fmla="*/ 194209 h 1893537"/>
              <a:gd name="connsiteX20" fmla="*/ 1564460 w 3150499"/>
              <a:gd name="connsiteY20" fmla="*/ 64737 h 1893537"/>
              <a:gd name="connsiteX21" fmla="*/ 1782945 w 3150499"/>
              <a:gd name="connsiteY21" fmla="*/ 0 h 1893537"/>
              <a:gd name="connsiteX22" fmla="*/ 1920510 w 3150499"/>
              <a:gd name="connsiteY22" fmla="*/ 40461 h 1893537"/>
              <a:gd name="connsiteX23" fmla="*/ 2308927 w 3150499"/>
              <a:gd name="connsiteY23" fmla="*/ 72829 h 1893537"/>
              <a:gd name="connsiteX24" fmla="*/ 2478860 w 3150499"/>
              <a:gd name="connsiteY24" fmla="*/ 121381 h 1893537"/>
              <a:gd name="connsiteX25" fmla="*/ 2745897 w 3150499"/>
              <a:gd name="connsiteY25" fmla="*/ 210393 h 1893537"/>
              <a:gd name="connsiteX26" fmla="*/ 3012934 w 3150499"/>
              <a:gd name="connsiteY26" fmla="*/ 186117 h 1893537"/>
              <a:gd name="connsiteX27" fmla="*/ 3053395 w 3150499"/>
              <a:gd name="connsiteY27" fmla="*/ 380326 h 1893537"/>
              <a:gd name="connsiteX28" fmla="*/ 3134315 w 3150499"/>
              <a:gd name="connsiteY28" fmla="*/ 1027689 h 1893537"/>
              <a:gd name="connsiteX29" fmla="*/ 3134315 w 3150499"/>
              <a:gd name="connsiteY29" fmla="*/ 1594131 h 1893537"/>
              <a:gd name="connsiteX30" fmla="*/ 2697345 w 3150499"/>
              <a:gd name="connsiteY30" fmla="*/ 1626499 h 1893537"/>
              <a:gd name="connsiteX31" fmla="*/ 2511228 w 3150499"/>
              <a:gd name="connsiteY31" fmla="*/ 1561763 h 1893537"/>
              <a:gd name="connsiteX32" fmla="*/ 2430308 w 3150499"/>
              <a:gd name="connsiteY32" fmla="*/ 1537487 h 1893537"/>
              <a:gd name="connsiteX33" fmla="*/ 2179455 w 3150499"/>
              <a:gd name="connsiteY33" fmla="*/ 1472751 h 1893537"/>
              <a:gd name="connsiteX34" fmla="*/ 1896234 w 3150499"/>
              <a:gd name="connsiteY34" fmla="*/ 1505119 h 1893537"/>
              <a:gd name="connsiteX35" fmla="*/ 1613012 w 3150499"/>
              <a:gd name="connsiteY35" fmla="*/ 1497027 h 1893537"/>
              <a:gd name="connsiteX36" fmla="*/ 1507816 w 3150499"/>
              <a:gd name="connsiteY36" fmla="*/ 1521303 h 1893537"/>
              <a:gd name="connsiteX37" fmla="*/ 1483540 w 3150499"/>
              <a:gd name="connsiteY37" fmla="*/ 1529395 h 1893537"/>
              <a:gd name="connsiteX38" fmla="*/ 1459264 w 3150499"/>
              <a:gd name="connsiteY38" fmla="*/ 1521303 h 1893537"/>
              <a:gd name="connsiteX39" fmla="*/ 1451172 w 3150499"/>
              <a:gd name="connsiteY39" fmla="*/ 1497027 h 1893537"/>
              <a:gd name="connsiteX40" fmla="*/ 1459264 w 3150499"/>
              <a:gd name="connsiteY40" fmla="*/ 1335186 h 1893537"/>
              <a:gd name="connsiteX41" fmla="*/ 1475448 w 3150499"/>
              <a:gd name="connsiteY41" fmla="*/ 1286634 h 1893537"/>
              <a:gd name="connsiteX42" fmla="*/ 1483540 w 3150499"/>
              <a:gd name="connsiteY42" fmla="*/ 1221898 h 1893537"/>
              <a:gd name="connsiteX43" fmla="*/ 1499724 w 3150499"/>
              <a:gd name="connsiteY43" fmla="*/ 1197622 h 1893537"/>
              <a:gd name="connsiteX44" fmla="*/ 1491632 w 3150499"/>
              <a:gd name="connsiteY44" fmla="*/ 1116701 h 1893537"/>
              <a:gd name="connsiteX45" fmla="*/ 1483540 w 3150499"/>
              <a:gd name="connsiteY45" fmla="*/ 1092425 h 1893537"/>
              <a:gd name="connsiteX46" fmla="*/ 1459264 w 3150499"/>
              <a:gd name="connsiteY46" fmla="*/ 1084333 h 1893537"/>
              <a:gd name="connsiteX47" fmla="*/ 1434988 w 3150499"/>
              <a:gd name="connsiteY47" fmla="*/ 1068149 h 1893537"/>
              <a:gd name="connsiteX48" fmla="*/ 1297423 w 3150499"/>
              <a:gd name="connsiteY48" fmla="*/ 1051965 h 1893537"/>
              <a:gd name="connsiteX49" fmla="*/ 1192226 w 3150499"/>
              <a:gd name="connsiteY49" fmla="*/ 1027689 h 1893537"/>
              <a:gd name="connsiteX50" fmla="*/ 1159858 w 3150499"/>
              <a:gd name="connsiteY50" fmla="*/ 1019597 h 1893537"/>
              <a:gd name="connsiteX51" fmla="*/ 1070846 w 3150499"/>
              <a:gd name="connsiteY51" fmla="*/ 1003413 h 1893537"/>
              <a:gd name="connsiteX52" fmla="*/ 1030386 w 3150499"/>
              <a:gd name="connsiteY52" fmla="*/ 1011505 h 1893537"/>
              <a:gd name="connsiteX53" fmla="*/ 981834 w 3150499"/>
              <a:gd name="connsiteY53" fmla="*/ 1043873 h 1893537"/>
              <a:gd name="connsiteX54" fmla="*/ 957557 w 3150499"/>
              <a:gd name="connsiteY54" fmla="*/ 1051965 h 1893537"/>
              <a:gd name="connsiteX55" fmla="*/ 933281 w 3150499"/>
              <a:gd name="connsiteY55" fmla="*/ 1068149 h 1893537"/>
              <a:gd name="connsiteX56" fmla="*/ 884729 w 3150499"/>
              <a:gd name="connsiteY56" fmla="*/ 1084333 h 1893537"/>
              <a:gd name="connsiteX57" fmla="*/ 876637 w 3150499"/>
              <a:gd name="connsiteY57" fmla="*/ 1108609 h 1893537"/>
              <a:gd name="connsiteX58" fmla="*/ 852361 w 3150499"/>
              <a:gd name="connsiteY58" fmla="*/ 1116701 h 1893537"/>
              <a:gd name="connsiteX59" fmla="*/ 561048 w 3150499"/>
              <a:gd name="connsiteY59" fmla="*/ 1149069 h 1893537"/>
              <a:gd name="connsiteX60" fmla="*/ 536772 w 3150499"/>
              <a:gd name="connsiteY60" fmla="*/ 1165253 h 1893537"/>
              <a:gd name="connsiteX61" fmla="*/ 504403 w 3150499"/>
              <a:gd name="connsiteY61" fmla="*/ 1270450 h 1893537"/>
              <a:gd name="connsiteX62" fmla="*/ 512495 w 3150499"/>
              <a:gd name="connsiteY62" fmla="*/ 1391830 h 1893537"/>
              <a:gd name="connsiteX63" fmla="*/ 520588 w 3150499"/>
              <a:gd name="connsiteY63" fmla="*/ 1416107 h 1893537"/>
              <a:gd name="connsiteX64" fmla="*/ 569140 w 3150499"/>
              <a:gd name="connsiteY64" fmla="*/ 1432291 h 1893537"/>
              <a:gd name="connsiteX65" fmla="*/ 650060 w 3150499"/>
              <a:gd name="connsiteY65" fmla="*/ 1448475 h 1893537"/>
              <a:gd name="connsiteX66" fmla="*/ 722888 w 3150499"/>
              <a:gd name="connsiteY66" fmla="*/ 1464659 h 1893537"/>
              <a:gd name="connsiteX67" fmla="*/ 739072 w 3150499"/>
              <a:gd name="connsiteY67" fmla="*/ 1488935 h 1893537"/>
              <a:gd name="connsiteX68" fmla="*/ 779533 w 3150499"/>
              <a:gd name="connsiteY68" fmla="*/ 1521303 h 1893537"/>
              <a:gd name="connsiteX69" fmla="*/ 811901 w 3150499"/>
              <a:gd name="connsiteY69" fmla="*/ 1594131 h 1893537"/>
              <a:gd name="connsiteX70" fmla="*/ 787625 w 3150499"/>
              <a:gd name="connsiteY70" fmla="*/ 1755972 h 1893537"/>
              <a:gd name="connsiteX71" fmla="*/ 787625 w 3150499"/>
              <a:gd name="connsiteY71" fmla="*/ 1755972 h 1893537"/>
              <a:gd name="connsiteX72" fmla="*/ 779533 w 3150499"/>
              <a:gd name="connsiteY72" fmla="*/ 1796432 h 1893537"/>
              <a:gd name="connsiteX73" fmla="*/ 755257 w 3150499"/>
              <a:gd name="connsiteY73" fmla="*/ 1812616 h 1893537"/>
              <a:gd name="connsiteX74" fmla="*/ 730980 w 3150499"/>
              <a:gd name="connsiteY74" fmla="*/ 1853076 h 1893537"/>
              <a:gd name="connsiteX75" fmla="*/ 682428 w 3150499"/>
              <a:gd name="connsiteY75" fmla="*/ 1869261 h 1893537"/>
              <a:gd name="connsiteX76" fmla="*/ 625784 w 3150499"/>
              <a:gd name="connsiteY76" fmla="*/ 1885445 h 1893537"/>
              <a:gd name="connsiteX77" fmla="*/ 439667 w 3150499"/>
              <a:gd name="connsiteY77" fmla="*/ 1893537 h 1893537"/>
              <a:gd name="connsiteX78" fmla="*/ 318287 w 3150499"/>
              <a:gd name="connsiteY78" fmla="*/ 1885445 h 1893537"/>
              <a:gd name="connsiteX79" fmla="*/ 269734 w 3150499"/>
              <a:gd name="connsiteY79" fmla="*/ 1869261 h 1893537"/>
              <a:gd name="connsiteX80" fmla="*/ 245458 w 3150499"/>
              <a:gd name="connsiteY80" fmla="*/ 1861168 h 1893537"/>
              <a:gd name="connsiteX81" fmla="*/ 221182 w 3150499"/>
              <a:gd name="connsiteY81" fmla="*/ 1844984 h 1893537"/>
              <a:gd name="connsiteX82" fmla="*/ 124078 w 3150499"/>
              <a:gd name="connsiteY82" fmla="*/ 1820708 h 1893537"/>
              <a:gd name="connsiteX83" fmla="*/ 156446 w 3150499"/>
              <a:gd name="connsiteY83" fmla="*/ 1820708 h 1893537"/>
              <a:gd name="connsiteX0" fmla="*/ 156446 w 3150499"/>
              <a:gd name="connsiteY0" fmla="*/ 1820708 h 1893537"/>
              <a:gd name="connsiteX1" fmla="*/ 148354 w 3150499"/>
              <a:gd name="connsiteY1" fmla="*/ 1796432 h 1893537"/>
              <a:gd name="connsiteX2" fmla="*/ 132170 w 3150499"/>
              <a:gd name="connsiteY2" fmla="*/ 1772156 h 1893537"/>
              <a:gd name="connsiteX3" fmla="*/ 124078 w 3150499"/>
              <a:gd name="connsiteY3" fmla="*/ 1683144 h 1893537"/>
              <a:gd name="connsiteX4" fmla="*/ 115986 w 3150499"/>
              <a:gd name="connsiteY4" fmla="*/ 1626499 h 1893537"/>
              <a:gd name="connsiteX5" fmla="*/ 26973 w 3150499"/>
              <a:gd name="connsiteY5" fmla="*/ 1132885 h 1893537"/>
              <a:gd name="connsiteX6" fmla="*/ 18881 w 3150499"/>
              <a:gd name="connsiteY6" fmla="*/ 776836 h 1893537"/>
              <a:gd name="connsiteX7" fmla="*/ 140262 w 3150499"/>
              <a:gd name="connsiteY7" fmla="*/ 517891 h 1893537"/>
              <a:gd name="connsiteX8" fmla="*/ 221182 w 3150499"/>
              <a:gd name="connsiteY8" fmla="*/ 501707 h 1893537"/>
              <a:gd name="connsiteX9" fmla="*/ 269734 w 3150499"/>
              <a:gd name="connsiteY9" fmla="*/ 517891 h 1893537"/>
              <a:gd name="connsiteX10" fmla="*/ 415391 w 3150499"/>
              <a:gd name="connsiteY10" fmla="*/ 574535 h 1893537"/>
              <a:gd name="connsiteX11" fmla="*/ 585324 w 3150499"/>
              <a:gd name="connsiteY11" fmla="*/ 606903 h 1893537"/>
              <a:gd name="connsiteX12" fmla="*/ 633876 w 3150499"/>
              <a:gd name="connsiteY12" fmla="*/ 623087 h 1893537"/>
              <a:gd name="connsiteX13" fmla="*/ 795717 w 3150499"/>
              <a:gd name="connsiteY13" fmla="*/ 655455 h 1893537"/>
              <a:gd name="connsiteX14" fmla="*/ 868545 w 3150499"/>
              <a:gd name="connsiteY14" fmla="*/ 671639 h 1893537"/>
              <a:gd name="connsiteX15" fmla="*/ 1378343 w 3150499"/>
              <a:gd name="connsiteY15" fmla="*/ 679731 h 1893537"/>
              <a:gd name="connsiteX16" fmla="*/ 1459264 w 3150499"/>
              <a:gd name="connsiteY16" fmla="*/ 614995 h 1893537"/>
              <a:gd name="connsiteX17" fmla="*/ 1524000 w 3150499"/>
              <a:gd name="connsiteY17" fmla="*/ 550259 h 1893537"/>
              <a:gd name="connsiteX18" fmla="*/ 1556368 w 3150499"/>
              <a:gd name="connsiteY18" fmla="*/ 194209 h 1893537"/>
              <a:gd name="connsiteX19" fmla="*/ 1564460 w 3150499"/>
              <a:gd name="connsiteY19" fmla="*/ 64737 h 1893537"/>
              <a:gd name="connsiteX20" fmla="*/ 1782945 w 3150499"/>
              <a:gd name="connsiteY20" fmla="*/ 0 h 1893537"/>
              <a:gd name="connsiteX21" fmla="*/ 1920510 w 3150499"/>
              <a:gd name="connsiteY21" fmla="*/ 40461 h 1893537"/>
              <a:gd name="connsiteX22" fmla="*/ 2308927 w 3150499"/>
              <a:gd name="connsiteY22" fmla="*/ 72829 h 1893537"/>
              <a:gd name="connsiteX23" fmla="*/ 2478860 w 3150499"/>
              <a:gd name="connsiteY23" fmla="*/ 121381 h 1893537"/>
              <a:gd name="connsiteX24" fmla="*/ 2745897 w 3150499"/>
              <a:gd name="connsiteY24" fmla="*/ 210393 h 1893537"/>
              <a:gd name="connsiteX25" fmla="*/ 3012934 w 3150499"/>
              <a:gd name="connsiteY25" fmla="*/ 186117 h 1893537"/>
              <a:gd name="connsiteX26" fmla="*/ 3053395 w 3150499"/>
              <a:gd name="connsiteY26" fmla="*/ 380326 h 1893537"/>
              <a:gd name="connsiteX27" fmla="*/ 3134315 w 3150499"/>
              <a:gd name="connsiteY27" fmla="*/ 1027689 h 1893537"/>
              <a:gd name="connsiteX28" fmla="*/ 3134315 w 3150499"/>
              <a:gd name="connsiteY28" fmla="*/ 1594131 h 1893537"/>
              <a:gd name="connsiteX29" fmla="*/ 2697345 w 3150499"/>
              <a:gd name="connsiteY29" fmla="*/ 1626499 h 1893537"/>
              <a:gd name="connsiteX30" fmla="*/ 2511228 w 3150499"/>
              <a:gd name="connsiteY30" fmla="*/ 1561763 h 1893537"/>
              <a:gd name="connsiteX31" fmla="*/ 2430308 w 3150499"/>
              <a:gd name="connsiteY31" fmla="*/ 1537487 h 1893537"/>
              <a:gd name="connsiteX32" fmla="*/ 2179455 w 3150499"/>
              <a:gd name="connsiteY32" fmla="*/ 1472751 h 1893537"/>
              <a:gd name="connsiteX33" fmla="*/ 1896234 w 3150499"/>
              <a:gd name="connsiteY33" fmla="*/ 1505119 h 1893537"/>
              <a:gd name="connsiteX34" fmla="*/ 1613012 w 3150499"/>
              <a:gd name="connsiteY34" fmla="*/ 1497027 h 1893537"/>
              <a:gd name="connsiteX35" fmla="*/ 1507816 w 3150499"/>
              <a:gd name="connsiteY35" fmla="*/ 1521303 h 1893537"/>
              <a:gd name="connsiteX36" fmla="*/ 1483540 w 3150499"/>
              <a:gd name="connsiteY36" fmla="*/ 1529395 h 1893537"/>
              <a:gd name="connsiteX37" fmla="*/ 1459264 w 3150499"/>
              <a:gd name="connsiteY37" fmla="*/ 1521303 h 1893537"/>
              <a:gd name="connsiteX38" fmla="*/ 1451172 w 3150499"/>
              <a:gd name="connsiteY38" fmla="*/ 1497027 h 1893537"/>
              <a:gd name="connsiteX39" fmla="*/ 1459264 w 3150499"/>
              <a:gd name="connsiteY39" fmla="*/ 1335186 h 1893537"/>
              <a:gd name="connsiteX40" fmla="*/ 1475448 w 3150499"/>
              <a:gd name="connsiteY40" fmla="*/ 1286634 h 1893537"/>
              <a:gd name="connsiteX41" fmla="*/ 1483540 w 3150499"/>
              <a:gd name="connsiteY41" fmla="*/ 1221898 h 1893537"/>
              <a:gd name="connsiteX42" fmla="*/ 1499724 w 3150499"/>
              <a:gd name="connsiteY42" fmla="*/ 1197622 h 1893537"/>
              <a:gd name="connsiteX43" fmla="*/ 1491632 w 3150499"/>
              <a:gd name="connsiteY43" fmla="*/ 1116701 h 1893537"/>
              <a:gd name="connsiteX44" fmla="*/ 1483540 w 3150499"/>
              <a:gd name="connsiteY44" fmla="*/ 1092425 h 1893537"/>
              <a:gd name="connsiteX45" fmla="*/ 1459264 w 3150499"/>
              <a:gd name="connsiteY45" fmla="*/ 1084333 h 1893537"/>
              <a:gd name="connsiteX46" fmla="*/ 1434988 w 3150499"/>
              <a:gd name="connsiteY46" fmla="*/ 1068149 h 1893537"/>
              <a:gd name="connsiteX47" fmla="*/ 1297423 w 3150499"/>
              <a:gd name="connsiteY47" fmla="*/ 1051965 h 1893537"/>
              <a:gd name="connsiteX48" fmla="*/ 1192226 w 3150499"/>
              <a:gd name="connsiteY48" fmla="*/ 1027689 h 1893537"/>
              <a:gd name="connsiteX49" fmla="*/ 1159858 w 3150499"/>
              <a:gd name="connsiteY49" fmla="*/ 1019597 h 1893537"/>
              <a:gd name="connsiteX50" fmla="*/ 1070846 w 3150499"/>
              <a:gd name="connsiteY50" fmla="*/ 1003413 h 1893537"/>
              <a:gd name="connsiteX51" fmla="*/ 1030386 w 3150499"/>
              <a:gd name="connsiteY51" fmla="*/ 1011505 h 1893537"/>
              <a:gd name="connsiteX52" fmla="*/ 981834 w 3150499"/>
              <a:gd name="connsiteY52" fmla="*/ 1043873 h 1893537"/>
              <a:gd name="connsiteX53" fmla="*/ 957557 w 3150499"/>
              <a:gd name="connsiteY53" fmla="*/ 1051965 h 1893537"/>
              <a:gd name="connsiteX54" fmla="*/ 933281 w 3150499"/>
              <a:gd name="connsiteY54" fmla="*/ 1068149 h 1893537"/>
              <a:gd name="connsiteX55" fmla="*/ 884729 w 3150499"/>
              <a:gd name="connsiteY55" fmla="*/ 1084333 h 1893537"/>
              <a:gd name="connsiteX56" fmla="*/ 876637 w 3150499"/>
              <a:gd name="connsiteY56" fmla="*/ 1108609 h 1893537"/>
              <a:gd name="connsiteX57" fmla="*/ 852361 w 3150499"/>
              <a:gd name="connsiteY57" fmla="*/ 1116701 h 1893537"/>
              <a:gd name="connsiteX58" fmla="*/ 561048 w 3150499"/>
              <a:gd name="connsiteY58" fmla="*/ 1149069 h 1893537"/>
              <a:gd name="connsiteX59" fmla="*/ 536772 w 3150499"/>
              <a:gd name="connsiteY59" fmla="*/ 1165253 h 1893537"/>
              <a:gd name="connsiteX60" fmla="*/ 504403 w 3150499"/>
              <a:gd name="connsiteY60" fmla="*/ 1270450 h 1893537"/>
              <a:gd name="connsiteX61" fmla="*/ 512495 w 3150499"/>
              <a:gd name="connsiteY61" fmla="*/ 1391830 h 1893537"/>
              <a:gd name="connsiteX62" fmla="*/ 520588 w 3150499"/>
              <a:gd name="connsiteY62" fmla="*/ 1416107 h 1893537"/>
              <a:gd name="connsiteX63" fmla="*/ 569140 w 3150499"/>
              <a:gd name="connsiteY63" fmla="*/ 1432291 h 1893537"/>
              <a:gd name="connsiteX64" fmla="*/ 650060 w 3150499"/>
              <a:gd name="connsiteY64" fmla="*/ 1448475 h 1893537"/>
              <a:gd name="connsiteX65" fmla="*/ 722888 w 3150499"/>
              <a:gd name="connsiteY65" fmla="*/ 1464659 h 1893537"/>
              <a:gd name="connsiteX66" fmla="*/ 739072 w 3150499"/>
              <a:gd name="connsiteY66" fmla="*/ 1488935 h 1893537"/>
              <a:gd name="connsiteX67" fmla="*/ 779533 w 3150499"/>
              <a:gd name="connsiteY67" fmla="*/ 1521303 h 1893537"/>
              <a:gd name="connsiteX68" fmla="*/ 811901 w 3150499"/>
              <a:gd name="connsiteY68" fmla="*/ 1594131 h 1893537"/>
              <a:gd name="connsiteX69" fmla="*/ 787625 w 3150499"/>
              <a:gd name="connsiteY69" fmla="*/ 1755972 h 1893537"/>
              <a:gd name="connsiteX70" fmla="*/ 787625 w 3150499"/>
              <a:gd name="connsiteY70" fmla="*/ 1755972 h 1893537"/>
              <a:gd name="connsiteX71" fmla="*/ 779533 w 3150499"/>
              <a:gd name="connsiteY71" fmla="*/ 1796432 h 1893537"/>
              <a:gd name="connsiteX72" fmla="*/ 755257 w 3150499"/>
              <a:gd name="connsiteY72" fmla="*/ 1812616 h 1893537"/>
              <a:gd name="connsiteX73" fmla="*/ 730980 w 3150499"/>
              <a:gd name="connsiteY73" fmla="*/ 1853076 h 1893537"/>
              <a:gd name="connsiteX74" fmla="*/ 682428 w 3150499"/>
              <a:gd name="connsiteY74" fmla="*/ 1869261 h 1893537"/>
              <a:gd name="connsiteX75" fmla="*/ 625784 w 3150499"/>
              <a:gd name="connsiteY75" fmla="*/ 1885445 h 1893537"/>
              <a:gd name="connsiteX76" fmla="*/ 439667 w 3150499"/>
              <a:gd name="connsiteY76" fmla="*/ 1893537 h 1893537"/>
              <a:gd name="connsiteX77" fmla="*/ 318287 w 3150499"/>
              <a:gd name="connsiteY77" fmla="*/ 1885445 h 1893537"/>
              <a:gd name="connsiteX78" fmla="*/ 269734 w 3150499"/>
              <a:gd name="connsiteY78" fmla="*/ 1869261 h 1893537"/>
              <a:gd name="connsiteX79" fmla="*/ 245458 w 3150499"/>
              <a:gd name="connsiteY79" fmla="*/ 1861168 h 1893537"/>
              <a:gd name="connsiteX80" fmla="*/ 221182 w 3150499"/>
              <a:gd name="connsiteY80" fmla="*/ 1844984 h 1893537"/>
              <a:gd name="connsiteX81" fmla="*/ 124078 w 3150499"/>
              <a:gd name="connsiteY81" fmla="*/ 1820708 h 1893537"/>
              <a:gd name="connsiteX82" fmla="*/ 156446 w 3150499"/>
              <a:gd name="connsiteY82" fmla="*/ 1820708 h 1893537"/>
              <a:gd name="connsiteX0" fmla="*/ 141611 w 3135664"/>
              <a:gd name="connsiteY0" fmla="*/ 1820708 h 1893537"/>
              <a:gd name="connsiteX1" fmla="*/ 133519 w 3135664"/>
              <a:gd name="connsiteY1" fmla="*/ 1796432 h 1893537"/>
              <a:gd name="connsiteX2" fmla="*/ 117335 w 3135664"/>
              <a:gd name="connsiteY2" fmla="*/ 1772156 h 1893537"/>
              <a:gd name="connsiteX3" fmla="*/ 109243 w 3135664"/>
              <a:gd name="connsiteY3" fmla="*/ 1683144 h 1893537"/>
              <a:gd name="connsiteX4" fmla="*/ 101151 w 3135664"/>
              <a:gd name="connsiteY4" fmla="*/ 1626499 h 1893537"/>
              <a:gd name="connsiteX5" fmla="*/ 4046 w 3135664"/>
              <a:gd name="connsiteY5" fmla="*/ 776836 h 1893537"/>
              <a:gd name="connsiteX6" fmla="*/ 125427 w 3135664"/>
              <a:gd name="connsiteY6" fmla="*/ 517891 h 1893537"/>
              <a:gd name="connsiteX7" fmla="*/ 206347 w 3135664"/>
              <a:gd name="connsiteY7" fmla="*/ 501707 h 1893537"/>
              <a:gd name="connsiteX8" fmla="*/ 254899 w 3135664"/>
              <a:gd name="connsiteY8" fmla="*/ 517891 h 1893537"/>
              <a:gd name="connsiteX9" fmla="*/ 400556 w 3135664"/>
              <a:gd name="connsiteY9" fmla="*/ 574535 h 1893537"/>
              <a:gd name="connsiteX10" fmla="*/ 570489 w 3135664"/>
              <a:gd name="connsiteY10" fmla="*/ 606903 h 1893537"/>
              <a:gd name="connsiteX11" fmla="*/ 619041 w 3135664"/>
              <a:gd name="connsiteY11" fmla="*/ 623087 h 1893537"/>
              <a:gd name="connsiteX12" fmla="*/ 780882 w 3135664"/>
              <a:gd name="connsiteY12" fmla="*/ 655455 h 1893537"/>
              <a:gd name="connsiteX13" fmla="*/ 853710 w 3135664"/>
              <a:gd name="connsiteY13" fmla="*/ 671639 h 1893537"/>
              <a:gd name="connsiteX14" fmla="*/ 1363508 w 3135664"/>
              <a:gd name="connsiteY14" fmla="*/ 679731 h 1893537"/>
              <a:gd name="connsiteX15" fmla="*/ 1444429 w 3135664"/>
              <a:gd name="connsiteY15" fmla="*/ 614995 h 1893537"/>
              <a:gd name="connsiteX16" fmla="*/ 1509165 w 3135664"/>
              <a:gd name="connsiteY16" fmla="*/ 550259 h 1893537"/>
              <a:gd name="connsiteX17" fmla="*/ 1541533 w 3135664"/>
              <a:gd name="connsiteY17" fmla="*/ 194209 h 1893537"/>
              <a:gd name="connsiteX18" fmla="*/ 1549625 w 3135664"/>
              <a:gd name="connsiteY18" fmla="*/ 64737 h 1893537"/>
              <a:gd name="connsiteX19" fmla="*/ 1768110 w 3135664"/>
              <a:gd name="connsiteY19" fmla="*/ 0 h 1893537"/>
              <a:gd name="connsiteX20" fmla="*/ 1905675 w 3135664"/>
              <a:gd name="connsiteY20" fmla="*/ 40461 h 1893537"/>
              <a:gd name="connsiteX21" fmla="*/ 2294092 w 3135664"/>
              <a:gd name="connsiteY21" fmla="*/ 72829 h 1893537"/>
              <a:gd name="connsiteX22" fmla="*/ 2464025 w 3135664"/>
              <a:gd name="connsiteY22" fmla="*/ 121381 h 1893537"/>
              <a:gd name="connsiteX23" fmla="*/ 2731062 w 3135664"/>
              <a:gd name="connsiteY23" fmla="*/ 210393 h 1893537"/>
              <a:gd name="connsiteX24" fmla="*/ 2998099 w 3135664"/>
              <a:gd name="connsiteY24" fmla="*/ 186117 h 1893537"/>
              <a:gd name="connsiteX25" fmla="*/ 3038560 w 3135664"/>
              <a:gd name="connsiteY25" fmla="*/ 380326 h 1893537"/>
              <a:gd name="connsiteX26" fmla="*/ 3119480 w 3135664"/>
              <a:gd name="connsiteY26" fmla="*/ 1027689 h 1893537"/>
              <a:gd name="connsiteX27" fmla="*/ 3119480 w 3135664"/>
              <a:gd name="connsiteY27" fmla="*/ 1594131 h 1893537"/>
              <a:gd name="connsiteX28" fmla="*/ 2682510 w 3135664"/>
              <a:gd name="connsiteY28" fmla="*/ 1626499 h 1893537"/>
              <a:gd name="connsiteX29" fmla="*/ 2496393 w 3135664"/>
              <a:gd name="connsiteY29" fmla="*/ 1561763 h 1893537"/>
              <a:gd name="connsiteX30" fmla="*/ 2415473 w 3135664"/>
              <a:gd name="connsiteY30" fmla="*/ 1537487 h 1893537"/>
              <a:gd name="connsiteX31" fmla="*/ 2164620 w 3135664"/>
              <a:gd name="connsiteY31" fmla="*/ 1472751 h 1893537"/>
              <a:gd name="connsiteX32" fmla="*/ 1881399 w 3135664"/>
              <a:gd name="connsiteY32" fmla="*/ 1505119 h 1893537"/>
              <a:gd name="connsiteX33" fmla="*/ 1598177 w 3135664"/>
              <a:gd name="connsiteY33" fmla="*/ 1497027 h 1893537"/>
              <a:gd name="connsiteX34" fmla="*/ 1492981 w 3135664"/>
              <a:gd name="connsiteY34" fmla="*/ 1521303 h 1893537"/>
              <a:gd name="connsiteX35" fmla="*/ 1468705 w 3135664"/>
              <a:gd name="connsiteY35" fmla="*/ 1529395 h 1893537"/>
              <a:gd name="connsiteX36" fmla="*/ 1444429 w 3135664"/>
              <a:gd name="connsiteY36" fmla="*/ 1521303 h 1893537"/>
              <a:gd name="connsiteX37" fmla="*/ 1436337 w 3135664"/>
              <a:gd name="connsiteY37" fmla="*/ 1497027 h 1893537"/>
              <a:gd name="connsiteX38" fmla="*/ 1444429 w 3135664"/>
              <a:gd name="connsiteY38" fmla="*/ 1335186 h 1893537"/>
              <a:gd name="connsiteX39" fmla="*/ 1460613 w 3135664"/>
              <a:gd name="connsiteY39" fmla="*/ 1286634 h 1893537"/>
              <a:gd name="connsiteX40" fmla="*/ 1468705 w 3135664"/>
              <a:gd name="connsiteY40" fmla="*/ 1221898 h 1893537"/>
              <a:gd name="connsiteX41" fmla="*/ 1484889 w 3135664"/>
              <a:gd name="connsiteY41" fmla="*/ 1197622 h 1893537"/>
              <a:gd name="connsiteX42" fmla="*/ 1476797 w 3135664"/>
              <a:gd name="connsiteY42" fmla="*/ 1116701 h 1893537"/>
              <a:gd name="connsiteX43" fmla="*/ 1468705 w 3135664"/>
              <a:gd name="connsiteY43" fmla="*/ 1092425 h 1893537"/>
              <a:gd name="connsiteX44" fmla="*/ 1444429 w 3135664"/>
              <a:gd name="connsiteY44" fmla="*/ 1084333 h 1893537"/>
              <a:gd name="connsiteX45" fmla="*/ 1420153 w 3135664"/>
              <a:gd name="connsiteY45" fmla="*/ 1068149 h 1893537"/>
              <a:gd name="connsiteX46" fmla="*/ 1282588 w 3135664"/>
              <a:gd name="connsiteY46" fmla="*/ 1051965 h 1893537"/>
              <a:gd name="connsiteX47" fmla="*/ 1177391 w 3135664"/>
              <a:gd name="connsiteY47" fmla="*/ 1027689 h 1893537"/>
              <a:gd name="connsiteX48" fmla="*/ 1145023 w 3135664"/>
              <a:gd name="connsiteY48" fmla="*/ 1019597 h 1893537"/>
              <a:gd name="connsiteX49" fmla="*/ 1056011 w 3135664"/>
              <a:gd name="connsiteY49" fmla="*/ 1003413 h 1893537"/>
              <a:gd name="connsiteX50" fmla="*/ 1015551 w 3135664"/>
              <a:gd name="connsiteY50" fmla="*/ 1011505 h 1893537"/>
              <a:gd name="connsiteX51" fmla="*/ 966999 w 3135664"/>
              <a:gd name="connsiteY51" fmla="*/ 1043873 h 1893537"/>
              <a:gd name="connsiteX52" fmla="*/ 942722 w 3135664"/>
              <a:gd name="connsiteY52" fmla="*/ 1051965 h 1893537"/>
              <a:gd name="connsiteX53" fmla="*/ 918446 w 3135664"/>
              <a:gd name="connsiteY53" fmla="*/ 1068149 h 1893537"/>
              <a:gd name="connsiteX54" fmla="*/ 869894 w 3135664"/>
              <a:gd name="connsiteY54" fmla="*/ 1084333 h 1893537"/>
              <a:gd name="connsiteX55" fmla="*/ 861802 w 3135664"/>
              <a:gd name="connsiteY55" fmla="*/ 1108609 h 1893537"/>
              <a:gd name="connsiteX56" fmla="*/ 837526 w 3135664"/>
              <a:gd name="connsiteY56" fmla="*/ 1116701 h 1893537"/>
              <a:gd name="connsiteX57" fmla="*/ 546213 w 3135664"/>
              <a:gd name="connsiteY57" fmla="*/ 1149069 h 1893537"/>
              <a:gd name="connsiteX58" fmla="*/ 521937 w 3135664"/>
              <a:gd name="connsiteY58" fmla="*/ 1165253 h 1893537"/>
              <a:gd name="connsiteX59" fmla="*/ 489568 w 3135664"/>
              <a:gd name="connsiteY59" fmla="*/ 1270450 h 1893537"/>
              <a:gd name="connsiteX60" fmla="*/ 497660 w 3135664"/>
              <a:gd name="connsiteY60" fmla="*/ 1391830 h 1893537"/>
              <a:gd name="connsiteX61" fmla="*/ 505753 w 3135664"/>
              <a:gd name="connsiteY61" fmla="*/ 1416107 h 1893537"/>
              <a:gd name="connsiteX62" fmla="*/ 554305 w 3135664"/>
              <a:gd name="connsiteY62" fmla="*/ 1432291 h 1893537"/>
              <a:gd name="connsiteX63" fmla="*/ 635225 w 3135664"/>
              <a:gd name="connsiteY63" fmla="*/ 1448475 h 1893537"/>
              <a:gd name="connsiteX64" fmla="*/ 708053 w 3135664"/>
              <a:gd name="connsiteY64" fmla="*/ 1464659 h 1893537"/>
              <a:gd name="connsiteX65" fmla="*/ 724237 w 3135664"/>
              <a:gd name="connsiteY65" fmla="*/ 1488935 h 1893537"/>
              <a:gd name="connsiteX66" fmla="*/ 764698 w 3135664"/>
              <a:gd name="connsiteY66" fmla="*/ 1521303 h 1893537"/>
              <a:gd name="connsiteX67" fmla="*/ 797066 w 3135664"/>
              <a:gd name="connsiteY67" fmla="*/ 1594131 h 1893537"/>
              <a:gd name="connsiteX68" fmla="*/ 772790 w 3135664"/>
              <a:gd name="connsiteY68" fmla="*/ 1755972 h 1893537"/>
              <a:gd name="connsiteX69" fmla="*/ 772790 w 3135664"/>
              <a:gd name="connsiteY69" fmla="*/ 1755972 h 1893537"/>
              <a:gd name="connsiteX70" fmla="*/ 764698 w 3135664"/>
              <a:gd name="connsiteY70" fmla="*/ 1796432 h 1893537"/>
              <a:gd name="connsiteX71" fmla="*/ 740422 w 3135664"/>
              <a:gd name="connsiteY71" fmla="*/ 1812616 h 1893537"/>
              <a:gd name="connsiteX72" fmla="*/ 716145 w 3135664"/>
              <a:gd name="connsiteY72" fmla="*/ 1853076 h 1893537"/>
              <a:gd name="connsiteX73" fmla="*/ 667593 w 3135664"/>
              <a:gd name="connsiteY73" fmla="*/ 1869261 h 1893537"/>
              <a:gd name="connsiteX74" fmla="*/ 610949 w 3135664"/>
              <a:gd name="connsiteY74" fmla="*/ 1885445 h 1893537"/>
              <a:gd name="connsiteX75" fmla="*/ 424832 w 3135664"/>
              <a:gd name="connsiteY75" fmla="*/ 1893537 h 1893537"/>
              <a:gd name="connsiteX76" fmla="*/ 303452 w 3135664"/>
              <a:gd name="connsiteY76" fmla="*/ 1885445 h 1893537"/>
              <a:gd name="connsiteX77" fmla="*/ 254899 w 3135664"/>
              <a:gd name="connsiteY77" fmla="*/ 1869261 h 1893537"/>
              <a:gd name="connsiteX78" fmla="*/ 230623 w 3135664"/>
              <a:gd name="connsiteY78" fmla="*/ 1861168 h 1893537"/>
              <a:gd name="connsiteX79" fmla="*/ 206347 w 3135664"/>
              <a:gd name="connsiteY79" fmla="*/ 1844984 h 1893537"/>
              <a:gd name="connsiteX80" fmla="*/ 109243 w 3135664"/>
              <a:gd name="connsiteY80" fmla="*/ 1820708 h 1893537"/>
              <a:gd name="connsiteX81" fmla="*/ 141611 w 3135664"/>
              <a:gd name="connsiteY81" fmla="*/ 1820708 h 1893537"/>
              <a:gd name="connsiteX0" fmla="*/ 141611 w 3135664"/>
              <a:gd name="connsiteY0" fmla="*/ 1820708 h 1893537"/>
              <a:gd name="connsiteX1" fmla="*/ 133519 w 3135664"/>
              <a:gd name="connsiteY1" fmla="*/ 1796432 h 1893537"/>
              <a:gd name="connsiteX2" fmla="*/ 109243 w 3135664"/>
              <a:gd name="connsiteY2" fmla="*/ 1683144 h 1893537"/>
              <a:gd name="connsiteX3" fmla="*/ 101151 w 3135664"/>
              <a:gd name="connsiteY3" fmla="*/ 1626499 h 1893537"/>
              <a:gd name="connsiteX4" fmla="*/ 4046 w 3135664"/>
              <a:gd name="connsiteY4" fmla="*/ 776836 h 1893537"/>
              <a:gd name="connsiteX5" fmla="*/ 125427 w 3135664"/>
              <a:gd name="connsiteY5" fmla="*/ 517891 h 1893537"/>
              <a:gd name="connsiteX6" fmla="*/ 206347 w 3135664"/>
              <a:gd name="connsiteY6" fmla="*/ 501707 h 1893537"/>
              <a:gd name="connsiteX7" fmla="*/ 254899 w 3135664"/>
              <a:gd name="connsiteY7" fmla="*/ 517891 h 1893537"/>
              <a:gd name="connsiteX8" fmla="*/ 400556 w 3135664"/>
              <a:gd name="connsiteY8" fmla="*/ 574535 h 1893537"/>
              <a:gd name="connsiteX9" fmla="*/ 570489 w 3135664"/>
              <a:gd name="connsiteY9" fmla="*/ 606903 h 1893537"/>
              <a:gd name="connsiteX10" fmla="*/ 619041 w 3135664"/>
              <a:gd name="connsiteY10" fmla="*/ 623087 h 1893537"/>
              <a:gd name="connsiteX11" fmla="*/ 780882 w 3135664"/>
              <a:gd name="connsiteY11" fmla="*/ 655455 h 1893537"/>
              <a:gd name="connsiteX12" fmla="*/ 853710 w 3135664"/>
              <a:gd name="connsiteY12" fmla="*/ 671639 h 1893537"/>
              <a:gd name="connsiteX13" fmla="*/ 1363508 w 3135664"/>
              <a:gd name="connsiteY13" fmla="*/ 679731 h 1893537"/>
              <a:gd name="connsiteX14" fmla="*/ 1444429 w 3135664"/>
              <a:gd name="connsiteY14" fmla="*/ 614995 h 1893537"/>
              <a:gd name="connsiteX15" fmla="*/ 1509165 w 3135664"/>
              <a:gd name="connsiteY15" fmla="*/ 550259 h 1893537"/>
              <a:gd name="connsiteX16" fmla="*/ 1541533 w 3135664"/>
              <a:gd name="connsiteY16" fmla="*/ 194209 h 1893537"/>
              <a:gd name="connsiteX17" fmla="*/ 1549625 w 3135664"/>
              <a:gd name="connsiteY17" fmla="*/ 64737 h 1893537"/>
              <a:gd name="connsiteX18" fmla="*/ 1768110 w 3135664"/>
              <a:gd name="connsiteY18" fmla="*/ 0 h 1893537"/>
              <a:gd name="connsiteX19" fmla="*/ 1905675 w 3135664"/>
              <a:gd name="connsiteY19" fmla="*/ 40461 h 1893537"/>
              <a:gd name="connsiteX20" fmla="*/ 2294092 w 3135664"/>
              <a:gd name="connsiteY20" fmla="*/ 72829 h 1893537"/>
              <a:gd name="connsiteX21" fmla="*/ 2464025 w 3135664"/>
              <a:gd name="connsiteY21" fmla="*/ 121381 h 1893537"/>
              <a:gd name="connsiteX22" fmla="*/ 2731062 w 3135664"/>
              <a:gd name="connsiteY22" fmla="*/ 210393 h 1893537"/>
              <a:gd name="connsiteX23" fmla="*/ 2998099 w 3135664"/>
              <a:gd name="connsiteY23" fmla="*/ 186117 h 1893537"/>
              <a:gd name="connsiteX24" fmla="*/ 3038560 w 3135664"/>
              <a:gd name="connsiteY24" fmla="*/ 380326 h 1893537"/>
              <a:gd name="connsiteX25" fmla="*/ 3119480 w 3135664"/>
              <a:gd name="connsiteY25" fmla="*/ 1027689 h 1893537"/>
              <a:gd name="connsiteX26" fmla="*/ 3119480 w 3135664"/>
              <a:gd name="connsiteY26" fmla="*/ 1594131 h 1893537"/>
              <a:gd name="connsiteX27" fmla="*/ 2682510 w 3135664"/>
              <a:gd name="connsiteY27" fmla="*/ 1626499 h 1893537"/>
              <a:gd name="connsiteX28" fmla="*/ 2496393 w 3135664"/>
              <a:gd name="connsiteY28" fmla="*/ 1561763 h 1893537"/>
              <a:gd name="connsiteX29" fmla="*/ 2415473 w 3135664"/>
              <a:gd name="connsiteY29" fmla="*/ 1537487 h 1893537"/>
              <a:gd name="connsiteX30" fmla="*/ 2164620 w 3135664"/>
              <a:gd name="connsiteY30" fmla="*/ 1472751 h 1893537"/>
              <a:gd name="connsiteX31" fmla="*/ 1881399 w 3135664"/>
              <a:gd name="connsiteY31" fmla="*/ 1505119 h 1893537"/>
              <a:gd name="connsiteX32" fmla="*/ 1598177 w 3135664"/>
              <a:gd name="connsiteY32" fmla="*/ 1497027 h 1893537"/>
              <a:gd name="connsiteX33" fmla="*/ 1492981 w 3135664"/>
              <a:gd name="connsiteY33" fmla="*/ 1521303 h 1893537"/>
              <a:gd name="connsiteX34" fmla="*/ 1468705 w 3135664"/>
              <a:gd name="connsiteY34" fmla="*/ 1529395 h 1893537"/>
              <a:gd name="connsiteX35" fmla="*/ 1444429 w 3135664"/>
              <a:gd name="connsiteY35" fmla="*/ 1521303 h 1893537"/>
              <a:gd name="connsiteX36" fmla="*/ 1436337 w 3135664"/>
              <a:gd name="connsiteY36" fmla="*/ 1497027 h 1893537"/>
              <a:gd name="connsiteX37" fmla="*/ 1444429 w 3135664"/>
              <a:gd name="connsiteY37" fmla="*/ 1335186 h 1893537"/>
              <a:gd name="connsiteX38" fmla="*/ 1460613 w 3135664"/>
              <a:gd name="connsiteY38" fmla="*/ 1286634 h 1893537"/>
              <a:gd name="connsiteX39" fmla="*/ 1468705 w 3135664"/>
              <a:gd name="connsiteY39" fmla="*/ 1221898 h 1893537"/>
              <a:gd name="connsiteX40" fmla="*/ 1484889 w 3135664"/>
              <a:gd name="connsiteY40" fmla="*/ 1197622 h 1893537"/>
              <a:gd name="connsiteX41" fmla="*/ 1476797 w 3135664"/>
              <a:gd name="connsiteY41" fmla="*/ 1116701 h 1893537"/>
              <a:gd name="connsiteX42" fmla="*/ 1468705 w 3135664"/>
              <a:gd name="connsiteY42" fmla="*/ 1092425 h 1893537"/>
              <a:gd name="connsiteX43" fmla="*/ 1444429 w 3135664"/>
              <a:gd name="connsiteY43" fmla="*/ 1084333 h 1893537"/>
              <a:gd name="connsiteX44" fmla="*/ 1420153 w 3135664"/>
              <a:gd name="connsiteY44" fmla="*/ 1068149 h 1893537"/>
              <a:gd name="connsiteX45" fmla="*/ 1282588 w 3135664"/>
              <a:gd name="connsiteY45" fmla="*/ 1051965 h 1893537"/>
              <a:gd name="connsiteX46" fmla="*/ 1177391 w 3135664"/>
              <a:gd name="connsiteY46" fmla="*/ 1027689 h 1893537"/>
              <a:gd name="connsiteX47" fmla="*/ 1145023 w 3135664"/>
              <a:gd name="connsiteY47" fmla="*/ 1019597 h 1893537"/>
              <a:gd name="connsiteX48" fmla="*/ 1056011 w 3135664"/>
              <a:gd name="connsiteY48" fmla="*/ 1003413 h 1893537"/>
              <a:gd name="connsiteX49" fmla="*/ 1015551 w 3135664"/>
              <a:gd name="connsiteY49" fmla="*/ 1011505 h 1893537"/>
              <a:gd name="connsiteX50" fmla="*/ 966999 w 3135664"/>
              <a:gd name="connsiteY50" fmla="*/ 1043873 h 1893537"/>
              <a:gd name="connsiteX51" fmla="*/ 942722 w 3135664"/>
              <a:gd name="connsiteY51" fmla="*/ 1051965 h 1893537"/>
              <a:gd name="connsiteX52" fmla="*/ 918446 w 3135664"/>
              <a:gd name="connsiteY52" fmla="*/ 1068149 h 1893537"/>
              <a:gd name="connsiteX53" fmla="*/ 869894 w 3135664"/>
              <a:gd name="connsiteY53" fmla="*/ 1084333 h 1893537"/>
              <a:gd name="connsiteX54" fmla="*/ 861802 w 3135664"/>
              <a:gd name="connsiteY54" fmla="*/ 1108609 h 1893537"/>
              <a:gd name="connsiteX55" fmla="*/ 837526 w 3135664"/>
              <a:gd name="connsiteY55" fmla="*/ 1116701 h 1893537"/>
              <a:gd name="connsiteX56" fmla="*/ 546213 w 3135664"/>
              <a:gd name="connsiteY56" fmla="*/ 1149069 h 1893537"/>
              <a:gd name="connsiteX57" fmla="*/ 521937 w 3135664"/>
              <a:gd name="connsiteY57" fmla="*/ 1165253 h 1893537"/>
              <a:gd name="connsiteX58" fmla="*/ 489568 w 3135664"/>
              <a:gd name="connsiteY58" fmla="*/ 1270450 h 1893537"/>
              <a:gd name="connsiteX59" fmla="*/ 497660 w 3135664"/>
              <a:gd name="connsiteY59" fmla="*/ 1391830 h 1893537"/>
              <a:gd name="connsiteX60" fmla="*/ 505753 w 3135664"/>
              <a:gd name="connsiteY60" fmla="*/ 1416107 h 1893537"/>
              <a:gd name="connsiteX61" fmla="*/ 554305 w 3135664"/>
              <a:gd name="connsiteY61" fmla="*/ 1432291 h 1893537"/>
              <a:gd name="connsiteX62" fmla="*/ 635225 w 3135664"/>
              <a:gd name="connsiteY62" fmla="*/ 1448475 h 1893537"/>
              <a:gd name="connsiteX63" fmla="*/ 708053 w 3135664"/>
              <a:gd name="connsiteY63" fmla="*/ 1464659 h 1893537"/>
              <a:gd name="connsiteX64" fmla="*/ 724237 w 3135664"/>
              <a:gd name="connsiteY64" fmla="*/ 1488935 h 1893537"/>
              <a:gd name="connsiteX65" fmla="*/ 764698 w 3135664"/>
              <a:gd name="connsiteY65" fmla="*/ 1521303 h 1893537"/>
              <a:gd name="connsiteX66" fmla="*/ 797066 w 3135664"/>
              <a:gd name="connsiteY66" fmla="*/ 1594131 h 1893537"/>
              <a:gd name="connsiteX67" fmla="*/ 772790 w 3135664"/>
              <a:gd name="connsiteY67" fmla="*/ 1755972 h 1893537"/>
              <a:gd name="connsiteX68" fmla="*/ 772790 w 3135664"/>
              <a:gd name="connsiteY68" fmla="*/ 1755972 h 1893537"/>
              <a:gd name="connsiteX69" fmla="*/ 764698 w 3135664"/>
              <a:gd name="connsiteY69" fmla="*/ 1796432 h 1893537"/>
              <a:gd name="connsiteX70" fmla="*/ 740422 w 3135664"/>
              <a:gd name="connsiteY70" fmla="*/ 1812616 h 1893537"/>
              <a:gd name="connsiteX71" fmla="*/ 716145 w 3135664"/>
              <a:gd name="connsiteY71" fmla="*/ 1853076 h 1893537"/>
              <a:gd name="connsiteX72" fmla="*/ 667593 w 3135664"/>
              <a:gd name="connsiteY72" fmla="*/ 1869261 h 1893537"/>
              <a:gd name="connsiteX73" fmla="*/ 610949 w 3135664"/>
              <a:gd name="connsiteY73" fmla="*/ 1885445 h 1893537"/>
              <a:gd name="connsiteX74" fmla="*/ 424832 w 3135664"/>
              <a:gd name="connsiteY74" fmla="*/ 1893537 h 1893537"/>
              <a:gd name="connsiteX75" fmla="*/ 303452 w 3135664"/>
              <a:gd name="connsiteY75" fmla="*/ 1885445 h 1893537"/>
              <a:gd name="connsiteX76" fmla="*/ 254899 w 3135664"/>
              <a:gd name="connsiteY76" fmla="*/ 1869261 h 1893537"/>
              <a:gd name="connsiteX77" fmla="*/ 230623 w 3135664"/>
              <a:gd name="connsiteY77" fmla="*/ 1861168 h 1893537"/>
              <a:gd name="connsiteX78" fmla="*/ 206347 w 3135664"/>
              <a:gd name="connsiteY78" fmla="*/ 1844984 h 1893537"/>
              <a:gd name="connsiteX79" fmla="*/ 109243 w 3135664"/>
              <a:gd name="connsiteY79" fmla="*/ 1820708 h 1893537"/>
              <a:gd name="connsiteX80" fmla="*/ 141611 w 3135664"/>
              <a:gd name="connsiteY80" fmla="*/ 1820708 h 1893537"/>
              <a:gd name="connsiteX0" fmla="*/ 141611 w 3135664"/>
              <a:gd name="connsiteY0" fmla="*/ 1820708 h 1893537"/>
              <a:gd name="connsiteX1" fmla="*/ 133519 w 3135664"/>
              <a:gd name="connsiteY1" fmla="*/ 1796432 h 1893537"/>
              <a:gd name="connsiteX2" fmla="*/ 109243 w 3135664"/>
              <a:gd name="connsiteY2" fmla="*/ 1683144 h 1893537"/>
              <a:gd name="connsiteX3" fmla="*/ 101151 w 3135664"/>
              <a:gd name="connsiteY3" fmla="*/ 1626499 h 1893537"/>
              <a:gd name="connsiteX4" fmla="*/ 4046 w 3135664"/>
              <a:gd name="connsiteY4" fmla="*/ 776836 h 1893537"/>
              <a:gd name="connsiteX5" fmla="*/ 125427 w 3135664"/>
              <a:gd name="connsiteY5" fmla="*/ 517891 h 1893537"/>
              <a:gd name="connsiteX6" fmla="*/ 206347 w 3135664"/>
              <a:gd name="connsiteY6" fmla="*/ 501707 h 1893537"/>
              <a:gd name="connsiteX7" fmla="*/ 254899 w 3135664"/>
              <a:gd name="connsiteY7" fmla="*/ 517891 h 1893537"/>
              <a:gd name="connsiteX8" fmla="*/ 400556 w 3135664"/>
              <a:gd name="connsiteY8" fmla="*/ 574535 h 1893537"/>
              <a:gd name="connsiteX9" fmla="*/ 570489 w 3135664"/>
              <a:gd name="connsiteY9" fmla="*/ 606903 h 1893537"/>
              <a:gd name="connsiteX10" fmla="*/ 619041 w 3135664"/>
              <a:gd name="connsiteY10" fmla="*/ 623087 h 1893537"/>
              <a:gd name="connsiteX11" fmla="*/ 780882 w 3135664"/>
              <a:gd name="connsiteY11" fmla="*/ 655455 h 1893537"/>
              <a:gd name="connsiteX12" fmla="*/ 853710 w 3135664"/>
              <a:gd name="connsiteY12" fmla="*/ 671639 h 1893537"/>
              <a:gd name="connsiteX13" fmla="*/ 1363508 w 3135664"/>
              <a:gd name="connsiteY13" fmla="*/ 679731 h 1893537"/>
              <a:gd name="connsiteX14" fmla="*/ 1444429 w 3135664"/>
              <a:gd name="connsiteY14" fmla="*/ 614995 h 1893537"/>
              <a:gd name="connsiteX15" fmla="*/ 1509165 w 3135664"/>
              <a:gd name="connsiteY15" fmla="*/ 550259 h 1893537"/>
              <a:gd name="connsiteX16" fmla="*/ 1541533 w 3135664"/>
              <a:gd name="connsiteY16" fmla="*/ 194209 h 1893537"/>
              <a:gd name="connsiteX17" fmla="*/ 1549625 w 3135664"/>
              <a:gd name="connsiteY17" fmla="*/ 64737 h 1893537"/>
              <a:gd name="connsiteX18" fmla="*/ 1768110 w 3135664"/>
              <a:gd name="connsiteY18" fmla="*/ 0 h 1893537"/>
              <a:gd name="connsiteX19" fmla="*/ 1905675 w 3135664"/>
              <a:gd name="connsiteY19" fmla="*/ 40461 h 1893537"/>
              <a:gd name="connsiteX20" fmla="*/ 2294092 w 3135664"/>
              <a:gd name="connsiteY20" fmla="*/ 72829 h 1893537"/>
              <a:gd name="connsiteX21" fmla="*/ 2464025 w 3135664"/>
              <a:gd name="connsiteY21" fmla="*/ 121381 h 1893537"/>
              <a:gd name="connsiteX22" fmla="*/ 2731062 w 3135664"/>
              <a:gd name="connsiteY22" fmla="*/ 210393 h 1893537"/>
              <a:gd name="connsiteX23" fmla="*/ 2998099 w 3135664"/>
              <a:gd name="connsiteY23" fmla="*/ 186117 h 1893537"/>
              <a:gd name="connsiteX24" fmla="*/ 3038560 w 3135664"/>
              <a:gd name="connsiteY24" fmla="*/ 380326 h 1893537"/>
              <a:gd name="connsiteX25" fmla="*/ 3119480 w 3135664"/>
              <a:gd name="connsiteY25" fmla="*/ 1027689 h 1893537"/>
              <a:gd name="connsiteX26" fmla="*/ 3119480 w 3135664"/>
              <a:gd name="connsiteY26" fmla="*/ 1594131 h 1893537"/>
              <a:gd name="connsiteX27" fmla="*/ 2682510 w 3135664"/>
              <a:gd name="connsiteY27" fmla="*/ 1626499 h 1893537"/>
              <a:gd name="connsiteX28" fmla="*/ 2496393 w 3135664"/>
              <a:gd name="connsiteY28" fmla="*/ 1561763 h 1893537"/>
              <a:gd name="connsiteX29" fmla="*/ 2415473 w 3135664"/>
              <a:gd name="connsiteY29" fmla="*/ 1537487 h 1893537"/>
              <a:gd name="connsiteX30" fmla="*/ 2164620 w 3135664"/>
              <a:gd name="connsiteY30" fmla="*/ 1472751 h 1893537"/>
              <a:gd name="connsiteX31" fmla="*/ 1881399 w 3135664"/>
              <a:gd name="connsiteY31" fmla="*/ 1505119 h 1893537"/>
              <a:gd name="connsiteX32" fmla="*/ 1598177 w 3135664"/>
              <a:gd name="connsiteY32" fmla="*/ 1497027 h 1893537"/>
              <a:gd name="connsiteX33" fmla="*/ 1492981 w 3135664"/>
              <a:gd name="connsiteY33" fmla="*/ 1521303 h 1893537"/>
              <a:gd name="connsiteX34" fmla="*/ 1468705 w 3135664"/>
              <a:gd name="connsiteY34" fmla="*/ 1529395 h 1893537"/>
              <a:gd name="connsiteX35" fmla="*/ 1444429 w 3135664"/>
              <a:gd name="connsiteY35" fmla="*/ 1521303 h 1893537"/>
              <a:gd name="connsiteX36" fmla="*/ 1436337 w 3135664"/>
              <a:gd name="connsiteY36" fmla="*/ 1497027 h 1893537"/>
              <a:gd name="connsiteX37" fmla="*/ 1444429 w 3135664"/>
              <a:gd name="connsiteY37" fmla="*/ 1335186 h 1893537"/>
              <a:gd name="connsiteX38" fmla="*/ 1460613 w 3135664"/>
              <a:gd name="connsiteY38" fmla="*/ 1286634 h 1893537"/>
              <a:gd name="connsiteX39" fmla="*/ 1468705 w 3135664"/>
              <a:gd name="connsiteY39" fmla="*/ 1221898 h 1893537"/>
              <a:gd name="connsiteX40" fmla="*/ 1484889 w 3135664"/>
              <a:gd name="connsiteY40" fmla="*/ 1197622 h 1893537"/>
              <a:gd name="connsiteX41" fmla="*/ 1476797 w 3135664"/>
              <a:gd name="connsiteY41" fmla="*/ 1116701 h 1893537"/>
              <a:gd name="connsiteX42" fmla="*/ 1468705 w 3135664"/>
              <a:gd name="connsiteY42" fmla="*/ 1092425 h 1893537"/>
              <a:gd name="connsiteX43" fmla="*/ 1444429 w 3135664"/>
              <a:gd name="connsiteY43" fmla="*/ 1084333 h 1893537"/>
              <a:gd name="connsiteX44" fmla="*/ 1420153 w 3135664"/>
              <a:gd name="connsiteY44" fmla="*/ 1068149 h 1893537"/>
              <a:gd name="connsiteX45" fmla="*/ 1282588 w 3135664"/>
              <a:gd name="connsiteY45" fmla="*/ 1051965 h 1893537"/>
              <a:gd name="connsiteX46" fmla="*/ 1177391 w 3135664"/>
              <a:gd name="connsiteY46" fmla="*/ 1027689 h 1893537"/>
              <a:gd name="connsiteX47" fmla="*/ 1145023 w 3135664"/>
              <a:gd name="connsiteY47" fmla="*/ 1019597 h 1893537"/>
              <a:gd name="connsiteX48" fmla="*/ 1056011 w 3135664"/>
              <a:gd name="connsiteY48" fmla="*/ 1003413 h 1893537"/>
              <a:gd name="connsiteX49" fmla="*/ 1015551 w 3135664"/>
              <a:gd name="connsiteY49" fmla="*/ 1011505 h 1893537"/>
              <a:gd name="connsiteX50" fmla="*/ 966999 w 3135664"/>
              <a:gd name="connsiteY50" fmla="*/ 1043873 h 1893537"/>
              <a:gd name="connsiteX51" fmla="*/ 942722 w 3135664"/>
              <a:gd name="connsiteY51" fmla="*/ 1051965 h 1893537"/>
              <a:gd name="connsiteX52" fmla="*/ 918446 w 3135664"/>
              <a:gd name="connsiteY52" fmla="*/ 1068149 h 1893537"/>
              <a:gd name="connsiteX53" fmla="*/ 869894 w 3135664"/>
              <a:gd name="connsiteY53" fmla="*/ 1084333 h 1893537"/>
              <a:gd name="connsiteX54" fmla="*/ 861802 w 3135664"/>
              <a:gd name="connsiteY54" fmla="*/ 1108609 h 1893537"/>
              <a:gd name="connsiteX55" fmla="*/ 837526 w 3135664"/>
              <a:gd name="connsiteY55" fmla="*/ 1116701 h 1893537"/>
              <a:gd name="connsiteX56" fmla="*/ 546213 w 3135664"/>
              <a:gd name="connsiteY56" fmla="*/ 1149069 h 1893537"/>
              <a:gd name="connsiteX57" fmla="*/ 521937 w 3135664"/>
              <a:gd name="connsiteY57" fmla="*/ 1165253 h 1893537"/>
              <a:gd name="connsiteX58" fmla="*/ 489568 w 3135664"/>
              <a:gd name="connsiteY58" fmla="*/ 1270450 h 1893537"/>
              <a:gd name="connsiteX59" fmla="*/ 497660 w 3135664"/>
              <a:gd name="connsiteY59" fmla="*/ 1391830 h 1893537"/>
              <a:gd name="connsiteX60" fmla="*/ 505753 w 3135664"/>
              <a:gd name="connsiteY60" fmla="*/ 1416107 h 1893537"/>
              <a:gd name="connsiteX61" fmla="*/ 554305 w 3135664"/>
              <a:gd name="connsiteY61" fmla="*/ 1432291 h 1893537"/>
              <a:gd name="connsiteX62" fmla="*/ 635225 w 3135664"/>
              <a:gd name="connsiteY62" fmla="*/ 1448475 h 1893537"/>
              <a:gd name="connsiteX63" fmla="*/ 708053 w 3135664"/>
              <a:gd name="connsiteY63" fmla="*/ 1464659 h 1893537"/>
              <a:gd name="connsiteX64" fmla="*/ 724237 w 3135664"/>
              <a:gd name="connsiteY64" fmla="*/ 1488935 h 1893537"/>
              <a:gd name="connsiteX65" fmla="*/ 764698 w 3135664"/>
              <a:gd name="connsiteY65" fmla="*/ 1521303 h 1893537"/>
              <a:gd name="connsiteX66" fmla="*/ 797066 w 3135664"/>
              <a:gd name="connsiteY66" fmla="*/ 1594131 h 1893537"/>
              <a:gd name="connsiteX67" fmla="*/ 772790 w 3135664"/>
              <a:gd name="connsiteY67" fmla="*/ 1755972 h 1893537"/>
              <a:gd name="connsiteX68" fmla="*/ 772790 w 3135664"/>
              <a:gd name="connsiteY68" fmla="*/ 1755972 h 1893537"/>
              <a:gd name="connsiteX69" fmla="*/ 764698 w 3135664"/>
              <a:gd name="connsiteY69" fmla="*/ 1796432 h 1893537"/>
              <a:gd name="connsiteX70" fmla="*/ 740422 w 3135664"/>
              <a:gd name="connsiteY70" fmla="*/ 1812616 h 1893537"/>
              <a:gd name="connsiteX71" fmla="*/ 716145 w 3135664"/>
              <a:gd name="connsiteY71" fmla="*/ 1853076 h 1893537"/>
              <a:gd name="connsiteX72" fmla="*/ 667593 w 3135664"/>
              <a:gd name="connsiteY72" fmla="*/ 1869261 h 1893537"/>
              <a:gd name="connsiteX73" fmla="*/ 610949 w 3135664"/>
              <a:gd name="connsiteY73" fmla="*/ 1885445 h 1893537"/>
              <a:gd name="connsiteX74" fmla="*/ 424832 w 3135664"/>
              <a:gd name="connsiteY74" fmla="*/ 1893537 h 1893537"/>
              <a:gd name="connsiteX75" fmla="*/ 303452 w 3135664"/>
              <a:gd name="connsiteY75" fmla="*/ 1885445 h 1893537"/>
              <a:gd name="connsiteX76" fmla="*/ 254899 w 3135664"/>
              <a:gd name="connsiteY76" fmla="*/ 1869261 h 1893537"/>
              <a:gd name="connsiteX77" fmla="*/ 230623 w 3135664"/>
              <a:gd name="connsiteY77" fmla="*/ 1861168 h 1893537"/>
              <a:gd name="connsiteX78" fmla="*/ 109243 w 3135664"/>
              <a:gd name="connsiteY78" fmla="*/ 1820708 h 1893537"/>
              <a:gd name="connsiteX79" fmla="*/ 141611 w 3135664"/>
              <a:gd name="connsiteY79" fmla="*/ 1820708 h 1893537"/>
              <a:gd name="connsiteX0" fmla="*/ 141611 w 3135664"/>
              <a:gd name="connsiteY0" fmla="*/ 1820708 h 1893537"/>
              <a:gd name="connsiteX1" fmla="*/ 133519 w 3135664"/>
              <a:gd name="connsiteY1" fmla="*/ 1796432 h 1893537"/>
              <a:gd name="connsiteX2" fmla="*/ 109243 w 3135664"/>
              <a:gd name="connsiteY2" fmla="*/ 1683144 h 1893537"/>
              <a:gd name="connsiteX3" fmla="*/ 101151 w 3135664"/>
              <a:gd name="connsiteY3" fmla="*/ 1626499 h 1893537"/>
              <a:gd name="connsiteX4" fmla="*/ 4046 w 3135664"/>
              <a:gd name="connsiteY4" fmla="*/ 776836 h 1893537"/>
              <a:gd name="connsiteX5" fmla="*/ 125427 w 3135664"/>
              <a:gd name="connsiteY5" fmla="*/ 517891 h 1893537"/>
              <a:gd name="connsiteX6" fmla="*/ 206347 w 3135664"/>
              <a:gd name="connsiteY6" fmla="*/ 501707 h 1893537"/>
              <a:gd name="connsiteX7" fmla="*/ 254899 w 3135664"/>
              <a:gd name="connsiteY7" fmla="*/ 517891 h 1893537"/>
              <a:gd name="connsiteX8" fmla="*/ 400556 w 3135664"/>
              <a:gd name="connsiteY8" fmla="*/ 574535 h 1893537"/>
              <a:gd name="connsiteX9" fmla="*/ 570489 w 3135664"/>
              <a:gd name="connsiteY9" fmla="*/ 606903 h 1893537"/>
              <a:gd name="connsiteX10" fmla="*/ 619041 w 3135664"/>
              <a:gd name="connsiteY10" fmla="*/ 623087 h 1893537"/>
              <a:gd name="connsiteX11" fmla="*/ 780882 w 3135664"/>
              <a:gd name="connsiteY11" fmla="*/ 655455 h 1893537"/>
              <a:gd name="connsiteX12" fmla="*/ 853710 w 3135664"/>
              <a:gd name="connsiteY12" fmla="*/ 671639 h 1893537"/>
              <a:gd name="connsiteX13" fmla="*/ 1363508 w 3135664"/>
              <a:gd name="connsiteY13" fmla="*/ 679731 h 1893537"/>
              <a:gd name="connsiteX14" fmla="*/ 1444429 w 3135664"/>
              <a:gd name="connsiteY14" fmla="*/ 614995 h 1893537"/>
              <a:gd name="connsiteX15" fmla="*/ 1509165 w 3135664"/>
              <a:gd name="connsiteY15" fmla="*/ 550259 h 1893537"/>
              <a:gd name="connsiteX16" fmla="*/ 1541533 w 3135664"/>
              <a:gd name="connsiteY16" fmla="*/ 194209 h 1893537"/>
              <a:gd name="connsiteX17" fmla="*/ 1549625 w 3135664"/>
              <a:gd name="connsiteY17" fmla="*/ 64737 h 1893537"/>
              <a:gd name="connsiteX18" fmla="*/ 1768110 w 3135664"/>
              <a:gd name="connsiteY18" fmla="*/ 0 h 1893537"/>
              <a:gd name="connsiteX19" fmla="*/ 1905675 w 3135664"/>
              <a:gd name="connsiteY19" fmla="*/ 40461 h 1893537"/>
              <a:gd name="connsiteX20" fmla="*/ 2294092 w 3135664"/>
              <a:gd name="connsiteY20" fmla="*/ 72829 h 1893537"/>
              <a:gd name="connsiteX21" fmla="*/ 2464025 w 3135664"/>
              <a:gd name="connsiteY21" fmla="*/ 121381 h 1893537"/>
              <a:gd name="connsiteX22" fmla="*/ 2731062 w 3135664"/>
              <a:gd name="connsiteY22" fmla="*/ 210393 h 1893537"/>
              <a:gd name="connsiteX23" fmla="*/ 2998099 w 3135664"/>
              <a:gd name="connsiteY23" fmla="*/ 186117 h 1893537"/>
              <a:gd name="connsiteX24" fmla="*/ 3038560 w 3135664"/>
              <a:gd name="connsiteY24" fmla="*/ 380326 h 1893537"/>
              <a:gd name="connsiteX25" fmla="*/ 3119480 w 3135664"/>
              <a:gd name="connsiteY25" fmla="*/ 1027689 h 1893537"/>
              <a:gd name="connsiteX26" fmla="*/ 3119480 w 3135664"/>
              <a:gd name="connsiteY26" fmla="*/ 1594131 h 1893537"/>
              <a:gd name="connsiteX27" fmla="*/ 2682510 w 3135664"/>
              <a:gd name="connsiteY27" fmla="*/ 1626499 h 1893537"/>
              <a:gd name="connsiteX28" fmla="*/ 2496393 w 3135664"/>
              <a:gd name="connsiteY28" fmla="*/ 1561763 h 1893537"/>
              <a:gd name="connsiteX29" fmla="*/ 2415473 w 3135664"/>
              <a:gd name="connsiteY29" fmla="*/ 1537487 h 1893537"/>
              <a:gd name="connsiteX30" fmla="*/ 2164620 w 3135664"/>
              <a:gd name="connsiteY30" fmla="*/ 1472751 h 1893537"/>
              <a:gd name="connsiteX31" fmla="*/ 1881399 w 3135664"/>
              <a:gd name="connsiteY31" fmla="*/ 1505119 h 1893537"/>
              <a:gd name="connsiteX32" fmla="*/ 1598177 w 3135664"/>
              <a:gd name="connsiteY32" fmla="*/ 1497027 h 1893537"/>
              <a:gd name="connsiteX33" fmla="*/ 1492981 w 3135664"/>
              <a:gd name="connsiteY33" fmla="*/ 1521303 h 1893537"/>
              <a:gd name="connsiteX34" fmla="*/ 1468705 w 3135664"/>
              <a:gd name="connsiteY34" fmla="*/ 1529395 h 1893537"/>
              <a:gd name="connsiteX35" fmla="*/ 1444429 w 3135664"/>
              <a:gd name="connsiteY35" fmla="*/ 1521303 h 1893537"/>
              <a:gd name="connsiteX36" fmla="*/ 1436337 w 3135664"/>
              <a:gd name="connsiteY36" fmla="*/ 1497027 h 1893537"/>
              <a:gd name="connsiteX37" fmla="*/ 1444429 w 3135664"/>
              <a:gd name="connsiteY37" fmla="*/ 1335186 h 1893537"/>
              <a:gd name="connsiteX38" fmla="*/ 1460613 w 3135664"/>
              <a:gd name="connsiteY38" fmla="*/ 1286634 h 1893537"/>
              <a:gd name="connsiteX39" fmla="*/ 1468705 w 3135664"/>
              <a:gd name="connsiteY39" fmla="*/ 1221898 h 1893537"/>
              <a:gd name="connsiteX40" fmla="*/ 1484889 w 3135664"/>
              <a:gd name="connsiteY40" fmla="*/ 1197622 h 1893537"/>
              <a:gd name="connsiteX41" fmla="*/ 1476797 w 3135664"/>
              <a:gd name="connsiteY41" fmla="*/ 1116701 h 1893537"/>
              <a:gd name="connsiteX42" fmla="*/ 1468705 w 3135664"/>
              <a:gd name="connsiteY42" fmla="*/ 1092425 h 1893537"/>
              <a:gd name="connsiteX43" fmla="*/ 1444429 w 3135664"/>
              <a:gd name="connsiteY43" fmla="*/ 1084333 h 1893537"/>
              <a:gd name="connsiteX44" fmla="*/ 1420153 w 3135664"/>
              <a:gd name="connsiteY44" fmla="*/ 1068149 h 1893537"/>
              <a:gd name="connsiteX45" fmla="*/ 1282588 w 3135664"/>
              <a:gd name="connsiteY45" fmla="*/ 1051965 h 1893537"/>
              <a:gd name="connsiteX46" fmla="*/ 1177391 w 3135664"/>
              <a:gd name="connsiteY46" fmla="*/ 1027689 h 1893537"/>
              <a:gd name="connsiteX47" fmla="*/ 1145023 w 3135664"/>
              <a:gd name="connsiteY47" fmla="*/ 1019597 h 1893537"/>
              <a:gd name="connsiteX48" fmla="*/ 1056011 w 3135664"/>
              <a:gd name="connsiteY48" fmla="*/ 1003413 h 1893537"/>
              <a:gd name="connsiteX49" fmla="*/ 1015551 w 3135664"/>
              <a:gd name="connsiteY49" fmla="*/ 1011505 h 1893537"/>
              <a:gd name="connsiteX50" fmla="*/ 966999 w 3135664"/>
              <a:gd name="connsiteY50" fmla="*/ 1043873 h 1893537"/>
              <a:gd name="connsiteX51" fmla="*/ 942722 w 3135664"/>
              <a:gd name="connsiteY51" fmla="*/ 1051965 h 1893537"/>
              <a:gd name="connsiteX52" fmla="*/ 918446 w 3135664"/>
              <a:gd name="connsiteY52" fmla="*/ 1068149 h 1893537"/>
              <a:gd name="connsiteX53" fmla="*/ 869894 w 3135664"/>
              <a:gd name="connsiteY53" fmla="*/ 1084333 h 1893537"/>
              <a:gd name="connsiteX54" fmla="*/ 861802 w 3135664"/>
              <a:gd name="connsiteY54" fmla="*/ 1108609 h 1893537"/>
              <a:gd name="connsiteX55" fmla="*/ 837526 w 3135664"/>
              <a:gd name="connsiteY55" fmla="*/ 1116701 h 1893537"/>
              <a:gd name="connsiteX56" fmla="*/ 546213 w 3135664"/>
              <a:gd name="connsiteY56" fmla="*/ 1149069 h 1893537"/>
              <a:gd name="connsiteX57" fmla="*/ 521937 w 3135664"/>
              <a:gd name="connsiteY57" fmla="*/ 1165253 h 1893537"/>
              <a:gd name="connsiteX58" fmla="*/ 489568 w 3135664"/>
              <a:gd name="connsiteY58" fmla="*/ 1270450 h 1893537"/>
              <a:gd name="connsiteX59" fmla="*/ 497660 w 3135664"/>
              <a:gd name="connsiteY59" fmla="*/ 1391830 h 1893537"/>
              <a:gd name="connsiteX60" fmla="*/ 505753 w 3135664"/>
              <a:gd name="connsiteY60" fmla="*/ 1416107 h 1893537"/>
              <a:gd name="connsiteX61" fmla="*/ 554305 w 3135664"/>
              <a:gd name="connsiteY61" fmla="*/ 1432291 h 1893537"/>
              <a:gd name="connsiteX62" fmla="*/ 635225 w 3135664"/>
              <a:gd name="connsiteY62" fmla="*/ 1448475 h 1893537"/>
              <a:gd name="connsiteX63" fmla="*/ 708053 w 3135664"/>
              <a:gd name="connsiteY63" fmla="*/ 1464659 h 1893537"/>
              <a:gd name="connsiteX64" fmla="*/ 724237 w 3135664"/>
              <a:gd name="connsiteY64" fmla="*/ 1488935 h 1893537"/>
              <a:gd name="connsiteX65" fmla="*/ 764698 w 3135664"/>
              <a:gd name="connsiteY65" fmla="*/ 1521303 h 1893537"/>
              <a:gd name="connsiteX66" fmla="*/ 797066 w 3135664"/>
              <a:gd name="connsiteY66" fmla="*/ 1594131 h 1893537"/>
              <a:gd name="connsiteX67" fmla="*/ 772790 w 3135664"/>
              <a:gd name="connsiteY67" fmla="*/ 1755972 h 1893537"/>
              <a:gd name="connsiteX68" fmla="*/ 772790 w 3135664"/>
              <a:gd name="connsiteY68" fmla="*/ 1755972 h 1893537"/>
              <a:gd name="connsiteX69" fmla="*/ 764698 w 3135664"/>
              <a:gd name="connsiteY69" fmla="*/ 1796432 h 1893537"/>
              <a:gd name="connsiteX70" fmla="*/ 740422 w 3135664"/>
              <a:gd name="connsiteY70" fmla="*/ 1812616 h 1893537"/>
              <a:gd name="connsiteX71" fmla="*/ 716145 w 3135664"/>
              <a:gd name="connsiteY71" fmla="*/ 1853076 h 1893537"/>
              <a:gd name="connsiteX72" fmla="*/ 667593 w 3135664"/>
              <a:gd name="connsiteY72" fmla="*/ 1869261 h 1893537"/>
              <a:gd name="connsiteX73" fmla="*/ 610949 w 3135664"/>
              <a:gd name="connsiteY73" fmla="*/ 1885445 h 1893537"/>
              <a:gd name="connsiteX74" fmla="*/ 424832 w 3135664"/>
              <a:gd name="connsiteY74" fmla="*/ 1893537 h 1893537"/>
              <a:gd name="connsiteX75" fmla="*/ 303452 w 3135664"/>
              <a:gd name="connsiteY75" fmla="*/ 1885445 h 1893537"/>
              <a:gd name="connsiteX76" fmla="*/ 254899 w 3135664"/>
              <a:gd name="connsiteY76" fmla="*/ 1869261 h 1893537"/>
              <a:gd name="connsiteX77" fmla="*/ 109243 w 3135664"/>
              <a:gd name="connsiteY77" fmla="*/ 1820708 h 1893537"/>
              <a:gd name="connsiteX78" fmla="*/ 141611 w 3135664"/>
              <a:gd name="connsiteY78" fmla="*/ 1820708 h 1893537"/>
              <a:gd name="connsiteX0" fmla="*/ 141611 w 3135664"/>
              <a:gd name="connsiteY0" fmla="*/ 1820708 h 1888142"/>
              <a:gd name="connsiteX1" fmla="*/ 133519 w 3135664"/>
              <a:gd name="connsiteY1" fmla="*/ 1796432 h 1888142"/>
              <a:gd name="connsiteX2" fmla="*/ 109243 w 3135664"/>
              <a:gd name="connsiteY2" fmla="*/ 1683144 h 1888142"/>
              <a:gd name="connsiteX3" fmla="*/ 101151 w 3135664"/>
              <a:gd name="connsiteY3" fmla="*/ 1626499 h 1888142"/>
              <a:gd name="connsiteX4" fmla="*/ 4046 w 3135664"/>
              <a:gd name="connsiteY4" fmla="*/ 776836 h 1888142"/>
              <a:gd name="connsiteX5" fmla="*/ 125427 w 3135664"/>
              <a:gd name="connsiteY5" fmla="*/ 517891 h 1888142"/>
              <a:gd name="connsiteX6" fmla="*/ 206347 w 3135664"/>
              <a:gd name="connsiteY6" fmla="*/ 501707 h 1888142"/>
              <a:gd name="connsiteX7" fmla="*/ 254899 w 3135664"/>
              <a:gd name="connsiteY7" fmla="*/ 517891 h 1888142"/>
              <a:gd name="connsiteX8" fmla="*/ 400556 w 3135664"/>
              <a:gd name="connsiteY8" fmla="*/ 574535 h 1888142"/>
              <a:gd name="connsiteX9" fmla="*/ 570489 w 3135664"/>
              <a:gd name="connsiteY9" fmla="*/ 606903 h 1888142"/>
              <a:gd name="connsiteX10" fmla="*/ 619041 w 3135664"/>
              <a:gd name="connsiteY10" fmla="*/ 623087 h 1888142"/>
              <a:gd name="connsiteX11" fmla="*/ 780882 w 3135664"/>
              <a:gd name="connsiteY11" fmla="*/ 655455 h 1888142"/>
              <a:gd name="connsiteX12" fmla="*/ 853710 w 3135664"/>
              <a:gd name="connsiteY12" fmla="*/ 671639 h 1888142"/>
              <a:gd name="connsiteX13" fmla="*/ 1363508 w 3135664"/>
              <a:gd name="connsiteY13" fmla="*/ 679731 h 1888142"/>
              <a:gd name="connsiteX14" fmla="*/ 1444429 w 3135664"/>
              <a:gd name="connsiteY14" fmla="*/ 614995 h 1888142"/>
              <a:gd name="connsiteX15" fmla="*/ 1509165 w 3135664"/>
              <a:gd name="connsiteY15" fmla="*/ 550259 h 1888142"/>
              <a:gd name="connsiteX16" fmla="*/ 1541533 w 3135664"/>
              <a:gd name="connsiteY16" fmla="*/ 194209 h 1888142"/>
              <a:gd name="connsiteX17" fmla="*/ 1549625 w 3135664"/>
              <a:gd name="connsiteY17" fmla="*/ 64737 h 1888142"/>
              <a:gd name="connsiteX18" fmla="*/ 1768110 w 3135664"/>
              <a:gd name="connsiteY18" fmla="*/ 0 h 1888142"/>
              <a:gd name="connsiteX19" fmla="*/ 1905675 w 3135664"/>
              <a:gd name="connsiteY19" fmla="*/ 40461 h 1888142"/>
              <a:gd name="connsiteX20" fmla="*/ 2294092 w 3135664"/>
              <a:gd name="connsiteY20" fmla="*/ 72829 h 1888142"/>
              <a:gd name="connsiteX21" fmla="*/ 2464025 w 3135664"/>
              <a:gd name="connsiteY21" fmla="*/ 121381 h 1888142"/>
              <a:gd name="connsiteX22" fmla="*/ 2731062 w 3135664"/>
              <a:gd name="connsiteY22" fmla="*/ 210393 h 1888142"/>
              <a:gd name="connsiteX23" fmla="*/ 2998099 w 3135664"/>
              <a:gd name="connsiteY23" fmla="*/ 186117 h 1888142"/>
              <a:gd name="connsiteX24" fmla="*/ 3038560 w 3135664"/>
              <a:gd name="connsiteY24" fmla="*/ 380326 h 1888142"/>
              <a:gd name="connsiteX25" fmla="*/ 3119480 w 3135664"/>
              <a:gd name="connsiteY25" fmla="*/ 1027689 h 1888142"/>
              <a:gd name="connsiteX26" fmla="*/ 3119480 w 3135664"/>
              <a:gd name="connsiteY26" fmla="*/ 1594131 h 1888142"/>
              <a:gd name="connsiteX27" fmla="*/ 2682510 w 3135664"/>
              <a:gd name="connsiteY27" fmla="*/ 1626499 h 1888142"/>
              <a:gd name="connsiteX28" fmla="*/ 2496393 w 3135664"/>
              <a:gd name="connsiteY28" fmla="*/ 1561763 h 1888142"/>
              <a:gd name="connsiteX29" fmla="*/ 2415473 w 3135664"/>
              <a:gd name="connsiteY29" fmla="*/ 1537487 h 1888142"/>
              <a:gd name="connsiteX30" fmla="*/ 2164620 w 3135664"/>
              <a:gd name="connsiteY30" fmla="*/ 1472751 h 1888142"/>
              <a:gd name="connsiteX31" fmla="*/ 1881399 w 3135664"/>
              <a:gd name="connsiteY31" fmla="*/ 1505119 h 1888142"/>
              <a:gd name="connsiteX32" fmla="*/ 1598177 w 3135664"/>
              <a:gd name="connsiteY32" fmla="*/ 1497027 h 1888142"/>
              <a:gd name="connsiteX33" fmla="*/ 1492981 w 3135664"/>
              <a:gd name="connsiteY33" fmla="*/ 1521303 h 1888142"/>
              <a:gd name="connsiteX34" fmla="*/ 1468705 w 3135664"/>
              <a:gd name="connsiteY34" fmla="*/ 1529395 h 1888142"/>
              <a:gd name="connsiteX35" fmla="*/ 1444429 w 3135664"/>
              <a:gd name="connsiteY35" fmla="*/ 1521303 h 1888142"/>
              <a:gd name="connsiteX36" fmla="*/ 1436337 w 3135664"/>
              <a:gd name="connsiteY36" fmla="*/ 1497027 h 1888142"/>
              <a:gd name="connsiteX37" fmla="*/ 1444429 w 3135664"/>
              <a:gd name="connsiteY37" fmla="*/ 1335186 h 1888142"/>
              <a:gd name="connsiteX38" fmla="*/ 1460613 w 3135664"/>
              <a:gd name="connsiteY38" fmla="*/ 1286634 h 1888142"/>
              <a:gd name="connsiteX39" fmla="*/ 1468705 w 3135664"/>
              <a:gd name="connsiteY39" fmla="*/ 1221898 h 1888142"/>
              <a:gd name="connsiteX40" fmla="*/ 1484889 w 3135664"/>
              <a:gd name="connsiteY40" fmla="*/ 1197622 h 1888142"/>
              <a:gd name="connsiteX41" fmla="*/ 1476797 w 3135664"/>
              <a:gd name="connsiteY41" fmla="*/ 1116701 h 1888142"/>
              <a:gd name="connsiteX42" fmla="*/ 1468705 w 3135664"/>
              <a:gd name="connsiteY42" fmla="*/ 1092425 h 1888142"/>
              <a:gd name="connsiteX43" fmla="*/ 1444429 w 3135664"/>
              <a:gd name="connsiteY43" fmla="*/ 1084333 h 1888142"/>
              <a:gd name="connsiteX44" fmla="*/ 1420153 w 3135664"/>
              <a:gd name="connsiteY44" fmla="*/ 1068149 h 1888142"/>
              <a:gd name="connsiteX45" fmla="*/ 1282588 w 3135664"/>
              <a:gd name="connsiteY45" fmla="*/ 1051965 h 1888142"/>
              <a:gd name="connsiteX46" fmla="*/ 1177391 w 3135664"/>
              <a:gd name="connsiteY46" fmla="*/ 1027689 h 1888142"/>
              <a:gd name="connsiteX47" fmla="*/ 1145023 w 3135664"/>
              <a:gd name="connsiteY47" fmla="*/ 1019597 h 1888142"/>
              <a:gd name="connsiteX48" fmla="*/ 1056011 w 3135664"/>
              <a:gd name="connsiteY48" fmla="*/ 1003413 h 1888142"/>
              <a:gd name="connsiteX49" fmla="*/ 1015551 w 3135664"/>
              <a:gd name="connsiteY49" fmla="*/ 1011505 h 1888142"/>
              <a:gd name="connsiteX50" fmla="*/ 966999 w 3135664"/>
              <a:gd name="connsiteY50" fmla="*/ 1043873 h 1888142"/>
              <a:gd name="connsiteX51" fmla="*/ 942722 w 3135664"/>
              <a:gd name="connsiteY51" fmla="*/ 1051965 h 1888142"/>
              <a:gd name="connsiteX52" fmla="*/ 918446 w 3135664"/>
              <a:gd name="connsiteY52" fmla="*/ 1068149 h 1888142"/>
              <a:gd name="connsiteX53" fmla="*/ 869894 w 3135664"/>
              <a:gd name="connsiteY53" fmla="*/ 1084333 h 1888142"/>
              <a:gd name="connsiteX54" fmla="*/ 861802 w 3135664"/>
              <a:gd name="connsiteY54" fmla="*/ 1108609 h 1888142"/>
              <a:gd name="connsiteX55" fmla="*/ 837526 w 3135664"/>
              <a:gd name="connsiteY55" fmla="*/ 1116701 h 1888142"/>
              <a:gd name="connsiteX56" fmla="*/ 546213 w 3135664"/>
              <a:gd name="connsiteY56" fmla="*/ 1149069 h 1888142"/>
              <a:gd name="connsiteX57" fmla="*/ 521937 w 3135664"/>
              <a:gd name="connsiteY57" fmla="*/ 1165253 h 1888142"/>
              <a:gd name="connsiteX58" fmla="*/ 489568 w 3135664"/>
              <a:gd name="connsiteY58" fmla="*/ 1270450 h 1888142"/>
              <a:gd name="connsiteX59" fmla="*/ 497660 w 3135664"/>
              <a:gd name="connsiteY59" fmla="*/ 1391830 h 1888142"/>
              <a:gd name="connsiteX60" fmla="*/ 505753 w 3135664"/>
              <a:gd name="connsiteY60" fmla="*/ 1416107 h 1888142"/>
              <a:gd name="connsiteX61" fmla="*/ 554305 w 3135664"/>
              <a:gd name="connsiteY61" fmla="*/ 1432291 h 1888142"/>
              <a:gd name="connsiteX62" fmla="*/ 635225 w 3135664"/>
              <a:gd name="connsiteY62" fmla="*/ 1448475 h 1888142"/>
              <a:gd name="connsiteX63" fmla="*/ 708053 w 3135664"/>
              <a:gd name="connsiteY63" fmla="*/ 1464659 h 1888142"/>
              <a:gd name="connsiteX64" fmla="*/ 724237 w 3135664"/>
              <a:gd name="connsiteY64" fmla="*/ 1488935 h 1888142"/>
              <a:gd name="connsiteX65" fmla="*/ 764698 w 3135664"/>
              <a:gd name="connsiteY65" fmla="*/ 1521303 h 1888142"/>
              <a:gd name="connsiteX66" fmla="*/ 797066 w 3135664"/>
              <a:gd name="connsiteY66" fmla="*/ 1594131 h 1888142"/>
              <a:gd name="connsiteX67" fmla="*/ 772790 w 3135664"/>
              <a:gd name="connsiteY67" fmla="*/ 1755972 h 1888142"/>
              <a:gd name="connsiteX68" fmla="*/ 772790 w 3135664"/>
              <a:gd name="connsiteY68" fmla="*/ 1755972 h 1888142"/>
              <a:gd name="connsiteX69" fmla="*/ 764698 w 3135664"/>
              <a:gd name="connsiteY69" fmla="*/ 1796432 h 1888142"/>
              <a:gd name="connsiteX70" fmla="*/ 740422 w 3135664"/>
              <a:gd name="connsiteY70" fmla="*/ 1812616 h 1888142"/>
              <a:gd name="connsiteX71" fmla="*/ 716145 w 3135664"/>
              <a:gd name="connsiteY71" fmla="*/ 1853076 h 1888142"/>
              <a:gd name="connsiteX72" fmla="*/ 667593 w 3135664"/>
              <a:gd name="connsiteY72" fmla="*/ 1869261 h 1888142"/>
              <a:gd name="connsiteX73" fmla="*/ 610949 w 3135664"/>
              <a:gd name="connsiteY73" fmla="*/ 1885445 h 1888142"/>
              <a:gd name="connsiteX74" fmla="*/ 303452 w 3135664"/>
              <a:gd name="connsiteY74" fmla="*/ 1885445 h 1888142"/>
              <a:gd name="connsiteX75" fmla="*/ 254899 w 3135664"/>
              <a:gd name="connsiteY75" fmla="*/ 1869261 h 1888142"/>
              <a:gd name="connsiteX76" fmla="*/ 109243 w 3135664"/>
              <a:gd name="connsiteY76" fmla="*/ 1820708 h 1888142"/>
              <a:gd name="connsiteX77" fmla="*/ 141611 w 3135664"/>
              <a:gd name="connsiteY77" fmla="*/ 1820708 h 1888142"/>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84889 w 3135664"/>
              <a:gd name="connsiteY40" fmla="*/ 1197622 h 1885445"/>
              <a:gd name="connsiteX41" fmla="*/ 1476797 w 3135664"/>
              <a:gd name="connsiteY41" fmla="*/ 1116701 h 1885445"/>
              <a:gd name="connsiteX42" fmla="*/ 1468705 w 3135664"/>
              <a:gd name="connsiteY42" fmla="*/ 1092425 h 1885445"/>
              <a:gd name="connsiteX43" fmla="*/ 1444429 w 3135664"/>
              <a:gd name="connsiteY43" fmla="*/ 1084333 h 1885445"/>
              <a:gd name="connsiteX44" fmla="*/ 1420153 w 3135664"/>
              <a:gd name="connsiteY44" fmla="*/ 1068149 h 1885445"/>
              <a:gd name="connsiteX45" fmla="*/ 1282588 w 3135664"/>
              <a:gd name="connsiteY45" fmla="*/ 1051965 h 1885445"/>
              <a:gd name="connsiteX46" fmla="*/ 1177391 w 3135664"/>
              <a:gd name="connsiteY46" fmla="*/ 1027689 h 1885445"/>
              <a:gd name="connsiteX47" fmla="*/ 1145023 w 3135664"/>
              <a:gd name="connsiteY47" fmla="*/ 1019597 h 1885445"/>
              <a:gd name="connsiteX48" fmla="*/ 1056011 w 3135664"/>
              <a:gd name="connsiteY48" fmla="*/ 1003413 h 1885445"/>
              <a:gd name="connsiteX49" fmla="*/ 1015551 w 3135664"/>
              <a:gd name="connsiteY49" fmla="*/ 1011505 h 1885445"/>
              <a:gd name="connsiteX50" fmla="*/ 966999 w 3135664"/>
              <a:gd name="connsiteY50" fmla="*/ 1043873 h 1885445"/>
              <a:gd name="connsiteX51" fmla="*/ 942722 w 3135664"/>
              <a:gd name="connsiteY51" fmla="*/ 1051965 h 1885445"/>
              <a:gd name="connsiteX52" fmla="*/ 918446 w 3135664"/>
              <a:gd name="connsiteY52" fmla="*/ 1068149 h 1885445"/>
              <a:gd name="connsiteX53" fmla="*/ 869894 w 3135664"/>
              <a:gd name="connsiteY53" fmla="*/ 1084333 h 1885445"/>
              <a:gd name="connsiteX54" fmla="*/ 861802 w 3135664"/>
              <a:gd name="connsiteY54" fmla="*/ 1108609 h 1885445"/>
              <a:gd name="connsiteX55" fmla="*/ 837526 w 3135664"/>
              <a:gd name="connsiteY55" fmla="*/ 1116701 h 1885445"/>
              <a:gd name="connsiteX56" fmla="*/ 546213 w 3135664"/>
              <a:gd name="connsiteY56" fmla="*/ 1149069 h 1885445"/>
              <a:gd name="connsiteX57" fmla="*/ 521937 w 3135664"/>
              <a:gd name="connsiteY57" fmla="*/ 1165253 h 1885445"/>
              <a:gd name="connsiteX58" fmla="*/ 489568 w 3135664"/>
              <a:gd name="connsiteY58" fmla="*/ 1270450 h 1885445"/>
              <a:gd name="connsiteX59" fmla="*/ 497660 w 3135664"/>
              <a:gd name="connsiteY59" fmla="*/ 1391830 h 1885445"/>
              <a:gd name="connsiteX60" fmla="*/ 505753 w 3135664"/>
              <a:gd name="connsiteY60" fmla="*/ 1416107 h 1885445"/>
              <a:gd name="connsiteX61" fmla="*/ 554305 w 3135664"/>
              <a:gd name="connsiteY61" fmla="*/ 1432291 h 1885445"/>
              <a:gd name="connsiteX62" fmla="*/ 635225 w 3135664"/>
              <a:gd name="connsiteY62" fmla="*/ 1448475 h 1885445"/>
              <a:gd name="connsiteX63" fmla="*/ 708053 w 3135664"/>
              <a:gd name="connsiteY63" fmla="*/ 1464659 h 1885445"/>
              <a:gd name="connsiteX64" fmla="*/ 724237 w 3135664"/>
              <a:gd name="connsiteY64" fmla="*/ 1488935 h 1885445"/>
              <a:gd name="connsiteX65" fmla="*/ 764698 w 3135664"/>
              <a:gd name="connsiteY65" fmla="*/ 1521303 h 1885445"/>
              <a:gd name="connsiteX66" fmla="*/ 797066 w 3135664"/>
              <a:gd name="connsiteY66" fmla="*/ 1594131 h 1885445"/>
              <a:gd name="connsiteX67" fmla="*/ 772790 w 3135664"/>
              <a:gd name="connsiteY67" fmla="*/ 1755972 h 1885445"/>
              <a:gd name="connsiteX68" fmla="*/ 772790 w 3135664"/>
              <a:gd name="connsiteY68" fmla="*/ 1755972 h 1885445"/>
              <a:gd name="connsiteX69" fmla="*/ 764698 w 3135664"/>
              <a:gd name="connsiteY69" fmla="*/ 1796432 h 1885445"/>
              <a:gd name="connsiteX70" fmla="*/ 740422 w 3135664"/>
              <a:gd name="connsiteY70" fmla="*/ 1812616 h 1885445"/>
              <a:gd name="connsiteX71" fmla="*/ 716145 w 3135664"/>
              <a:gd name="connsiteY71" fmla="*/ 1853076 h 1885445"/>
              <a:gd name="connsiteX72" fmla="*/ 667593 w 3135664"/>
              <a:gd name="connsiteY72" fmla="*/ 1869261 h 1885445"/>
              <a:gd name="connsiteX73" fmla="*/ 303452 w 3135664"/>
              <a:gd name="connsiteY73" fmla="*/ 1885445 h 1885445"/>
              <a:gd name="connsiteX74" fmla="*/ 254899 w 3135664"/>
              <a:gd name="connsiteY74" fmla="*/ 1869261 h 1885445"/>
              <a:gd name="connsiteX75" fmla="*/ 109243 w 3135664"/>
              <a:gd name="connsiteY75" fmla="*/ 1820708 h 1885445"/>
              <a:gd name="connsiteX76" fmla="*/ 141611 w 3135664"/>
              <a:gd name="connsiteY76"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84889 w 3135664"/>
              <a:gd name="connsiteY40" fmla="*/ 1197622 h 1885445"/>
              <a:gd name="connsiteX41" fmla="*/ 1476797 w 3135664"/>
              <a:gd name="connsiteY41" fmla="*/ 1116701 h 1885445"/>
              <a:gd name="connsiteX42" fmla="*/ 1468705 w 3135664"/>
              <a:gd name="connsiteY42" fmla="*/ 1092425 h 1885445"/>
              <a:gd name="connsiteX43" fmla="*/ 1444429 w 3135664"/>
              <a:gd name="connsiteY43" fmla="*/ 1084333 h 1885445"/>
              <a:gd name="connsiteX44" fmla="*/ 1420153 w 3135664"/>
              <a:gd name="connsiteY44" fmla="*/ 1068149 h 1885445"/>
              <a:gd name="connsiteX45" fmla="*/ 1282588 w 3135664"/>
              <a:gd name="connsiteY45" fmla="*/ 1051965 h 1885445"/>
              <a:gd name="connsiteX46" fmla="*/ 1177391 w 3135664"/>
              <a:gd name="connsiteY46" fmla="*/ 1027689 h 1885445"/>
              <a:gd name="connsiteX47" fmla="*/ 1145023 w 3135664"/>
              <a:gd name="connsiteY47" fmla="*/ 1019597 h 1885445"/>
              <a:gd name="connsiteX48" fmla="*/ 1056011 w 3135664"/>
              <a:gd name="connsiteY48" fmla="*/ 1003413 h 1885445"/>
              <a:gd name="connsiteX49" fmla="*/ 1015551 w 3135664"/>
              <a:gd name="connsiteY49" fmla="*/ 1011505 h 1885445"/>
              <a:gd name="connsiteX50" fmla="*/ 966999 w 3135664"/>
              <a:gd name="connsiteY50" fmla="*/ 1043873 h 1885445"/>
              <a:gd name="connsiteX51" fmla="*/ 942722 w 3135664"/>
              <a:gd name="connsiteY51" fmla="*/ 1051965 h 1885445"/>
              <a:gd name="connsiteX52" fmla="*/ 918446 w 3135664"/>
              <a:gd name="connsiteY52" fmla="*/ 1068149 h 1885445"/>
              <a:gd name="connsiteX53" fmla="*/ 869894 w 3135664"/>
              <a:gd name="connsiteY53" fmla="*/ 1084333 h 1885445"/>
              <a:gd name="connsiteX54" fmla="*/ 861802 w 3135664"/>
              <a:gd name="connsiteY54" fmla="*/ 1108609 h 1885445"/>
              <a:gd name="connsiteX55" fmla="*/ 837526 w 3135664"/>
              <a:gd name="connsiteY55" fmla="*/ 1116701 h 1885445"/>
              <a:gd name="connsiteX56" fmla="*/ 546213 w 3135664"/>
              <a:gd name="connsiteY56" fmla="*/ 1149069 h 1885445"/>
              <a:gd name="connsiteX57" fmla="*/ 521937 w 3135664"/>
              <a:gd name="connsiteY57" fmla="*/ 1165253 h 1885445"/>
              <a:gd name="connsiteX58" fmla="*/ 489568 w 3135664"/>
              <a:gd name="connsiteY58" fmla="*/ 1270450 h 1885445"/>
              <a:gd name="connsiteX59" fmla="*/ 497660 w 3135664"/>
              <a:gd name="connsiteY59" fmla="*/ 1391830 h 1885445"/>
              <a:gd name="connsiteX60" fmla="*/ 505753 w 3135664"/>
              <a:gd name="connsiteY60" fmla="*/ 1416107 h 1885445"/>
              <a:gd name="connsiteX61" fmla="*/ 554305 w 3135664"/>
              <a:gd name="connsiteY61" fmla="*/ 1432291 h 1885445"/>
              <a:gd name="connsiteX62" fmla="*/ 635225 w 3135664"/>
              <a:gd name="connsiteY62" fmla="*/ 1448475 h 1885445"/>
              <a:gd name="connsiteX63" fmla="*/ 708053 w 3135664"/>
              <a:gd name="connsiteY63" fmla="*/ 1464659 h 1885445"/>
              <a:gd name="connsiteX64" fmla="*/ 724237 w 3135664"/>
              <a:gd name="connsiteY64" fmla="*/ 1488935 h 1885445"/>
              <a:gd name="connsiteX65" fmla="*/ 764698 w 3135664"/>
              <a:gd name="connsiteY65" fmla="*/ 1521303 h 1885445"/>
              <a:gd name="connsiteX66" fmla="*/ 797066 w 3135664"/>
              <a:gd name="connsiteY66" fmla="*/ 1594131 h 1885445"/>
              <a:gd name="connsiteX67" fmla="*/ 772790 w 3135664"/>
              <a:gd name="connsiteY67" fmla="*/ 1755972 h 1885445"/>
              <a:gd name="connsiteX68" fmla="*/ 772790 w 3135664"/>
              <a:gd name="connsiteY68" fmla="*/ 1755972 h 1885445"/>
              <a:gd name="connsiteX69" fmla="*/ 764698 w 3135664"/>
              <a:gd name="connsiteY69" fmla="*/ 1796432 h 1885445"/>
              <a:gd name="connsiteX70" fmla="*/ 716145 w 3135664"/>
              <a:gd name="connsiteY70" fmla="*/ 1853076 h 1885445"/>
              <a:gd name="connsiteX71" fmla="*/ 667593 w 3135664"/>
              <a:gd name="connsiteY71" fmla="*/ 1869261 h 1885445"/>
              <a:gd name="connsiteX72" fmla="*/ 303452 w 3135664"/>
              <a:gd name="connsiteY72" fmla="*/ 1885445 h 1885445"/>
              <a:gd name="connsiteX73" fmla="*/ 254899 w 3135664"/>
              <a:gd name="connsiteY73" fmla="*/ 1869261 h 1885445"/>
              <a:gd name="connsiteX74" fmla="*/ 109243 w 3135664"/>
              <a:gd name="connsiteY74" fmla="*/ 1820708 h 1885445"/>
              <a:gd name="connsiteX75" fmla="*/ 141611 w 3135664"/>
              <a:gd name="connsiteY75"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84889 w 3135664"/>
              <a:gd name="connsiteY40" fmla="*/ 1197622 h 1885445"/>
              <a:gd name="connsiteX41" fmla="*/ 1476797 w 3135664"/>
              <a:gd name="connsiteY41" fmla="*/ 1116701 h 1885445"/>
              <a:gd name="connsiteX42" fmla="*/ 1468705 w 3135664"/>
              <a:gd name="connsiteY42" fmla="*/ 1092425 h 1885445"/>
              <a:gd name="connsiteX43" fmla="*/ 1444429 w 3135664"/>
              <a:gd name="connsiteY43" fmla="*/ 1084333 h 1885445"/>
              <a:gd name="connsiteX44" fmla="*/ 1420153 w 3135664"/>
              <a:gd name="connsiteY44" fmla="*/ 1068149 h 1885445"/>
              <a:gd name="connsiteX45" fmla="*/ 1282588 w 3135664"/>
              <a:gd name="connsiteY45" fmla="*/ 1051965 h 1885445"/>
              <a:gd name="connsiteX46" fmla="*/ 1177391 w 3135664"/>
              <a:gd name="connsiteY46" fmla="*/ 1027689 h 1885445"/>
              <a:gd name="connsiteX47" fmla="*/ 1145023 w 3135664"/>
              <a:gd name="connsiteY47" fmla="*/ 1019597 h 1885445"/>
              <a:gd name="connsiteX48" fmla="*/ 1056011 w 3135664"/>
              <a:gd name="connsiteY48" fmla="*/ 1003413 h 1885445"/>
              <a:gd name="connsiteX49" fmla="*/ 1015551 w 3135664"/>
              <a:gd name="connsiteY49" fmla="*/ 1011505 h 1885445"/>
              <a:gd name="connsiteX50" fmla="*/ 966999 w 3135664"/>
              <a:gd name="connsiteY50" fmla="*/ 1043873 h 1885445"/>
              <a:gd name="connsiteX51" fmla="*/ 942722 w 3135664"/>
              <a:gd name="connsiteY51" fmla="*/ 1051965 h 1885445"/>
              <a:gd name="connsiteX52" fmla="*/ 918446 w 3135664"/>
              <a:gd name="connsiteY52" fmla="*/ 1068149 h 1885445"/>
              <a:gd name="connsiteX53" fmla="*/ 869894 w 3135664"/>
              <a:gd name="connsiteY53" fmla="*/ 1084333 h 1885445"/>
              <a:gd name="connsiteX54" fmla="*/ 861802 w 3135664"/>
              <a:gd name="connsiteY54" fmla="*/ 1108609 h 1885445"/>
              <a:gd name="connsiteX55" fmla="*/ 837526 w 3135664"/>
              <a:gd name="connsiteY55" fmla="*/ 1116701 h 1885445"/>
              <a:gd name="connsiteX56" fmla="*/ 546213 w 3135664"/>
              <a:gd name="connsiteY56" fmla="*/ 1149069 h 1885445"/>
              <a:gd name="connsiteX57" fmla="*/ 521937 w 3135664"/>
              <a:gd name="connsiteY57" fmla="*/ 1165253 h 1885445"/>
              <a:gd name="connsiteX58" fmla="*/ 489568 w 3135664"/>
              <a:gd name="connsiteY58" fmla="*/ 1270450 h 1885445"/>
              <a:gd name="connsiteX59" fmla="*/ 497660 w 3135664"/>
              <a:gd name="connsiteY59" fmla="*/ 1391830 h 1885445"/>
              <a:gd name="connsiteX60" fmla="*/ 505753 w 3135664"/>
              <a:gd name="connsiteY60" fmla="*/ 1416107 h 1885445"/>
              <a:gd name="connsiteX61" fmla="*/ 554305 w 3135664"/>
              <a:gd name="connsiteY61" fmla="*/ 1432291 h 1885445"/>
              <a:gd name="connsiteX62" fmla="*/ 635225 w 3135664"/>
              <a:gd name="connsiteY62" fmla="*/ 1448475 h 1885445"/>
              <a:gd name="connsiteX63" fmla="*/ 708053 w 3135664"/>
              <a:gd name="connsiteY63" fmla="*/ 1464659 h 1885445"/>
              <a:gd name="connsiteX64" fmla="*/ 724237 w 3135664"/>
              <a:gd name="connsiteY64" fmla="*/ 1488935 h 1885445"/>
              <a:gd name="connsiteX65" fmla="*/ 764698 w 3135664"/>
              <a:gd name="connsiteY65" fmla="*/ 1521303 h 1885445"/>
              <a:gd name="connsiteX66" fmla="*/ 772790 w 3135664"/>
              <a:gd name="connsiteY66" fmla="*/ 1755972 h 1885445"/>
              <a:gd name="connsiteX67" fmla="*/ 772790 w 3135664"/>
              <a:gd name="connsiteY67" fmla="*/ 1755972 h 1885445"/>
              <a:gd name="connsiteX68" fmla="*/ 764698 w 3135664"/>
              <a:gd name="connsiteY68" fmla="*/ 1796432 h 1885445"/>
              <a:gd name="connsiteX69" fmla="*/ 716145 w 3135664"/>
              <a:gd name="connsiteY69" fmla="*/ 1853076 h 1885445"/>
              <a:gd name="connsiteX70" fmla="*/ 667593 w 3135664"/>
              <a:gd name="connsiteY70" fmla="*/ 1869261 h 1885445"/>
              <a:gd name="connsiteX71" fmla="*/ 303452 w 3135664"/>
              <a:gd name="connsiteY71" fmla="*/ 1885445 h 1885445"/>
              <a:gd name="connsiteX72" fmla="*/ 254899 w 3135664"/>
              <a:gd name="connsiteY72" fmla="*/ 1869261 h 1885445"/>
              <a:gd name="connsiteX73" fmla="*/ 109243 w 3135664"/>
              <a:gd name="connsiteY73" fmla="*/ 1820708 h 1885445"/>
              <a:gd name="connsiteX74" fmla="*/ 141611 w 3135664"/>
              <a:gd name="connsiteY74"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84889 w 3135664"/>
              <a:gd name="connsiteY40" fmla="*/ 1197622 h 1885445"/>
              <a:gd name="connsiteX41" fmla="*/ 1476797 w 3135664"/>
              <a:gd name="connsiteY41" fmla="*/ 1116701 h 1885445"/>
              <a:gd name="connsiteX42" fmla="*/ 1468705 w 3135664"/>
              <a:gd name="connsiteY42" fmla="*/ 1092425 h 1885445"/>
              <a:gd name="connsiteX43" fmla="*/ 1444429 w 3135664"/>
              <a:gd name="connsiteY43" fmla="*/ 1084333 h 1885445"/>
              <a:gd name="connsiteX44" fmla="*/ 1420153 w 3135664"/>
              <a:gd name="connsiteY44" fmla="*/ 1068149 h 1885445"/>
              <a:gd name="connsiteX45" fmla="*/ 1282588 w 3135664"/>
              <a:gd name="connsiteY45" fmla="*/ 1051965 h 1885445"/>
              <a:gd name="connsiteX46" fmla="*/ 1177391 w 3135664"/>
              <a:gd name="connsiteY46" fmla="*/ 1027689 h 1885445"/>
              <a:gd name="connsiteX47" fmla="*/ 1145023 w 3135664"/>
              <a:gd name="connsiteY47" fmla="*/ 1019597 h 1885445"/>
              <a:gd name="connsiteX48" fmla="*/ 1056011 w 3135664"/>
              <a:gd name="connsiteY48" fmla="*/ 1003413 h 1885445"/>
              <a:gd name="connsiteX49" fmla="*/ 1015551 w 3135664"/>
              <a:gd name="connsiteY49" fmla="*/ 1011505 h 1885445"/>
              <a:gd name="connsiteX50" fmla="*/ 966999 w 3135664"/>
              <a:gd name="connsiteY50" fmla="*/ 1043873 h 1885445"/>
              <a:gd name="connsiteX51" fmla="*/ 942722 w 3135664"/>
              <a:gd name="connsiteY51" fmla="*/ 1051965 h 1885445"/>
              <a:gd name="connsiteX52" fmla="*/ 918446 w 3135664"/>
              <a:gd name="connsiteY52" fmla="*/ 1068149 h 1885445"/>
              <a:gd name="connsiteX53" fmla="*/ 869894 w 3135664"/>
              <a:gd name="connsiteY53" fmla="*/ 1084333 h 1885445"/>
              <a:gd name="connsiteX54" fmla="*/ 861802 w 3135664"/>
              <a:gd name="connsiteY54" fmla="*/ 1108609 h 1885445"/>
              <a:gd name="connsiteX55" fmla="*/ 837526 w 3135664"/>
              <a:gd name="connsiteY55" fmla="*/ 1116701 h 1885445"/>
              <a:gd name="connsiteX56" fmla="*/ 546213 w 3135664"/>
              <a:gd name="connsiteY56" fmla="*/ 1149069 h 1885445"/>
              <a:gd name="connsiteX57" fmla="*/ 521937 w 3135664"/>
              <a:gd name="connsiteY57" fmla="*/ 1165253 h 1885445"/>
              <a:gd name="connsiteX58" fmla="*/ 489568 w 3135664"/>
              <a:gd name="connsiteY58" fmla="*/ 1270450 h 1885445"/>
              <a:gd name="connsiteX59" fmla="*/ 497660 w 3135664"/>
              <a:gd name="connsiteY59" fmla="*/ 1391830 h 1885445"/>
              <a:gd name="connsiteX60" fmla="*/ 505753 w 3135664"/>
              <a:gd name="connsiteY60" fmla="*/ 1416107 h 1885445"/>
              <a:gd name="connsiteX61" fmla="*/ 554305 w 3135664"/>
              <a:gd name="connsiteY61" fmla="*/ 1432291 h 1885445"/>
              <a:gd name="connsiteX62" fmla="*/ 635225 w 3135664"/>
              <a:gd name="connsiteY62" fmla="*/ 1448475 h 1885445"/>
              <a:gd name="connsiteX63" fmla="*/ 708053 w 3135664"/>
              <a:gd name="connsiteY63" fmla="*/ 1464659 h 1885445"/>
              <a:gd name="connsiteX64" fmla="*/ 764698 w 3135664"/>
              <a:gd name="connsiteY64" fmla="*/ 1521303 h 1885445"/>
              <a:gd name="connsiteX65" fmla="*/ 772790 w 3135664"/>
              <a:gd name="connsiteY65" fmla="*/ 1755972 h 1885445"/>
              <a:gd name="connsiteX66" fmla="*/ 772790 w 3135664"/>
              <a:gd name="connsiteY66" fmla="*/ 1755972 h 1885445"/>
              <a:gd name="connsiteX67" fmla="*/ 764698 w 3135664"/>
              <a:gd name="connsiteY67" fmla="*/ 1796432 h 1885445"/>
              <a:gd name="connsiteX68" fmla="*/ 716145 w 3135664"/>
              <a:gd name="connsiteY68" fmla="*/ 1853076 h 1885445"/>
              <a:gd name="connsiteX69" fmla="*/ 667593 w 3135664"/>
              <a:gd name="connsiteY69" fmla="*/ 1869261 h 1885445"/>
              <a:gd name="connsiteX70" fmla="*/ 303452 w 3135664"/>
              <a:gd name="connsiteY70" fmla="*/ 1885445 h 1885445"/>
              <a:gd name="connsiteX71" fmla="*/ 254899 w 3135664"/>
              <a:gd name="connsiteY71" fmla="*/ 1869261 h 1885445"/>
              <a:gd name="connsiteX72" fmla="*/ 109243 w 3135664"/>
              <a:gd name="connsiteY72" fmla="*/ 1820708 h 1885445"/>
              <a:gd name="connsiteX73" fmla="*/ 141611 w 3135664"/>
              <a:gd name="connsiteY73"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84889 w 3135664"/>
              <a:gd name="connsiteY40" fmla="*/ 1197622 h 1885445"/>
              <a:gd name="connsiteX41" fmla="*/ 1476797 w 3135664"/>
              <a:gd name="connsiteY41" fmla="*/ 1116701 h 1885445"/>
              <a:gd name="connsiteX42" fmla="*/ 1468705 w 3135664"/>
              <a:gd name="connsiteY42" fmla="*/ 1092425 h 1885445"/>
              <a:gd name="connsiteX43" fmla="*/ 1444429 w 3135664"/>
              <a:gd name="connsiteY43" fmla="*/ 1084333 h 1885445"/>
              <a:gd name="connsiteX44" fmla="*/ 1420153 w 3135664"/>
              <a:gd name="connsiteY44" fmla="*/ 1068149 h 1885445"/>
              <a:gd name="connsiteX45" fmla="*/ 1282588 w 3135664"/>
              <a:gd name="connsiteY45" fmla="*/ 1051965 h 1885445"/>
              <a:gd name="connsiteX46" fmla="*/ 1177391 w 3135664"/>
              <a:gd name="connsiteY46" fmla="*/ 1027689 h 1885445"/>
              <a:gd name="connsiteX47" fmla="*/ 1145023 w 3135664"/>
              <a:gd name="connsiteY47" fmla="*/ 1019597 h 1885445"/>
              <a:gd name="connsiteX48" fmla="*/ 1056011 w 3135664"/>
              <a:gd name="connsiteY48" fmla="*/ 1003413 h 1885445"/>
              <a:gd name="connsiteX49" fmla="*/ 1015551 w 3135664"/>
              <a:gd name="connsiteY49" fmla="*/ 1011505 h 1885445"/>
              <a:gd name="connsiteX50" fmla="*/ 966999 w 3135664"/>
              <a:gd name="connsiteY50" fmla="*/ 1043873 h 1885445"/>
              <a:gd name="connsiteX51" fmla="*/ 942722 w 3135664"/>
              <a:gd name="connsiteY51" fmla="*/ 1051965 h 1885445"/>
              <a:gd name="connsiteX52" fmla="*/ 918446 w 3135664"/>
              <a:gd name="connsiteY52" fmla="*/ 1068149 h 1885445"/>
              <a:gd name="connsiteX53" fmla="*/ 869894 w 3135664"/>
              <a:gd name="connsiteY53" fmla="*/ 1084333 h 1885445"/>
              <a:gd name="connsiteX54" fmla="*/ 861802 w 3135664"/>
              <a:gd name="connsiteY54" fmla="*/ 1108609 h 1885445"/>
              <a:gd name="connsiteX55" fmla="*/ 837526 w 3135664"/>
              <a:gd name="connsiteY55" fmla="*/ 1116701 h 1885445"/>
              <a:gd name="connsiteX56" fmla="*/ 546213 w 3135664"/>
              <a:gd name="connsiteY56" fmla="*/ 1149069 h 1885445"/>
              <a:gd name="connsiteX57" fmla="*/ 521937 w 3135664"/>
              <a:gd name="connsiteY57" fmla="*/ 1165253 h 1885445"/>
              <a:gd name="connsiteX58" fmla="*/ 489568 w 3135664"/>
              <a:gd name="connsiteY58" fmla="*/ 1270450 h 1885445"/>
              <a:gd name="connsiteX59" fmla="*/ 497660 w 3135664"/>
              <a:gd name="connsiteY59" fmla="*/ 1391830 h 1885445"/>
              <a:gd name="connsiteX60" fmla="*/ 505753 w 3135664"/>
              <a:gd name="connsiteY60" fmla="*/ 1416107 h 1885445"/>
              <a:gd name="connsiteX61" fmla="*/ 554305 w 3135664"/>
              <a:gd name="connsiteY61" fmla="*/ 1432291 h 1885445"/>
              <a:gd name="connsiteX62" fmla="*/ 708053 w 3135664"/>
              <a:gd name="connsiteY62" fmla="*/ 1464659 h 1885445"/>
              <a:gd name="connsiteX63" fmla="*/ 764698 w 3135664"/>
              <a:gd name="connsiteY63" fmla="*/ 1521303 h 1885445"/>
              <a:gd name="connsiteX64" fmla="*/ 772790 w 3135664"/>
              <a:gd name="connsiteY64" fmla="*/ 1755972 h 1885445"/>
              <a:gd name="connsiteX65" fmla="*/ 772790 w 3135664"/>
              <a:gd name="connsiteY65" fmla="*/ 1755972 h 1885445"/>
              <a:gd name="connsiteX66" fmla="*/ 764698 w 3135664"/>
              <a:gd name="connsiteY66" fmla="*/ 1796432 h 1885445"/>
              <a:gd name="connsiteX67" fmla="*/ 716145 w 3135664"/>
              <a:gd name="connsiteY67" fmla="*/ 1853076 h 1885445"/>
              <a:gd name="connsiteX68" fmla="*/ 667593 w 3135664"/>
              <a:gd name="connsiteY68" fmla="*/ 1869261 h 1885445"/>
              <a:gd name="connsiteX69" fmla="*/ 303452 w 3135664"/>
              <a:gd name="connsiteY69" fmla="*/ 1885445 h 1885445"/>
              <a:gd name="connsiteX70" fmla="*/ 254899 w 3135664"/>
              <a:gd name="connsiteY70" fmla="*/ 1869261 h 1885445"/>
              <a:gd name="connsiteX71" fmla="*/ 109243 w 3135664"/>
              <a:gd name="connsiteY71" fmla="*/ 1820708 h 1885445"/>
              <a:gd name="connsiteX72" fmla="*/ 141611 w 3135664"/>
              <a:gd name="connsiteY72"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84889 w 3135664"/>
              <a:gd name="connsiteY40" fmla="*/ 1197622 h 1885445"/>
              <a:gd name="connsiteX41" fmla="*/ 1476797 w 3135664"/>
              <a:gd name="connsiteY41" fmla="*/ 1116701 h 1885445"/>
              <a:gd name="connsiteX42" fmla="*/ 1468705 w 3135664"/>
              <a:gd name="connsiteY42" fmla="*/ 1092425 h 1885445"/>
              <a:gd name="connsiteX43" fmla="*/ 1444429 w 3135664"/>
              <a:gd name="connsiteY43" fmla="*/ 1084333 h 1885445"/>
              <a:gd name="connsiteX44" fmla="*/ 1420153 w 3135664"/>
              <a:gd name="connsiteY44" fmla="*/ 1068149 h 1885445"/>
              <a:gd name="connsiteX45" fmla="*/ 1282588 w 3135664"/>
              <a:gd name="connsiteY45" fmla="*/ 1051965 h 1885445"/>
              <a:gd name="connsiteX46" fmla="*/ 1177391 w 3135664"/>
              <a:gd name="connsiteY46" fmla="*/ 1027689 h 1885445"/>
              <a:gd name="connsiteX47" fmla="*/ 1145023 w 3135664"/>
              <a:gd name="connsiteY47" fmla="*/ 1019597 h 1885445"/>
              <a:gd name="connsiteX48" fmla="*/ 1056011 w 3135664"/>
              <a:gd name="connsiteY48" fmla="*/ 1003413 h 1885445"/>
              <a:gd name="connsiteX49" fmla="*/ 1015551 w 3135664"/>
              <a:gd name="connsiteY49" fmla="*/ 1011505 h 1885445"/>
              <a:gd name="connsiteX50" fmla="*/ 966999 w 3135664"/>
              <a:gd name="connsiteY50" fmla="*/ 1043873 h 1885445"/>
              <a:gd name="connsiteX51" fmla="*/ 942722 w 3135664"/>
              <a:gd name="connsiteY51" fmla="*/ 1051965 h 1885445"/>
              <a:gd name="connsiteX52" fmla="*/ 918446 w 3135664"/>
              <a:gd name="connsiteY52" fmla="*/ 1068149 h 1885445"/>
              <a:gd name="connsiteX53" fmla="*/ 869894 w 3135664"/>
              <a:gd name="connsiteY53" fmla="*/ 1084333 h 1885445"/>
              <a:gd name="connsiteX54" fmla="*/ 861802 w 3135664"/>
              <a:gd name="connsiteY54" fmla="*/ 1108609 h 1885445"/>
              <a:gd name="connsiteX55" fmla="*/ 837526 w 3135664"/>
              <a:gd name="connsiteY55" fmla="*/ 1116701 h 1885445"/>
              <a:gd name="connsiteX56" fmla="*/ 546213 w 3135664"/>
              <a:gd name="connsiteY56" fmla="*/ 1149069 h 1885445"/>
              <a:gd name="connsiteX57" fmla="*/ 521937 w 3135664"/>
              <a:gd name="connsiteY57" fmla="*/ 1165253 h 1885445"/>
              <a:gd name="connsiteX58" fmla="*/ 489568 w 3135664"/>
              <a:gd name="connsiteY58" fmla="*/ 1270450 h 1885445"/>
              <a:gd name="connsiteX59" fmla="*/ 497660 w 3135664"/>
              <a:gd name="connsiteY59" fmla="*/ 1391830 h 1885445"/>
              <a:gd name="connsiteX60" fmla="*/ 505753 w 3135664"/>
              <a:gd name="connsiteY60" fmla="*/ 1416107 h 1885445"/>
              <a:gd name="connsiteX61" fmla="*/ 708053 w 3135664"/>
              <a:gd name="connsiteY61" fmla="*/ 1464659 h 1885445"/>
              <a:gd name="connsiteX62" fmla="*/ 764698 w 3135664"/>
              <a:gd name="connsiteY62" fmla="*/ 1521303 h 1885445"/>
              <a:gd name="connsiteX63" fmla="*/ 772790 w 3135664"/>
              <a:gd name="connsiteY63" fmla="*/ 1755972 h 1885445"/>
              <a:gd name="connsiteX64" fmla="*/ 772790 w 3135664"/>
              <a:gd name="connsiteY64" fmla="*/ 1755972 h 1885445"/>
              <a:gd name="connsiteX65" fmla="*/ 764698 w 3135664"/>
              <a:gd name="connsiteY65" fmla="*/ 1796432 h 1885445"/>
              <a:gd name="connsiteX66" fmla="*/ 716145 w 3135664"/>
              <a:gd name="connsiteY66" fmla="*/ 1853076 h 1885445"/>
              <a:gd name="connsiteX67" fmla="*/ 667593 w 3135664"/>
              <a:gd name="connsiteY67" fmla="*/ 1869261 h 1885445"/>
              <a:gd name="connsiteX68" fmla="*/ 303452 w 3135664"/>
              <a:gd name="connsiteY68" fmla="*/ 1885445 h 1885445"/>
              <a:gd name="connsiteX69" fmla="*/ 254899 w 3135664"/>
              <a:gd name="connsiteY69" fmla="*/ 1869261 h 1885445"/>
              <a:gd name="connsiteX70" fmla="*/ 109243 w 3135664"/>
              <a:gd name="connsiteY70" fmla="*/ 1820708 h 1885445"/>
              <a:gd name="connsiteX71" fmla="*/ 141611 w 3135664"/>
              <a:gd name="connsiteY71"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84889 w 3135664"/>
              <a:gd name="connsiteY40" fmla="*/ 1197622 h 1885445"/>
              <a:gd name="connsiteX41" fmla="*/ 1476797 w 3135664"/>
              <a:gd name="connsiteY41" fmla="*/ 1116701 h 1885445"/>
              <a:gd name="connsiteX42" fmla="*/ 1468705 w 3135664"/>
              <a:gd name="connsiteY42" fmla="*/ 1092425 h 1885445"/>
              <a:gd name="connsiteX43" fmla="*/ 1444429 w 3135664"/>
              <a:gd name="connsiteY43" fmla="*/ 1084333 h 1885445"/>
              <a:gd name="connsiteX44" fmla="*/ 1420153 w 3135664"/>
              <a:gd name="connsiteY44" fmla="*/ 1068149 h 1885445"/>
              <a:gd name="connsiteX45" fmla="*/ 1282588 w 3135664"/>
              <a:gd name="connsiteY45" fmla="*/ 1051965 h 1885445"/>
              <a:gd name="connsiteX46" fmla="*/ 1177391 w 3135664"/>
              <a:gd name="connsiteY46" fmla="*/ 1027689 h 1885445"/>
              <a:gd name="connsiteX47" fmla="*/ 1145023 w 3135664"/>
              <a:gd name="connsiteY47" fmla="*/ 1019597 h 1885445"/>
              <a:gd name="connsiteX48" fmla="*/ 1056011 w 3135664"/>
              <a:gd name="connsiteY48" fmla="*/ 1003413 h 1885445"/>
              <a:gd name="connsiteX49" fmla="*/ 1015551 w 3135664"/>
              <a:gd name="connsiteY49" fmla="*/ 1011505 h 1885445"/>
              <a:gd name="connsiteX50" fmla="*/ 966999 w 3135664"/>
              <a:gd name="connsiteY50" fmla="*/ 1043873 h 1885445"/>
              <a:gd name="connsiteX51" fmla="*/ 942722 w 3135664"/>
              <a:gd name="connsiteY51" fmla="*/ 1051965 h 1885445"/>
              <a:gd name="connsiteX52" fmla="*/ 918446 w 3135664"/>
              <a:gd name="connsiteY52" fmla="*/ 1068149 h 1885445"/>
              <a:gd name="connsiteX53" fmla="*/ 869894 w 3135664"/>
              <a:gd name="connsiteY53" fmla="*/ 1084333 h 1885445"/>
              <a:gd name="connsiteX54" fmla="*/ 861802 w 3135664"/>
              <a:gd name="connsiteY54" fmla="*/ 1108609 h 1885445"/>
              <a:gd name="connsiteX55" fmla="*/ 837526 w 3135664"/>
              <a:gd name="connsiteY55" fmla="*/ 1116701 h 1885445"/>
              <a:gd name="connsiteX56" fmla="*/ 546213 w 3135664"/>
              <a:gd name="connsiteY56" fmla="*/ 1149069 h 1885445"/>
              <a:gd name="connsiteX57" fmla="*/ 521937 w 3135664"/>
              <a:gd name="connsiteY57" fmla="*/ 1165253 h 1885445"/>
              <a:gd name="connsiteX58" fmla="*/ 489568 w 3135664"/>
              <a:gd name="connsiteY58" fmla="*/ 1270450 h 1885445"/>
              <a:gd name="connsiteX59" fmla="*/ 497660 w 3135664"/>
              <a:gd name="connsiteY59" fmla="*/ 1391830 h 1885445"/>
              <a:gd name="connsiteX60" fmla="*/ 708053 w 3135664"/>
              <a:gd name="connsiteY60" fmla="*/ 1464659 h 1885445"/>
              <a:gd name="connsiteX61" fmla="*/ 764698 w 3135664"/>
              <a:gd name="connsiteY61" fmla="*/ 1521303 h 1885445"/>
              <a:gd name="connsiteX62" fmla="*/ 772790 w 3135664"/>
              <a:gd name="connsiteY62" fmla="*/ 1755972 h 1885445"/>
              <a:gd name="connsiteX63" fmla="*/ 772790 w 3135664"/>
              <a:gd name="connsiteY63" fmla="*/ 1755972 h 1885445"/>
              <a:gd name="connsiteX64" fmla="*/ 764698 w 3135664"/>
              <a:gd name="connsiteY64" fmla="*/ 1796432 h 1885445"/>
              <a:gd name="connsiteX65" fmla="*/ 716145 w 3135664"/>
              <a:gd name="connsiteY65" fmla="*/ 1853076 h 1885445"/>
              <a:gd name="connsiteX66" fmla="*/ 667593 w 3135664"/>
              <a:gd name="connsiteY66" fmla="*/ 1869261 h 1885445"/>
              <a:gd name="connsiteX67" fmla="*/ 303452 w 3135664"/>
              <a:gd name="connsiteY67" fmla="*/ 1885445 h 1885445"/>
              <a:gd name="connsiteX68" fmla="*/ 254899 w 3135664"/>
              <a:gd name="connsiteY68" fmla="*/ 1869261 h 1885445"/>
              <a:gd name="connsiteX69" fmla="*/ 109243 w 3135664"/>
              <a:gd name="connsiteY69" fmla="*/ 1820708 h 1885445"/>
              <a:gd name="connsiteX70" fmla="*/ 141611 w 3135664"/>
              <a:gd name="connsiteY70"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84889 w 3135664"/>
              <a:gd name="connsiteY40" fmla="*/ 1197622 h 1885445"/>
              <a:gd name="connsiteX41" fmla="*/ 1476797 w 3135664"/>
              <a:gd name="connsiteY41" fmla="*/ 1116701 h 1885445"/>
              <a:gd name="connsiteX42" fmla="*/ 1468705 w 3135664"/>
              <a:gd name="connsiteY42" fmla="*/ 1092425 h 1885445"/>
              <a:gd name="connsiteX43" fmla="*/ 1444429 w 3135664"/>
              <a:gd name="connsiteY43" fmla="*/ 1084333 h 1885445"/>
              <a:gd name="connsiteX44" fmla="*/ 1420153 w 3135664"/>
              <a:gd name="connsiteY44" fmla="*/ 1068149 h 1885445"/>
              <a:gd name="connsiteX45" fmla="*/ 1282588 w 3135664"/>
              <a:gd name="connsiteY45" fmla="*/ 1051965 h 1885445"/>
              <a:gd name="connsiteX46" fmla="*/ 1177391 w 3135664"/>
              <a:gd name="connsiteY46" fmla="*/ 1027689 h 1885445"/>
              <a:gd name="connsiteX47" fmla="*/ 1145023 w 3135664"/>
              <a:gd name="connsiteY47" fmla="*/ 1019597 h 1885445"/>
              <a:gd name="connsiteX48" fmla="*/ 1056011 w 3135664"/>
              <a:gd name="connsiteY48" fmla="*/ 1003413 h 1885445"/>
              <a:gd name="connsiteX49" fmla="*/ 1015551 w 3135664"/>
              <a:gd name="connsiteY49" fmla="*/ 1011505 h 1885445"/>
              <a:gd name="connsiteX50" fmla="*/ 966999 w 3135664"/>
              <a:gd name="connsiteY50" fmla="*/ 1043873 h 1885445"/>
              <a:gd name="connsiteX51" fmla="*/ 942722 w 3135664"/>
              <a:gd name="connsiteY51" fmla="*/ 1051965 h 1885445"/>
              <a:gd name="connsiteX52" fmla="*/ 918446 w 3135664"/>
              <a:gd name="connsiteY52" fmla="*/ 1068149 h 1885445"/>
              <a:gd name="connsiteX53" fmla="*/ 869894 w 3135664"/>
              <a:gd name="connsiteY53" fmla="*/ 1084333 h 1885445"/>
              <a:gd name="connsiteX54" fmla="*/ 861802 w 3135664"/>
              <a:gd name="connsiteY54" fmla="*/ 1108609 h 1885445"/>
              <a:gd name="connsiteX55" fmla="*/ 837526 w 3135664"/>
              <a:gd name="connsiteY55" fmla="*/ 1116701 h 1885445"/>
              <a:gd name="connsiteX56" fmla="*/ 546213 w 3135664"/>
              <a:gd name="connsiteY56" fmla="*/ 1149069 h 1885445"/>
              <a:gd name="connsiteX57" fmla="*/ 521937 w 3135664"/>
              <a:gd name="connsiteY57" fmla="*/ 1165253 h 1885445"/>
              <a:gd name="connsiteX58" fmla="*/ 497660 w 3135664"/>
              <a:gd name="connsiteY58" fmla="*/ 1391830 h 1885445"/>
              <a:gd name="connsiteX59" fmla="*/ 708053 w 3135664"/>
              <a:gd name="connsiteY59" fmla="*/ 1464659 h 1885445"/>
              <a:gd name="connsiteX60" fmla="*/ 764698 w 3135664"/>
              <a:gd name="connsiteY60" fmla="*/ 1521303 h 1885445"/>
              <a:gd name="connsiteX61" fmla="*/ 772790 w 3135664"/>
              <a:gd name="connsiteY61" fmla="*/ 1755972 h 1885445"/>
              <a:gd name="connsiteX62" fmla="*/ 772790 w 3135664"/>
              <a:gd name="connsiteY62" fmla="*/ 1755972 h 1885445"/>
              <a:gd name="connsiteX63" fmla="*/ 764698 w 3135664"/>
              <a:gd name="connsiteY63" fmla="*/ 1796432 h 1885445"/>
              <a:gd name="connsiteX64" fmla="*/ 716145 w 3135664"/>
              <a:gd name="connsiteY64" fmla="*/ 1853076 h 1885445"/>
              <a:gd name="connsiteX65" fmla="*/ 667593 w 3135664"/>
              <a:gd name="connsiteY65" fmla="*/ 1869261 h 1885445"/>
              <a:gd name="connsiteX66" fmla="*/ 303452 w 3135664"/>
              <a:gd name="connsiteY66" fmla="*/ 1885445 h 1885445"/>
              <a:gd name="connsiteX67" fmla="*/ 254899 w 3135664"/>
              <a:gd name="connsiteY67" fmla="*/ 1869261 h 1885445"/>
              <a:gd name="connsiteX68" fmla="*/ 109243 w 3135664"/>
              <a:gd name="connsiteY68" fmla="*/ 1820708 h 1885445"/>
              <a:gd name="connsiteX69" fmla="*/ 141611 w 3135664"/>
              <a:gd name="connsiteY69"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84889 w 3135664"/>
              <a:gd name="connsiteY40" fmla="*/ 1197622 h 1885445"/>
              <a:gd name="connsiteX41" fmla="*/ 1476797 w 3135664"/>
              <a:gd name="connsiteY41" fmla="*/ 1116701 h 1885445"/>
              <a:gd name="connsiteX42" fmla="*/ 1468705 w 3135664"/>
              <a:gd name="connsiteY42" fmla="*/ 1092425 h 1885445"/>
              <a:gd name="connsiteX43" fmla="*/ 1444429 w 3135664"/>
              <a:gd name="connsiteY43" fmla="*/ 1084333 h 1885445"/>
              <a:gd name="connsiteX44" fmla="*/ 1420153 w 3135664"/>
              <a:gd name="connsiteY44" fmla="*/ 1068149 h 1885445"/>
              <a:gd name="connsiteX45" fmla="*/ 1282588 w 3135664"/>
              <a:gd name="connsiteY45" fmla="*/ 1051965 h 1885445"/>
              <a:gd name="connsiteX46" fmla="*/ 1177391 w 3135664"/>
              <a:gd name="connsiteY46" fmla="*/ 1027689 h 1885445"/>
              <a:gd name="connsiteX47" fmla="*/ 1145023 w 3135664"/>
              <a:gd name="connsiteY47" fmla="*/ 1019597 h 1885445"/>
              <a:gd name="connsiteX48" fmla="*/ 1056011 w 3135664"/>
              <a:gd name="connsiteY48" fmla="*/ 1003413 h 1885445"/>
              <a:gd name="connsiteX49" fmla="*/ 1015551 w 3135664"/>
              <a:gd name="connsiteY49" fmla="*/ 1011505 h 1885445"/>
              <a:gd name="connsiteX50" fmla="*/ 966999 w 3135664"/>
              <a:gd name="connsiteY50" fmla="*/ 1043873 h 1885445"/>
              <a:gd name="connsiteX51" fmla="*/ 942722 w 3135664"/>
              <a:gd name="connsiteY51" fmla="*/ 1051965 h 1885445"/>
              <a:gd name="connsiteX52" fmla="*/ 918446 w 3135664"/>
              <a:gd name="connsiteY52" fmla="*/ 1068149 h 1885445"/>
              <a:gd name="connsiteX53" fmla="*/ 869894 w 3135664"/>
              <a:gd name="connsiteY53" fmla="*/ 1084333 h 1885445"/>
              <a:gd name="connsiteX54" fmla="*/ 861802 w 3135664"/>
              <a:gd name="connsiteY54" fmla="*/ 1108609 h 1885445"/>
              <a:gd name="connsiteX55" fmla="*/ 837526 w 3135664"/>
              <a:gd name="connsiteY55" fmla="*/ 1116701 h 1885445"/>
              <a:gd name="connsiteX56" fmla="*/ 546213 w 3135664"/>
              <a:gd name="connsiteY56" fmla="*/ 1149069 h 1885445"/>
              <a:gd name="connsiteX57" fmla="*/ 497660 w 3135664"/>
              <a:gd name="connsiteY57" fmla="*/ 1391830 h 1885445"/>
              <a:gd name="connsiteX58" fmla="*/ 708053 w 3135664"/>
              <a:gd name="connsiteY58" fmla="*/ 1464659 h 1885445"/>
              <a:gd name="connsiteX59" fmla="*/ 764698 w 3135664"/>
              <a:gd name="connsiteY59" fmla="*/ 1521303 h 1885445"/>
              <a:gd name="connsiteX60" fmla="*/ 772790 w 3135664"/>
              <a:gd name="connsiteY60" fmla="*/ 1755972 h 1885445"/>
              <a:gd name="connsiteX61" fmla="*/ 772790 w 3135664"/>
              <a:gd name="connsiteY61" fmla="*/ 1755972 h 1885445"/>
              <a:gd name="connsiteX62" fmla="*/ 764698 w 3135664"/>
              <a:gd name="connsiteY62" fmla="*/ 1796432 h 1885445"/>
              <a:gd name="connsiteX63" fmla="*/ 716145 w 3135664"/>
              <a:gd name="connsiteY63" fmla="*/ 1853076 h 1885445"/>
              <a:gd name="connsiteX64" fmla="*/ 667593 w 3135664"/>
              <a:gd name="connsiteY64" fmla="*/ 1869261 h 1885445"/>
              <a:gd name="connsiteX65" fmla="*/ 303452 w 3135664"/>
              <a:gd name="connsiteY65" fmla="*/ 1885445 h 1885445"/>
              <a:gd name="connsiteX66" fmla="*/ 254899 w 3135664"/>
              <a:gd name="connsiteY66" fmla="*/ 1869261 h 1885445"/>
              <a:gd name="connsiteX67" fmla="*/ 109243 w 3135664"/>
              <a:gd name="connsiteY67" fmla="*/ 1820708 h 1885445"/>
              <a:gd name="connsiteX68" fmla="*/ 141611 w 3135664"/>
              <a:gd name="connsiteY68"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84889 w 3135664"/>
              <a:gd name="connsiteY40" fmla="*/ 1197622 h 1885445"/>
              <a:gd name="connsiteX41" fmla="*/ 1476797 w 3135664"/>
              <a:gd name="connsiteY41" fmla="*/ 1116701 h 1885445"/>
              <a:gd name="connsiteX42" fmla="*/ 1468705 w 3135664"/>
              <a:gd name="connsiteY42" fmla="*/ 1092425 h 1885445"/>
              <a:gd name="connsiteX43" fmla="*/ 1444429 w 3135664"/>
              <a:gd name="connsiteY43" fmla="*/ 1084333 h 1885445"/>
              <a:gd name="connsiteX44" fmla="*/ 1420153 w 3135664"/>
              <a:gd name="connsiteY44" fmla="*/ 1068149 h 1885445"/>
              <a:gd name="connsiteX45" fmla="*/ 1282588 w 3135664"/>
              <a:gd name="connsiteY45" fmla="*/ 1051965 h 1885445"/>
              <a:gd name="connsiteX46" fmla="*/ 1177391 w 3135664"/>
              <a:gd name="connsiteY46" fmla="*/ 1027689 h 1885445"/>
              <a:gd name="connsiteX47" fmla="*/ 1145023 w 3135664"/>
              <a:gd name="connsiteY47" fmla="*/ 1019597 h 1885445"/>
              <a:gd name="connsiteX48" fmla="*/ 1056011 w 3135664"/>
              <a:gd name="connsiteY48" fmla="*/ 1003413 h 1885445"/>
              <a:gd name="connsiteX49" fmla="*/ 1015551 w 3135664"/>
              <a:gd name="connsiteY49" fmla="*/ 1011505 h 1885445"/>
              <a:gd name="connsiteX50" fmla="*/ 966999 w 3135664"/>
              <a:gd name="connsiteY50" fmla="*/ 1043873 h 1885445"/>
              <a:gd name="connsiteX51" fmla="*/ 942722 w 3135664"/>
              <a:gd name="connsiteY51" fmla="*/ 1051965 h 1885445"/>
              <a:gd name="connsiteX52" fmla="*/ 918446 w 3135664"/>
              <a:gd name="connsiteY52" fmla="*/ 1068149 h 1885445"/>
              <a:gd name="connsiteX53" fmla="*/ 869894 w 3135664"/>
              <a:gd name="connsiteY53" fmla="*/ 1084333 h 1885445"/>
              <a:gd name="connsiteX54" fmla="*/ 861802 w 3135664"/>
              <a:gd name="connsiteY54" fmla="*/ 1108609 h 1885445"/>
              <a:gd name="connsiteX55" fmla="*/ 546213 w 3135664"/>
              <a:gd name="connsiteY55" fmla="*/ 1149069 h 1885445"/>
              <a:gd name="connsiteX56" fmla="*/ 497660 w 3135664"/>
              <a:gd name="connsiteY56" fmla="*/ 1391830 h 1885445"/>
              <a:gd name="connsiteX57" fmla="*/ 708053 w 3135664"/>
              <a:gd name="connsiteY57" fmla="*/ 1464659 h 1885445"/>
              <a:gd name="connsiteX58" fmla="*/ 764698 w 3135664"/>
              <a:gd name="connsiteY58" fmla="*/ 1521303 h 1885445"/>
              <a:gd name="connsiteX59" fmla="*/ 772790 w 3135664"/>
              <a:gd name="connsiteY59" fmla="*/ 1755972 h 1885445"/>
              <a:gd name="connsiteX60" fmla="*/ 772790 w 3135664"/>
              <a:gd name="connsiteY60" fmla="*/ 1755972 h 1885445"/>
              <a:gd name="connsiteX61" fmla="*/ 764698 w 3135664"/>
              <a:gd name="connsiteY61" fmla="*/ 1796432 h 1885445"/>
              <a:gd name="connsiteX62" fmla="*/ 716145 w 3135664"/>
              <a:gd name="connsiteY62" fmla="*/ 1853076 h 1885445"/>
              <a:gd name="connsiteX63" fmla="*/ 667593 w 3135664"/>
              <a:gd name="connsiteY63" fmla="*/ 1869261 h 1885445"/>
              <a:gd name="connsiteX64" fmla="*/ 303452 w 3135664"/>
              <a:gd name="connsiteY64" fmla="*/ 1885445 h 1885445"/>
              <a:gd name="connsiteX65" fmla="*/ 254899 w 3135664"/>
              <a:gd name="connsiteY65" fmla="*/ 1869261 h 1885445"/>
              <a:gd name="connsiteX66" fmla="*/ 109243 w 3135664"/>
              <a:gd name="connsiteY66" fmla="*/ 1820708 h 1885445"/>
              <a:gd name="connsiteX67" fmla="*/ 141611 w 3135664"/>
              <a:gd name="connsiteY67"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84889 w 3135664"/>
              <a:gd name="connsiteY40" fmla="*/ 1197622 h 1885445"/>
              <a:gd name="connsiteX41" fmla="*/ 1476797 w 3135664"/>
              <a:gd name="connsiteY41" fmla="*/ 1116701 h 1885445"/>
              <a:gd name="connsiteX42" fmla="*/ 1468705 w 3135664"/>
              <a:gd name="connsiteY42" fmla="*/ 1092425 h 1885445"/>
              <a:gd name="connsiteX43" fmla="*/ 1444429 w 3135664"/>
              <a:gd name="connsiteY43" fmla="*/ 1084333 h 1885445"/>
              <a:gd name="connsiteX44" fmla="*/ 1420153 w 3135664"/>
              <a:gd name="connsiteY44" fmla="*/ 1068149 h 1885445"/>
              <a:gd name="connsiteX45" fmla="*/ 1282588 w 3135664"/>
              <a:gd name="connsiteY45" fmla="*/ 1051965 h 1885445"/>
              <a:gd name="connsiteX46" fmla="*/ 1177391 w 3135664"/>
              <a:gd name="connsiteY46" fmla="*/ 1027689 h 1885445"/>
              <a:gd name="connsiteX47" fmla="*/ 1145023 w 3135664"/>
              <a:gd name="connsiteY47" fmla="*/ 1019597 h 1885445"/>
              <a:gd name="connsiteX48" fmla="*/ 1056011 w 3135664"/>
              <a:gd name="connsiteY48" fmla="*/ 1003413 h 1885445"/>
              <a:gd name="connsiteX49" fmla="*/ 1015551 w 3135664"/>
              <a:gd name="connsiteY49" fmla="*/ 1011505 h 1885445"/>
              <a:gd name="connsiteX50" fmla="*/ 966999 w 3135664"/>
              <a:gd name="connsiteY50" fmla="*/ 1043873 h 1885445"/>
              <a:gd name="connsiteX51" fmla="*/ 942722 w 3135664"/>
              <a:gd name="connsiteY51" fmla="*/ 1051965 h 1885445"/>
              <a:gd name="connsiteX52" fmla="*/ 869894 w 3135664"/>
              <a:gd name="connsiteY52" fmla="*/ 1084333 h 1885445"/>
              <a:gd name="connsiteX53" fmla="*/ 861802 w 3135664"/>
              <a:gd name="connsiteY53" fmla="*/ 1108609 h 1885445"/>
              <a:gd name="connsiteX54" fmla="*/ 546213 w 3135664"/>
              <a:gd name="connsiteY54" fmla="*/ 1149069 h 1885445"/>
              <a:gd name="connsiteX55" fmla="*/ 497660 w 3135664"/>
              <a:gd name="connsiteY55" fmla="*/ 1391830 h 1885445"/>
              <a:gd name="connsiteX56" fmla="*/ 708053 w 3135664"/>
              <a:gd name="connsiteY56" fmla="*/ 1464659 h 1885445"/>
              <a:gd name="connsiteX57" fmla="*/ 764698 w 3135664"/>
              <a:gd name="connsiteY57" fmla="*/ 1521303 h 1885445"/>
              <a:gd name="connsiteX58" fmla="*/ 772790 w 3135664"/>
              <a:gd name="connsiteY58" fmla="*/ 1755972 h 1885445"/>
              <a:gd name="connsiteX59" fmla="*/ 772790 w 3135664"/>
              <a:gd name="connsiteY59" fmla="*/ 1755972 h 1885445"/>
              <a:gd name="connsiteX60" fmla="*/ 764698 w 3135664"/>
              <a:gd name="connsiteY60" fmla="*/ 1796432 h 1885445"/>
              <a:gd name="connsiteX61" fmla="*/ 716145 w 3135664"/>
              <a:gd name="connsiteY61" fmla="*/ 1853076 h 1885445"/>
              <a:gd name="connsiteX62" fmla="*/ 667593 w 3135664"/>
              <a:gd name="connsiteY62" fmla="*/ 1869261 h 1885445"/>
              <a:gd name="connsiteX63" fmla="*/ 303452 w 3135664"/>
              <a:gd name="connsiteY63" fmla="*/ 1885445 h 1885445"/>
              <a:gd name="connsiteX64" fmla="*/ 254899 w 3135664"/>
              <a:gd name="connsiteY64" fmla="*/ 1869261 h 1885445"/>
              <a:gd name="connsiteX65" fmla="*/ 109243 w 3135664"/>
              <a:gd name="connsiteY65" fmla="*/ 1820708 h 1885445"/>
              <a:gd name="connsiteX66" fmla="*/ 141611 w 3135664"/>
              <a:gd name="connsiteY66"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84889 w 3135664"/>
              <a:gd name="connsiteY40" fmla="*/ 1197622 h 1885445"/>
              <a:gd name="connsiteX41" fmla="*/ 1476797 w 3135664"/>
              <a:gd name="connsiteY41" fmla="*/ 1116701 h 1885445"/>
              <a:gd name="connsiteX42" fmla="*/ 1468705 w 3135664"/>
              <a:gd name="connsiteY42" fmla="*/ 1092425 h 1885445"/>
              <a:gd name="connsiteX43" fmla="*/ 1444429 w 3135664"/>
              <a:gd name="connsiteY43" fmla="*/ 1084333 h 1885445"/>
              <a:gd name="connsiteX44" fmla="*/ 1420153 w 3135664"/>
              <a:gd name="connsiteY44" fmla="*/ 1068149 h 1885445"/>
              <a:gd name="connsiteX45" fmla="*/ 1282588 w 3135664"/>
              <a:gd name="connsiteY45" fmla="*/ 1051965 h 1885445"/>
              <a:gd name="connsiteX46" fmla="*/ 1177391 w 3135664"/>
              <a:gd name="connsiteY46" fmla="*/ 1027689 h 1885445"/>
              <a:gd name="connsiteX47" fmla="*/ 1145023 w 3135664"/>
              <a:gd name="connsiteY47" fmla="*/ 1019597 h 1885445"/>
              <a:gd name="connsiteX48" fmla="*/ 1056011 w 3135664"/>
              <a:gd name="connsiteY48" fmla="*/ 1003413 h 1885445"/>
              <a:gd name="connsiteX49" fmla="*/ 1015551 w 3135664"/>
              <a:gd name="connsiteY49" fmla="*/ 1011505 h 1885445"/>
              <a:gd name="connsiteX50" fmla="*/ 942722 w 3135664"/>
              <a:gd name="connsiteY50" fmla="*/ 1051965 h 1885445"/>
              <a:gd name="connsiteX51" fmla="*/ 869894 w 3135664"/>
              <a:gd name="connsiteY51" fmla="*/ 1084333 h 1885445"/>
              <a:gd name="connsiteX52" fmla="*/ 861802 w 3135664"/>
              <a:gd name="connsiteY52" fmla="*/ 1108609 h 1885445"/>
              <a:gd name="connsiteX53" fmla="*/ 546213 w 3135664"/>
              <a:gd name="connsiteY53" fmla="*/ 1149069 h 1885445"/>
              <a:gd name="connsiteX54" fmla="*/ 497660 w 3135664"/>
              <a:gd name="connsiteY54" fmla="*/ 1391830 h 1885445"/>
              <a:gd name="connsiteX55" fmla="*/ 708053 w 3135664"/>
              <a:gd name="connsiteY55" fmla="*/ 1464659 h 1885445"/>
              <a:gd name="connsiteX56" fmla="*/ 764698 w 3135664"/>
              <a:gd name="connsiteY56" fmla="*/ 1521303 h 1885445"/>
              <a:gd name="connsiteX57" fmla="*/ 772790 w 3135664"/>
              <a:gd name="connsiteY57" fmla="*/ 1755972 h 1885445"/>
              <a:gd name="connsiteX58" fmla="*/ 772790 w 3135664"/>
              <a:gd name="connsiteY58" fmla="*/ 1755972 h 1885445"/>
              <a:gd name="connsiteX59" fmla="*/ 764698 w 3135664"/>
              <a:gd name="connsiteY59" fmla="*/ 1796432 h 1885445"/>
              <a:gd name="connsiteX60" fmla="*/ 716145 w 3135664"/>
              <a:gd name="connsiteY60" fmla="*/ 1853076 h 1885445"/>
              <a:gd name="connsiteX61" fmla="*/ 667593 w 3135664"/>
              <a:gd name="connsiteY61" fmla="*/ 1869261 h 1885445"/>
              <a:gd name="connsiteX62" fmla="*/ 303452 w 3135664"/>
              <a:gd name="connsiteY62" fmla="*/ 1885445 h 1885445"/>
              <a:gd name="connsiteX63" fmla="*/ 254899 w 3135664"/>
              <a:gd name="connsiteY63" fmla="*/ 1869261 h 1885445"/>
              <a:gd name="connsiteX64" fmla="*/ 109243 w 3135664"/>
              <a:gd name="connsiteY64" fmla="*/ 1820708 h 1885445"/>
              <a:gd name="connsiteX65" fmla="*/ 141611 w 3135664"/>
              <a:gd name="connsiteY65"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84889 w 3135664"/>
              <a:gd name="connsiteY40" fmla="*/ 1197622 h 1885445"/>
              <a:gd name="connsiteX41" fmla="*/ 1476797 w 3135664"/>
              <a:gd name="connsiteY41" fmla="*/ 1116701 h 1885445"/>
              <a:gd name="connsiteX42" fmla="*/ 1468705 w 3135664"/>
              <a:gd name="connsiteY42" fmla="*/ 1092425 h 1885445"/>
              <a:gd name="connsiteX43" fmla="*/ 1444429 w 3135664"/>
              <a:gd name="connsiteY43" fmla="*/ 1084333 h 1885445"/>
              <a:gd name="connsiteX44" fmla="*/ 1420153 w 3135664"/>
              <a:gd name="connsiteY44" fmla="*/ 1068149 h 1885445"/>
              <a:gd name="connsiteX45" fmla="*/ 1282588 w 3135664"/>
              <a:gd name="connsiteY45" fmla="*/ 1051965 h 1885445"/>
              <a:gd name="connsiteX46" fmla="*/ 1177391 w 3135664"/>
              <a:gd name="connsiteY46" fmla="*/ 1027689 h 1885445"/>
              <a:gd name="connsiteX47" fmla="*/ 1145023 w 3135664"/>
              <a:gd name="connsiteY47" fmla="*/ 1019597 h 1885445"/>
              <a:gd name="connsiteX48" fmla="*/ 1056011 w 3135664"/>
              <a:gd name="connsiteY48" fmla="*/ 1003413 h 1885445"/>
              <a:gd name="connsiteX49" fmla="*/ 942722 w 3135664"/>
              <a:gd name="connsiteY49" fmla="*/ 1051965 h 1885445"/>
              <a:gd name="connsiteX50" fmla="*/ 869894 w 3135664"/>
              <a:gd name="connsiteY50" fmla="*/ 1084333 h 1885445"/>
              <a:gd name="connsiteX51" fmla="*/ 861802 w 3135664"/>
              <a:gd name="connsiteY51" fmla="*/ 1108609 h 1885445"/>
              <a:gd name="connsiteX52" fmla="*/ 546213 w 3135664"/>
              <a:gd name="connsiteY52" fmla="*/ 1149069 h 1885445"/>
              <a:gd name="connsiteX53" fmla="*/ 497660 w 3135664"/>
              <a:gd name="connsiteY53" fmla="*/ 1391830 h 1885445"/>
              <a:gd name="connsiteX54" fmla="*/ 708053 w 3135664"/>
              <a:gd name="connsiteY54" fmla="*/ 1464659 h 1885445"/>
              <a:gd name="connsiteX55" fmla="*/ 764698 w 3135664"/>
              <a:gd name="connsiteY55" fmla="*/ 1521303 h 1885445"/>
              <a:gd name="connsiteX56" fmla="*/ 772790 w 3135664"/>
              <a:gd name="connsiteY56" fmla="*/ 1755972 h 1885445"/>
              <a:gd name="connsiteX57" fmla="*/ 772790 w 3135664"/>
              <a:gd name="connsiteY57" fmla="*/ 1755972 h 1885445"/>
              <a:gd name="connsiteX58" fmla="*/ 764698 w 3135664"/>
              <a:gd name="connsiteY58" fmla="*/ 1796432 h 1885445"/>
              <a:gd name="connsiteX59" fmla="*/ 716145 w 3135664"/>
              <a:gd name="connsiteY59" fmla="*/ 1853076 h 1885445"/>
              <a:gd name="connsiteX60" fmla="*/ 667593 w 3135664"/>
              <a:gd name="connsiteY60" fmla="*/ 1869261 h 1885445"/>
              <a:gd name="connsiteX61" fmla="*/ 303452 w 3135664"/>
              <a:gd name="connsiteY61" fmla="*/ 1885445 h 1885445"/>
              <a:gd name="connsiteX62" fmla="*/ 254899 w 3135664"/>
              <a:gd name="connsiteY62" fmla="*/ 1869261 h 1885445"/>
              <a:gd name="connsiteX63" fmla="*/ 109243 w 3135664"/>
              <a:gd name="connsiteY63" fmla="*/ 1820708 h 1885445"/>
              <a:gd name="connsiteX64" fmla="*/ 141611 w 3135664"/>
              <a:gd name="connsiteY64"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84889 w 3135664"/>
              <a:gd name="connsiteY40" fmla="*/ 1197622 h 1885445"/>
              <a:gd name="connsiteX41" fmla="*/ 1476797 w 3135664"/>
              <a:gd name="connsiteY41" fmla="*/ 1116701 h 1885445"/>
              <a:gd name="connsiteX42" fmla="*/ 1468705 w 3135664"/>
              <a:gd name="connsiteY42" fmla="*/ 1092425 h 1885445"/>
              <a:gd name="connsiteX43" fmla="*/ 1444429 w 3135664"/>
              <a:gd name="connsiteY43" fmla="*/ 1084333 h 1885445"/>
              <a:gd name="connsiteX44" fmla="*/ 1420153 w 3135664"/>
              <a:gd name="connsiteY44" fmla="*/ 1068149 h 1885445"/>
              <a:gd name="connsiteX45" fmla="*/ 1282588 w 3135664"/>
              <a:gd name="connsiteY45" fmla="*/ 1051965 h 1885445"/>
              <a:gd name="connsiteX46" fmla="*/ 1145023 w 3135664"/>
              <a:gd name="connsiteY46" fmla="*/ 1019597 h 1885445"/>
              <a:gd name="connsiteX47" fmla="*/ 1056011 w 3135664"/>
              <a:gd name="connsiteY47" fmla="*/ 1003413 h 1885445"/>
              <a:gd name="connsiteX48" fmla="*/ 942722 w 3135664"/>
              <a:gd name="connsiteY48" fmla="*/ 1051965 h 1885445"/>
              <a:gd name="connsiteX49" fmla="*/ 869894 w 3135664"/>
              <a:gd name="connsiteY49" fmla="*/ 1084333 h 1885445"/>
              <a:gd name="connsiteX50" fmla="*/ 861802 w 3135664"/>
              <a:gd name="connsiteY50" fmla="*/ 1108609 h 1885445"/>
              <a:gd name="connsiteX51" fmla="*/ 546213 w 3135664"/>
              <a:gd name="connsiteY51" fmla="*/ 1149069 h 1885445"/>
              <a:gd name="connsiteX52" fmla="*/ 497660 w 3135664"/>
              <a:gd name="connsiteY52" fmla="*/ 1391830 h 1885445"/>
              <a:gd name="connsiteX53" fmla="*/ 708053 w 3135664"/>
              <a:gd name="connsiteY53" fmla="*/ 1464659 h 1885445"/>
              <a:gd name="connsiteX54" fmla="*/ 764698 w 3135664"/>
              <a:gd name="connsiteY54" fmla="*/ 1521303 h 1885445"/>
              <a:gd name="connsiteX55" fmla="*/ 772790 w 3135664"/>
              <a:gd name="connsiteY55" fmla="*/ 1755972 h 1885445"/>
              <a:gd name="connsiteX56" fmla="*/ 772790 w 3135664"/>
              <a:gd name="connsiteY56" fmla="*/ 1755972 h 1885445"/>
              <a:gd name="connsiteX57" fmla="*/ 764698 w 3135664"/>
              <a:gd name="connsiteY57" fmla="*/ 1796432 h 1885445"/>
              <a:gd name="connsiteX58" fmla="*/ 716145 w 3135664"/>
              <a:gd name="connsiteY58" fmla="*/ 1853076 h 1885445"/>
              <a:gd name="connsiteX59" fmla="*/ 667593 w 3135664"/>
              <a:gd name="connsiteY59" fmla="*/ 1869261 h 1885445"/>
              <a:gd name="connsiteX60" fmla="*/ 303452 w 3135664"/>
              <a:gd name="connsiteY60" fmla="*/ 1885445 h 1885445"/>
              <a:gd name="connsiteX61" fmla="*/ 254899 w 3135664"/>
              <a:gd name="connsiteY61" fmla="*/ 1869261 h 1885445"/>
              <a:gd name="connsiteX62" fmla="*/ 109243 w 3135664"/>
              <a:gd name="connsiteY62" fmla="*/ 1820708 h 1885445"/>
              <a:gd name="connsiteX63" fmla="*/ 141611 w 3135664"/>
              <a:gd name="connsiteY63"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84889 w 3135664"/>
              <a:gd name="connsiteY40" fmla="*/ 1197622 h 1885445"/>
              <a:gd name="connsiteX41" fmla="*/ 1476797 w 3135664"/>
              <a:gd name="connsiteY41" fmla="*/ 1116701 h 1885445"/>
              <a:gd name="connsiteX42" fmla="*/ 1468705 w 3135664"/>
              <a:gd name="connsiteY42" fmla="*/ 1092425 h 1885445"/>
              <a:gd name="connsiteX43" fmla="*/ 1444429 w 3135664"/>
              <a:gd name="connsiteY43" fmla="*/ 1084333 h 1885445"/>
              <a:gd name="connsiteX44" fmla="*/ 1420153 w 3135664"/>
              <a:gd name="connsiteY44" fmla="*/ 1068149 h 1885445"/>
              <a:gd name="connsiteX45" fmla="*/ 1145023 w 3135664"/>
              <a:gd name="connsiteY45" fmla="*/ 1019597 h 1885445"/>
              <a:gd name="connsiteX46" fmla="*/ 1056011 w 3135664"/>
              <a:gd name="connsiteY46" fmla="*/ 1003413 h 1885445"/>
              <a:gd name="connsiteX47" fmla="*/ 942722 w 3135664"/>
              <a:gd name="connsiteY47" fmla="*/ 1051965 h 1885445"/>
              <a:gd name="connsiteX48" fmla="*/ 869894 w 3135664"/>
              <a:gd name="connsiteY48" fmla="*/ 1084333 h 1885445"/>
              <a:gd name="connsiteX49" fmla="*/ 861802 w 3135664"/>
              <a:gd name="connsiteY49" fmla="*/ 1108609 h 1885445"/>
              <a:gd name="connsiteX50" fmla="*/ 546213 w 3135664"/>
              <a:gd name="connsiteY50" fmla="*/ 1149069 h 1885445"/>
              <a:gd name="connsiteX51" fmla="*/ 497660 w 3135664"/>
              <a:gd name="connsiteY51" fmla="*/ 1391830 h 1885445"/>
              <a:gd name="connsiteX52" fmla="*/ 708053 w 3135664"/>
              <a:gd name="connsiteY52" fmla="*/ 1464659 h 1885445"/>
              <a:gd name="connsiteX53" fmla="*/ 764698 w 3135664"/>
              <a:gd name="connsiteY53" fmla="*/ 1521303 h 1885445"/>
              <a:gd name="connsiteX54" fmla="*/ 772790 w 3135664"/>
              <a:gd name="connsiteY54" fmla="*/ 1755972 h 1885445"/>
              <a:gd name="connsiteX55" fmla="*/ 772790 w 3135664"/>
              <a:gd name="connsiteY55" fmla="*/ 1755972 h 1885445"/>
              <a:gd name="connsiteX56" fmla="*/ 764698 w 3135664"/>
              <a:gd name="connsiteY56" fmla="*/ 1796432 h 1885445"/>
              <a:gd name="connsiteX57" fmla="*/ 716145 w 3135664"/>
              <a:gd name="connsiteY57" fmla="*/ 1853076 h 1885445"/>
              <a:gd name="connsiteX58" fmla="*/ 667593 w 3135664"/>
              <a:gd name="connsiteY58" fmla="*/ 1869261 h 1885445"/>
              <a:gd name="connsiteX59" fmla="*/ 303452 w 3135664"/>
              <a:gd name="connsiteY59" fmla="*/ 1885445 h 1885445"/>
              <a:gd name="connsiteX60" fmla="*/ 254899 w 3135664"/>
              <a:gd name="connsiteY60" fmla="*/ 1869261 h 1885445"/>
              <a:gd name="connsiteX61" fmla="*/ 109243 w 3135664"/>
              <a:gd name="connsiteY61" fmla="*/ 1820708 h 1885445"/>
              <a:gd name="connsiteX62" fmla="*/ 141611 w 3135664"/>
              <a:gd name="connsiteY62"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84889 w 3135664"/>
              <a:gd name="connsiteY40" fmla="*/ 1197622 h 1885445"/>
              <a:gd name="connsiteX41" fmla="*/ 1476797 w 3135664"/>
              <a:gd name="connsiteY41" fmla="*/ 1116701 h 1885445"/>
              <a:gd name="connsiteX42" fmla="*/ 1468705 w 3135664"/>
              <a:gd name="connsiteY42" fmla="*/ 1092425 h 1885445"/>
              <a:gd name="connsiteX43" fmla="*/ 1444429 w 3135664"/>
              <a:gd name="connsiteY43" fmla="*/ 1084333 h 1885445"/>
              <a:gd name="connsiteX44" fmla="*/ 1145023 w 3135664"/>
              <a:gd name="connsiteY44" fmla="*/ 1019597 h 1885445"/>
              <a:gd name="connsiteX45" fmla="*/ 1056011 w 3135664"/>
              <a:gd name="connsiteY45" fmla="*/ 1003413 h 1885445"/>
              <a:gd name="connsiteX46" fmla="*/ 942722 w 3135664"/>
              <a:gd name="connsiteY46" fmla="*/ 1051965 h 1885445"/>
              <a:gd name="connsiteX47" fmla="*/ 869894 w 3135664"/>
              <a:gd name="connsiteY47" fmla="*/ 1084333 h 1885445"/>
              <a:gd name="connsiteX48" fmla="*/ 861802 w 3135664"/>
              <a:gd name="connsiteY48" fmla="*/ 1108609 h 1885445"/>
              <a:gd name="connsiteX49" fmla="*/ 546213 w 3135664"/>
              <a:gd name="connsiteY49" fmla="*/ 1149069 h 1885445"/>
              <a:gd name="connsiteX50" fmla="*/ 497660 w 3135664"/>
              <a:gd name="connsiteY50" fmla="*/ 1391830 h 1885445"/>
              <a:gd name="connsiteX51" fmla="*/ 708053 w 3135664"/>
              <a:gd name="connsiteY51" fmla="*/ 1464659 h 1885445"/>
              <a:gd name="connsiteX52" fmla="*/ 764698 w 3135664"/>
              <a:gd name="connsiteY52" fmla="*/ 1521303 h 1885445"/>
              <a:gd name="connsiteX53" fmla="*/ 772790 w 3135664"/>
              <a:gd name="connsiteY53" fmla="*/ 1755972 h 1885445"/>
              <a:gd name="connsiteX54" fmla="*/ 772790 w 3135664"/>
              <a:gd name="connsiteY54" fmla="*/ 1755972 h 1885445"/>
              <a:gd name="connsiteX55" fmla="*/ 764698 w 3135664"/>
              <a:gd name="connsiteY55" fmla="*/ 1796432 h 1885445"/>
              <a:gd name="connsiteX56" fmla="*/ 716145 w 3135664"/>
              <a:gd name="connsiteY56" fmla="*/ 1853076 h 1885445"/>
              <a:gd name="connsiteX57" fmla="*/ 667593 w 3135664"/>
              <a:gd name="connsiteY57" fmla="*/ 1869261 h 1885445"/>
              <a:gd name="connsiteX58" fmla="*/ 303452 w 3135664"/>
              <a:gd name="connsiteY58" fmla="*/ 1885445 h 1885445"/>
              <a:gd name="connsiteX59" fmla="*/ 254899 w 3135664"/>
              <a:gd name="connsiteY59" fmla="*/ 1869261 h 1885445"/>
              <a:gd name="connsiteX60" fmla="*/ 109243 w 3135664"/>
              <a:gd name="connsiteY60" fmla="*/ 1820708 h 1885445"/>
              <a:gd name="connsiteX61" fmla="*/ 141611 w 3135664"/>
              <a:gd name="connsiteY61"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76797 w 3135664"/>
              <a:gd name="connsiteY40" fmla="*/ 1116701 h 1885445"/>
              <a:gd name="connsiteX41" fmla="*/ 1468705 w 3135664"/>
              <a:gd name="connsiteY41" fmla="*/ 1092425 h 1885445"/>
              <a:gd name="connsiteX42" fmla="*/ 1444429 w 3135664"/>
              <a:gd name="connsiteY42" fmla="*/ 1084333 h 1885445"/>
              <a:gd name="connsiteX43" fmla="*/ 1145023 w 3135664"/>
              <a:gd name="connsiteY43" fmla="*/ 1019597 h 1885445"/>
              <a:gd name="connsiteX44" fmla="*/ 1056011 w 3135664"/>
              <a:gd name="connsiteY44" fmla="*/ 1003413 h 1885445"/>
              <a:gd name="connsiteX45" fmla="*/ 942722 w 3135664"/>
              <a:gd name="connsiteY45" fmla="*/ 1051965 h 1885445"/>
              <a:gd name="connsiteX46" fmla="*/ 869894 w 3135664"/>
              <a:gd name="connsiteY46" fmla="*/ 1084333 h 1885445"/>
              <a:gd name="connsiteX47" fmla="*/ 861802 w 3135664"/>
              <a:gd name="connsiteY47" fmla="*/ 1108609 h 1885445"/>
              <a:gd name="connsiteX48" fmla="*/ 546213 w 3135664"/>
              <a:gd name="connsiteY48" fmla="*/ 1149069 h 1885445"/>
              <a:gd name="connsiteX49" fmla="*/ 497660 w 3135664"/>
              <a:gd name="connsiteY49" fmla="*/ 1391830 h 1885445"/>
              <a:gd name="connsiteX50" fmla="*/ 708053 w 3135664"/>
              <a:gd name="connsiteY50" fmla="*/ 1464659 h 1885445"/>
              <a:gd name="connsiteX51" fmla="*/ 764698 w 3135664"/>
              <a:gd name="connsiteY51" fmla="*/ 1521303 h 1885445"/>
              <a:gd name="connsiteX52" fmla="*/ 772790 w 3135664"/>
              <a:gd name="connsiteY52" fmla="*/ 1755972 h 1885445"/>
              <a:gd name="connsiteX53" fmla="*/ 772790 w 3135664"/>
              <a:gd name="connsiteY53" fmla="*/ 1755972 h 1885445"/>
              <a:gd name="connsiteX54" fmla="*/ 764698 w 3135664"/>
              <a:gd name="connsiteY54" fmla="*/ 1796432 h 1885445"/>
              <a:gd name="connsiteX55" fmla="*/ 716145 w 3135664"/>
              <a:gd name="connsiteY55" fmla="*/ 1853076 h 1885445"/>
              <a:gd name="connsiteX56" fmla="*/ 667593 w 3135664"/>
              <a:gd name="connsiteY56" fmla="*/ 1869261 h 1885445"/>
              <a:gd name="connsiteX57" fmla="*/ 303452 w 3135664"/>
              <a:gd name="connsiteY57" fmla="*/ 1885445 h 1885445"/>
              <a:gd name="connsiteX58" fmla="*/ 254899 w 3135664"/>
              <a:gd name="connsiteY58" fmla="*/ 1869261 h 1885445"/>
              <a:gd name="connsiteX59" fmla="*/ 109243 w 3135664"/>
              <a:gd name="connsiteY59" fmla="*/ 1820708 h 1885445"/>
              <a:gd name="connsiteX60" fmla="*/ 141611 w 3135664"/>
              <a:gd name="connsiteY60"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8705 w 3135664"/>
              <a:gd name="connsiteY38" fmla="*/ 1221898 h 1885445"/>
              <a:gd name="connsiteX39" fmla="*/ 1476797 w 3135664"/>
              <a:gd name="connsiteY39" fmla="*/ 1116701 h 1885445"/>
              <a:gd name="connsiteX40" fmla="*/ 1468705 w 3135664"/>
              <a:gd name="connsiteY40" fmla="*/ 1092425 h 1885445"/>
              <a:gd name="connsiteX41" fmla="*/ 1444429 w 3135664"/>
              <a:gd name="connsiteY41" fmla="*/ 1084333 h 1885445"/>
              <a:gd name="connsiteX42" fmla="*/ 1145023 w 3135664"/>
              <a:gd name="connsiteY42" fmla="*/ 1019597 h 1885445"/>
              <a:gd name="connsiteX43" fmla="*/ 1056011 w 3135664"/>
              <a:gd name="connsiteY43" fmla="*/ 1003413 h 1885445"/>
              <a:gd name="connsiteX44" fmla="*/ 942722 w 3135664"/>
              <a:gd name="connsiteY44" fmla="*/ 1051965 h 1885445"/>
              <a:gd name="connsiteX45" fmla="*/ 869894 w 3135664"/>
              <a:gd name="connsiteY45" fmla="*/ 1084333 h 1885445"/>
              <a:gd name="connsiteX46" fmla="*/ 861802 w 3135664"/>
              <a:gd name="connsiteY46" fmla="*/ 1108609 h 1885445"/>
              <a:gd name="connsiteX47" fmla="*/ 546213 w 3135664"/>
              <a:gd name="connsiteY47" fmla="*/ 1149069 h 1885445"/>
              <a:gd name="connsiteX48" fmla="*/ 497660 w 3135664"/>
              <a:gd name="connsiteY48" fmla="*/ 1391830 h 1885445"/>
              <a:gd name="connsiteX49" fmla="*/ 708053 w 3135664"/>
              <a:gd name="connsiteY49" fmla="*/ 1464659 h 1885445"/>
              <a:gd name="connsiteX50" fmla="*/ 764698 w 3135664"/>
              <a:gd name="connsiteY50" fmla="*/ 1521303 h 1885445"/>
              <a:gd name="connsiteX51" fmla="*/ 772790 w 3135664"/>
              <a:gd name="connsiteY51" fmla="*/ 1755972 h 1885445"/>
              <a:gd name="connsiteX52" fmla="*/ 772790 w 3135664"/>
              <a:gd name="connsiteY52" fmla="*/ 1755972 h 1885445"/>
              <a:gd name="connsiteX53" fmla="*/ 764698 w 3135664"/>
              <a:gd name="connsiteY53" fmla="*/ 1796432 h 1885445"/>
              <a:gd name="connsiteX54" fmla="*/ 716145 w 3135664"/>
              <a:gd name="connsiteY54" fmla="*/ 1853076 h 1885445"/>
              <a:gd name="connsiteX55" fmla="*/ 667593 w 3135664"/>
              <a:gd name="connsiteY55" fmla="*/ 1869261 h 1885445"/>
              <a:gd name="connsiteX56" fmla="*/ 303452 w 3135664"/>
              <a:gd name="connsiteY56" fmla="*/ 1885445 h 1885445"/>
              <a:gd name="connsiteX57" fmla="*/ 254899 w 3135664"/>
              <a:gd name="connsiteY57" fmla="*/ 1869261 h 1885445"/>
              <a:gd name="connsiteX58" fmla="*/ 109243 w 3135664"/>
              <a:gd name="connsiteY58" fmla="*/ 1820708 h 1885445"/>
              <a:gd name="connsiteX59" fmla="*/ 141611 w 3135664"/>
              <a:gd name="connsiteY59"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68705 w 3135664"/>
              <a:gd name="connsiteY37" fmla="*/ 1221898 h 1885445"/>
              <a:gd name="connsiteX38" fmla="*/ 1476797 w 3135664"/>
              <a:gd name="connsiteY38" fmla="*/ 1116701 h 1885445"/>
              <a:gd name="connsiteX39" fmla="*/ 1468705 w 3135664"/>
              <a:gd name="connsiteY39" fmla="*/ 1092425 h 1885445"/>
              <a:gd name="connsiteX40" fmla="*/ 1444429 w 3135664"/>
              <a:gd name="connsiteY40" fmla="*/ 1084333 h 1885445"/>
              <a:gd name="connsiteX41" fmla="*/ 1145023 w 3135664"/>
              <a:gd name="connsiteY41" fmla="*/ 1019597 h 1885445"/>
              <a:gd name="connsiteX42" fmla="*/ 1056011 w 3135664"/>
              <a:gd name="connsiteY42" fmla="*/ 1003413 h 1885445"/>
              <a:gd name="connsiteX43" fmla="*/ 942722 w 3135664"/>
              <a:gd name="connsiteY43" fmla="*/ 1051965 h 1885445"/>
              <a:gd name="connsiteX44" fmla="*/ 869894 w 3135664"/>
              <a:gd name="connsiteY44" fmla="*/ 1084333 h 1885445"/>
              <a:gd name="connsiteX45" fmla="*/ 861802 w 3135664"/>
              <a:gd name="connsiteY45" fmla="*/ 1108609 h 1885445"/>
              <a:gd name="connsiteX46" fmla="*/ 546213 w 3135664"/>
              <a:gd name="connsiteY46" fmla="*/ 1149069 h 1885445"/>
              <a:gd name="connsiteX47" fmla="*/ 497660 w 3135664"/>
              <a:gd name="connsiteY47" fmla="*/ 1391830 h 1885445"/>
              <a:gd name="connsiteX48" fmla="*/ 708053 w 3135664"/>
              <a:gd name="connsiteY48" fmla="*/ 1464659 h 1885445"/>
              <a:gd name="connsiteX49" fmla="*/ 764698 w 3135664"/>
              <a:gd name="connsiteY49" fmla="*/ 1521303 h 1885445"/>
              <a:gd name="connsiteX50" fmla="*/ 772790 w 3135664"/>
              <a:gd name="connsiteY50" fmla="*/ 1755972 h 1885445"/>
              <a:gd name="connsiteX51" fmla="*/ 772790 w 3135664"/>
              <a:gd name="connsiteY51" fmla="*/ 1755972 h 1885445"/>
              <a:gd name="connsiteX52" fmla="*/ 764698 w 3135664"/>
              <a:gd name="connsiteY52" fmla="*/ 1796432 h 1885445"/>
              <a:gd name="connsiteX53" fmla="*/ 716145 w 3135664"/>
              <a:gd name="connsiteY53" fmla="*/ 1853076 h 1885445"/>
              <a:gd name="connsiteX54" fmla="*/ 667593 w 3135664"/>
              <a:gd name="connsiteY54" fmla="*/ 1869261 h 1885445"/>
              <a:gd name="connsiteX55" fmla="*/ 303452 w 3135664"/>
              <a:gd name="connsiteY55" fmla="*/ 1885445 h 1885445"/>
              <a:gd name="connsiteX56" fmla="*/ 254899 w 3135664"/>
              <a:gd name="connsiteY56" fmla="*/ 1869261 h 1885445"/>
              <a:gd name="connsiteX57" fmla="*/ 109243 w 3135664"/>
              <a:gd name="connsiteY57" fmla="*/ 1820708 h 1885445"/>
              <a:gd name="connsiteX58" fmla="*/ 141611 w 3135664"/>
              <a:gd name="connsiteY58"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68705 w 3135664"/>
              <a:gd name="connsiteY37" fmla="*/ 1221898 h 1885445"/>
              <a:gd name="connsiteX38" fmla="*/ 1476797 w 3135664"/>
              <a:gd name="connsiteY38" fmla="*/ 1116701 h 1885445"/>
              <a:gd name="connsiteX39" fmla="*/ 1468705 w 3135664"/>
              <a:gd name="connsiteY39" fmla="*/ 1092425 h 1885445"/>
              <a:gd name="connsiteX40" fmla="*/ 1145023 w 3135664"/>
              <a:gd name="connsiteY40" fmla="*/ 1019597 h 1885445"/>
              <a:gd name="connsiteX41" fmla="*/ 1056011 w 3135664"/>
              <a:gd name="connsiteY41" fmla="*/ 1003413 h 1885445"/>
              <a:gd name="connsiteX42" fmla="*/ 942722 w 3135664"/>
              <a:gd name="connsiteY42" fmla="*/ 1051965 h 1885445"/>
              <a:gd name="connsiteX43" fmla="*/ 869894 w 3135664"/>
              <a:gd name="connsiteY43" fmla="*/ 1084333 h 1885445"/>
              <a:gd name="connsiteX44" fmla="*/ 861802 w 3135664"/>
              <a:gd name="connsiteY44" fmla="*/ 1108609 h 1885445"/>
              <a:gd name="connsiteX45" fmla="*/ 546213 w 3135664"/>
              <a:gd name="connsiteY45" fmla="*/ 1149069 h 1885445"/>
              <a:gd name="connsiteX46" fmla="*/ 497660 w 3135664"/>
              <a:gd name="connsiteY46" fmla="*/ 1391830 h 1885445"/>
              <a:gd name="connsiteX47" fmla="*/ 708053 w 3135664"/>
              <a:gd name="connsiteY47" fmla="*/ 1464659 h 1885445"/>
              <a:gd name="connsiteX48" fmla="*/ 764698 w 3135664"/>
              <a:gd name="connsiteY48" fmla="*/ 1521303 h 1885445"/>
              <a:gd name="connsiteX49" fmla="*/ 772790 w 3135664"/>
              <a:gd name="connsiteY49" fmla="*/ 1755972 h 1885445"/>
              <a:gd name="connsiteX50" fmla="*/ 772790 w 3135664"/>
              <a:gd name="connsiteY50" fmla="*/ 1755972 h 1885445"/>
              <a:gd name="connsiteX51" fmla="*/ 764698 w 3135664"/>
              <a:gd name="connsiteY51" fmla="*/ 1796432 h 1885445"/>
              <a:gd name="connsiteX52" fmla="*/ 716145 w 3135664"/>
              <a:gd name="connsiteY52" fmla="*/ 1853076 h 1885445"/>
              <a:gd name="connsiteX53" fmla="*/ 667593 w 3135664"/>
              <a:gd name="connsiteY53" fmla="*/ 1869261 h 1885445"/>
              <a:gd name="connsiteX54" fmla="*/ 303452 w 3135664"/>
              <a:gd name="connsiteY54" fmla="*/ 1885445 h 1885445"/>
              <a:gd name="connsiteX55" fmla="*/ 254899 w 3135664"/>
              <a:gd name="connsiteY55" fmla="*/ 1869261 h 1885445"/>
              <a:gd name="connsiteX56" fmla="*/ 109243 w 3135664"/>
              <a:gd name="connsiteY56" fmla="*/ 1820708 h 1885445"/>
              <a:gd name="connsiteX57" fmla="*/ 141611 w 3135664"/>
              <a:gd name="connsiteY57"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68705 w 3135664"/>
              <a:gd name="connsiteY37" fmla="*/ 1221898 h 1885445"/>
              <a:gd name="connsiteX38" fmla="*/ 1476797 w 3135664"/>
              <a:gd name="connsiteY38" fmla="*/ 1116701 h 1885445"/>
              <a:gd name="connsiteX39" fmla="*/ 1145023 w 3135664"/>
              <a:gd name="connsiteY39" fmla="*/ 1019597 h 1885445"/>
              <a:gd name="connsiteX40" fmla="*/ 1056011 w 3135664"/>
              <a:gd name="connsiteY40" fmla="*/ 1003413 h 1885445"/>
              <a:gd name="connsiteX41" fmla="*/ 942722 w 3135664"/>
              <a:gd name="connsiteY41" fmla="*/ 1051965 h 1885445"/>
              <a:gd name="connsiteX42" fmla="*/ 869894 w 3135664"/>
              <a:gd name="connsiteY42" fmla="*/ 1084333 h 1885445"/>
              <a:gd name="connsiteX43" fmla="*/ 861802 w 3135664"/>
              <a:gd name="connsiteY43" fmla="*/ 1108609 h 1885445"/>
              <a:gd name="connsiteX44" fmla="*/ 546213 w 3135664"/>
              <a:gd name="connsiteY44" fmla="*/ 1149069 h 1885445"/>
              <a:gd name="connsiteX45" fmla="*/ 497660 w 3135664"/>
              <a:gd name="connsiteY45" fmla="*/ 1391830 h 1885445"/>
              <a:gd name="connsiteX46" fmla="*/ 708053 w 3135664"/>
              <a:gd name="connsiteY46" fmla="*/ 1464659 h 1885445"/>
              <a:gd name="connsiteX47" fmla="*/ 764698 w 3135664"/>
              <a:gd name="connsiteY47" fmla="*/ 1521303 h 1885445"/>
              <a:gd name="connsiteX48" fmla="*/ 772790 w 3135664"/>
              <a:gd name="connsiteY48" fmla="*/ 1755972 h 1885445"/>
              <a:gd name="connsiteX49" fmla="*/ 772790 w 3135664"/>
              <a:gd name="connsiteY49" fmla="*/ 1755972 h 1885445"/>
              <a:gd name="connsiteX50" fmla="*/ 764698 w 3135664"/>
              <a:gd name="connsiteY50" fmla="*/ 1796432 h 1885445"/>
              <a:gd name="connsiteX51" fmla="*/ 716145 w 3135664"/>
              <a:gd name="connsiteY51" fmla="*/ 1853076 h 1885445"/>
              <a:gd name="connsiteX52" fmla="*/ 667593 w 3135664"/>
              <a:gd name="connsiteY52" fmla="*/ 1869261 h 1885445"/>
              <a:gd name="connsiteX53" fmla="*/ 303452 w 3135664"/>
              <a:gd name="connsiteY53" fmla="*/ 1885445 h 1885445"/>
              <a:gd name="connsiteX54" fmla="*/ 254899 w 3135664"/>
              <a:gd name="connsiteY54" fmla="*/ 1869261 h 1885445"/>
              <a:gd name="connsiteX55" fmla="*/ 109243 w 3135664"/>
              <a:gd name="connsiteY55" fmla="*/ 1820708 h 1885445"/>
              <a:gd name="connsiteX56" fmla="*/ 141611 w 3135664"/>
              <a:gd name="connsiteY56"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68705 w 3135664"/>
              <a:gd name="connsiteY36" fmla="*/ 1221898 h 1885445"/>
              <a:gd name="connsiteX37" fmla="*/ 1476797 w 3135664"/>
              <a:gd name="connsiteY37" fmla="*/ 1116701 h 1885445"/>
              <a:gd name="connsiteX38" fmla="*/ 1145023 w 3135664"/>
              <a:gd name="connsiteY38" fmla="*/ 1019597 h 1885445"/>
              <a:gd name="connsiteX39" fmla="*/ 1056011 w 3135664"/>
              <a:gd name="connsiteY39" fmla="*/ 1003413 h 1885445"/>
              <a:gd name="connsiteX40" fmla="*/ 942722 w 3135664"/>
              <a:gd name="connsiteY40" fmla="*/ 1051965 h 1885445"/>
              <a:gd name="connsiteX41" fmla="*/ 869894 w 3135664"/>
              <a:gd name="connsiteY41" fmla="*/ 1084333 h 1885445"/>
              <a:gd name="connsiteX42" fmla="*/ 861802 w 3135664"/>
              <a:gd name="connsiteY42" fmla="*/ 1108609 h 1885445"/>
              <a:gd name="connsiteX43" fmla="*/ 546213 w 3135664"/>
              <a:gd name="connsiteY43" fmla="*/ 1149069 h 1885445"/>
              <a:gd name="connsiteX44" fmla="*/ 497660 w 3135664"/>
              <a:gd name="connsiteY44" fmla="*/ 1391830 h 1885445"/>
              <a:gd name="connsiteX45" fmla="*/ 708053 w 3135664"/>
              <a:gd name="connsiteY45" fmla="*/ 1464659 h 1885445"/>
              <a:gd name="connsiteX46" fmla="*/ 764698 w 3135664"/>
              <a:gd name="connsiteY46" fmla="*/ 1521303 h 1885445"/>
              <a:gd name="connsiteX47" fmla="*/ 772790 w 3135664"/>
              <a:gd name="connsiteY47" fmla="*/ 1755972 h 1885445"/>
              <a:gd name="connsiteX48" fmla="*/ 772790 w 3135664"/>
              <a:gd name="connsiteY48" fmla="*/ 1755972 h 1885445"/>
              <a:gd name="connsiteX49" fmla="*/ 764698 w 3135664"/>
              <a:gd name="connsiteY49" fmla="*/ 1796432 h 1885445"/>
              <a:gd name="connsiteX50" fmla="*/ 716145 w 3135664"/>
              <a:gd name="connsiteY50" fmla="*/ 1853076 h 1885445"/>
              <a:gd name="connsiteX51" fmla="*/ 667593 w 3135664"/>
              <a:gd name="connsiteY51" fmla="*/ 1869261 h 1885445"/>
              <a:gd name="connsiteX52" fmla="*/ 303452 w 3135664"/>
              <a:gd name="connsiteY52" fmla="*/ 1885445 h 1885445"/>
              <a:gd name="connsiteX53" fmla="*/ 254899 w 3135664"/>
              <a:gd name="connsiteY53" fmla="*/ 1869261 h 1885445"/>
              <a:gd name="connsiteX54" fmla="*/ 109243 w 3135664"/>
              <a:gd name="connsiteY54" fmla="*/ 1820708 h 1885445"/>
              <a:gd name="connsiteX55" fmla="*/ 141611 w 3135664"/>
              <a:gd name="connsiteY55"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68705 w 3135664"/>
              <a:gd name="connsiteY35" fmla="*/ 1221898 h 1885445"/>
              <a:gd name="connsiteX36" fmla="*/ 1476797 w 3135664"/>
              <a:gd name="connsiteY36" fmla="*/ 1116701 h 1885445"/>
              <a:gd name="connsiteX37" fmla="*/ 1145023 w 3135664"/>
              <a:gd name="connsiteY37" fmla="*/ 1019597 h 1885445"/>
              <a:gd name="connsiteX38" fmla="*/ 1056011 w 3135664"/>
              <a:gd name="connsiteY38" fmla="*/ 1003413 h 1885445"/>
              <a:gd name="connsiteX39" fmla="*/ 942722 w 3135664"/>
              <a:gd name="connsiteY39" fmla="*/ 1051965 h 1885445"/>
              <a:gd name="connsiteX40" fmla="*/ 869894 w 3135664"/>
              <a:gd name="connsiteY40" fmla="*/ 1084333 h 1885445"/>
              <a:gd name="connsiteX41" fmla="*/ 861802 w 3135664"/>
              <a:gd name="connsiteY41" fmla="*/ 1108609 h 1885445"/>
              <a:gd name="connsiteX42" fmla="*/ 546213 w 3135664"/>
              <a:gd name="connsiteY42" fmla="*/ 1149069 h 1885445"/>
              <a:gd name="connsiteX43" fmla="*/ 497660 w 3135664"/>
              <a:gd name="connsiteY43" fmla="*/ 1391830 h 1885445"/>
              <a:gd name="connsiteX44" fmla="*/ 708053 w 3135664"/>
              <a:gd name="connsiteY44" fmla="*/ 1464659 h 1885445"/>
              <a:gd name="connsiteX45" fmla="*/ 764698 w 3135664"/>
              <a:gd name="connsiteY45" fmla="*/ 1521303 h 1885445"/>
              <a:gd name="connsiteX46" fmla="*/ 772790 w 3135664"/>
              <a:gd name="connsiteY46" fmla="*/ 1755972 h 1885445"/>
              <a:gd name="connsiteX47" fmla="*/ 772790 w 3135664"/>
              <a:gd name="connsiteY47" fmla="*/ 1755972 h 1885445"/>
              <a:gd name="connsiteX48" fmla="*/ 764698 w 3135664"/>
              <a:gd name="connsiteY48" fmla="*/ 1796432 h 1885445"/>
              <a:gd name="connsiteX49" fmla="*/ 716145 w 3135664"/>
              <a:gd name="connsiteY49" fmla="*/ 1853076 h 1885445"/>
              <a:gd name="connsiteX50" fmla="*/ 667593 w 3135664"/>
              <a:gd name="connsiteY50" fmla="*/ 1869261 h 1885445"/>
              <a:gd name="connsiteX51" fmla="*/ 303452 w 3135664"/>
              <a:gd name="connsiteY51" fmla="*/ 1885445 h 1885445"/>
              <a:gd name="connsiteX52" fmla="*/ 254899 w 3135664"/>
              <a:gd name="connsiteY52" fmla="*/ 1869261 h 1885445"/>
              <a:gd name="connsiteX53" fmla="*/ 109243 w 3135664"/>
              <a:gd name="connsiteY53" fmla="*/ 1820708 h 1885445"/>
              <a:gd name="connsiteX54" fmla="*/ 141611 w 3135664"/>
              <a:gd name="connsiteY54"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492981 w 3135664"/>
              <a:gd name="connsiteY32" fmla="*/ 1521303 h 1885445"/>
              <a:gd name="connsiteX33" fmla="*/ 1468705 w 3135664"/>
              <a:gd name="connsiteY33" fmla="*/ 1529395 h 1885445"/>
              <a:gd name="connsiteX34" fmla="*/ 1468705 w 3135664"/>
              <a:gd name="connsiteY34" fmla="*/ 1221898 h 1885445"/>
              <a:gd name="connsiteX35" fmla="*/ 1476797 w 3135664"/>
              <a:gd name="connsiteY35" fmla="*/ 1116701 h 1885445"/>
              <a:gd name="connsiteX36" fmla="*/ 1145023 w 3135664"/>
              <a:gd name="connsiteY36" fmla="*/ 1019597 h 1885445"/>
              <a:gd name="connsiteX37" fmla="*/ 1056011 w 3135664"/>
              <a:gd name="connsiteY37" fmla="*/ 1003413 h 1885445"/>
              <a:gd name="connsiteX38" fmla="*/ 942722 w 3135664"/>
              <a:gd name="connsiteY38" fmla="*/ 1051965 h 1885445"/>
              <a:gd name="connsiteX39" fmla="*/ 869894 w 3135664"/>
              <a:gd name="connsiteY39" fmla="*/ 1084333 h 1885445"/>
              <a:gd name="connsiteX40" fmla="*/ 861802 w 3135664"/>
              <a:gd name="connsiteY40" fmla="*/ 1108609 h 1885445"/>
              <a:gd name="connsiteX41" fmla="*/ 546213 w 3135664"/>
              <a:gd name="connsiteY41" fmla="*/ 1149069 h 1885445"/>
              <a:gd name="connsiteX42" fmla="*/ 497660 w 3135664"/>
              <a:gd name="connsiteY42" fmla="*/ 1391830 h 1885445"/>
              <a:gd name="connsiteX43" fmla="*/ 708053 w 3135664"/>
              <a:gd name="connsiteY43" fmla="*/ 1464659 h 1885445"/>
              <a:gd name="connsiteX44" fmla="*/ 764698 w 3135664"/>
              <a:gd name="connsiteY44" fmla="*/ 1521303 h 1885445"/>
              <a:gd name="connsiteX45" fmla="*/ 772790 w 3135664"/>
              <a:gd name="connsiteY45" fmla="*/ 1755972 h 1885445"/>
              <a:gd name="connsiteX46" fmla="*/ 772790 w 3135664"/>
              <a:gd name="connsiteY46" fmla="*/ 1755972 h 1885445"/>
              <a:gd name="connsiteX47" fmla="*/ 764698 w 3135664"/>
              <a:gd name="connsiteY47" fmla="*/ 1796432 h 1885445"/>
              <a:gd name="connsiteX48" fmla="*/ 716145 w 3135664"/>
              <a:gd name="connsiteY48" fmla="*/ 1853076 h 1885445"/>
              <a:gd name="connsiteX49" fmla="*/ 667593 w 3135664"/>
              <a:gd name="connsiteY49" fmla="*/ 1869261 h 1885445"/>
              <a:gd name="connsiteX50" fmla="*/ 303452 w 3135664"/>
              <a:gd name="connsiteY50" fmla="*/ 1885445 h 1885445"/>
              <a:gd name="connsiteX51" fmla="*/ 254899 w 3135664"/>
              <a:gd name="connsiteY51" fmla="*/ 1869261 h 1885445"/>
              <a:gd name="connsiteX52" fmla="*/ 109243 w 3135664"/>
              <a:gd name="connsiteY52" fmla="*/ 1820708 h 1885445"/>
              <a:gd name="connsiteX53" fmla="*/ 141611 w 3135664"/>
              <a:gd name="connsiteY53"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492981 w 3135664"/>
              <a:gd name="connsiteY32" fmla="*/ 1521303 h 1885445"/>
              <a:gd name="connsiteX33" fmla="*/ 1468705 w 3135664"/>
              <a:gd name="connsiteY33" fmla="*/ 1221898 h 1885445"/>
              <a:gd name="connsiteX34" fmla="*/ 1476797 w 3135664"/>
              <a:gd name="connsiteY34" fmla="*/ 1116701 h 1885445"/>
              <a:gd name="connsiteX35" fmla="*/ 1145023 w 3135664"/>
              <a:gd name="connsiteY35" fmla="*/ 1019597 h 1885445"/>
              <a:gd name="connsiteX36" fmla="*/ 1056011 w 3135664"/>
              <a:gd name="connsiteY36" fmla="*/ 1003413 h 1885445"/>
              <a:gd name="connsiteX37" fmla="*/ 942722 w 3135664"/>
              <a:gd name="connsiteY37" fmla="*/ 1051965 h 1885445"/>
              <a:gd name="connsiteX38" fmla="*/ 869894 w 3135664"/>
              <a:gd name="connsiteY38" fmla="*/ 1084333 h 1885445"/>
              <a:gd name="connsiteX39" fmla="*/ 861802 w 3135664"/>
              <a:gd name="connsiteY39" fmla="*/ 1108609 h 1885445"/>
              <a:gd name="connsiteX40" fmla="*/ 546213 w 3135664"/>
              <a:gd name="connsiteY40" fmla="*/ 1149069 h 1885445"/>
              <a:gd name="connsiteX41" fmla="*/ 497660 w 3135664"/>
              <a:gd name="connsiteY41" fmla="*/ 1391830 h 1885445"/>
              <a:gd name="connsiteX42" fmla="*/ 708053 w 3135664"/>
              <a:gd name="connsiteY42" fmla="*/ 1464659 h 1885445"/>
              <a:gd name="connsiteX43" fmla="*/ 764698 w 3135664"/>
              <a:gd name="connsiteY43" fmla="*/ 1521303 h 1885445"/>
              <a:gd name="connsiteX44" fmla="*/ 772790 w 3135664"/>
              <a:gd name="connsiteY44" fmla="*/ 1755972 h 1885445"/>
              <a:gd name="connsiteX45" fmla="*/ 772790 w 3135664"/>
              <a:gd name="connsiteY45" fmla="*/ 1755972 h 1885445"/>
              <a:gd name="connsiteX46" fmla="*/ 764698 w 3135664"/>
              <a:gd name="connsiteY46" fmla="*/ 1796432 h 1885445"/>
              <a:gd name="connsiteX47" fmla="*/ 716145 w 3135664"/>
              <a:gd name="connsiteY47" fmla="*/ 1853076 h 1885445"/>
              <a:gd name="connsiteX48" fmla="*/ 667593 w 3135664"/>
              <a:gd name="connsiteY48" fmla="*/ 1869261 h 1885445"/>
              <a:gd name="connsiteX49" fmla="*/ 303452 w 3135664"/>
              <a:gd name="connsiteY49" fmla="*/ 1885445 h 1885445"/>
              <a:gd name="connsiteX50" fmla="*/ 254899 w 3135664"/>
              <a:gd name="connsiteY50" fmla="*/ 1869261 h 1885445"/>
              <a:gd name="connsiteX51" fmla="*/ 109243 w 3135664"/>
              <a:gd name="connsiteY51" fmla="*/ 1820708 h 1885445"/>
              <a:gd name="connsiteX52" fmla="*/ 141611 w 3135664"/>
              <a:gd name="connsiteY52"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492981 w 3135664"/>
              <a:gd name="connsiteY32" fmla="*/ 1521303 h 1885445"/>
              <a:gd name="connsiteX33" fmla="*/ 1476797 w 3135664"/>
              <a:gd name="connsiteY33" fmla="*/ 1116701 h 1885445"/>
              <a:gd name="connsiteX34" fmla="*/ 1145023 w 3135664"/>
              <a:gd name="connsiteY34" fmla="*/ 1019597 h 1885445"/>
              <a:gd name="connsiteX35" fmla="*/ 1056011 w 3135664"/>
              <a:gd name="connsiteY35" fmla="*/ 1003413 h 1885445"/>
              <a:gd name="connsiteX36" fmla="*/ 942722 w 3135664"/>
              <a:gd name="connsiteY36" fmla="*/ 1051965 h 1885445"/>
              <a:gd name="connsiteX37" fmla="*/ 869894 w 3135664"/>
              <a:gd name="connsiteY37" fmla="*/ 1084333 h 1885445"/>
              <a:gd name="connsiteX38" fmla="*/ 861802 w 3135664"/>
              <a:gd name="connsiteY38" fmla="*/ 1108609 h 1885445"/>
              <a:gd name="connsiteX39" fmla="*/ 546213 w 3135664"/>
              <a:gd name="connsiteY39" fmla="*/ 1149069 h 1885445"/>
              <a:gd name="connsiteX40" fmla="*/ 497660 w 3135664"/>
              <a:gd name="connsiteY40" fmla="*/ 1391830 h 1885445"/>
              <a:gd name="connsiteX41" fmla="*/ 708053 w 3135664"/>
              <a:gd name="connsiteY41" fmla="*/ 1464659 h 1885445"/>
              <a:gd name="connsiteX42" fmla="*/ 764698 w 3135664"/>
              <a:gd name="connsiteY42" fmla="*/ 1521303 h 1885445"/>
              <a:gd name="connsiteX43" fmla="*/ 772790 w 3135664"/>
              <a:gd name="connsiteY43" fmla="*/ 1755972 h 1885445"/>
              <a:gd name="connsiteX44" fmla="*/ 772790 w 3135664"/>
              <a:gd name="connsiteY44" fmla="*/ 1755972 h 1885445"/>
              <a:gd name="connsiteX45" fmla="*/ 764698 w 3135664"/>
              <a:gd name="connsiteY45" fmla="*/ 1796432 h 1885445"/>
              <a:gd name="connsiteX46" fmla="*/ 716145 w 3135664"/>
              <a:gd name="connsiteY46" fmla="*/ 1853076 h 1885445"/>
              <a:gd name="connsiteX47" fmla="*/ 667593 w 3135664"/>
              <a:gd name="connsiteY47" fmla="*/ 1869261 h 1885445"/>
              <a:gd name="connsiteX48" fmla="*/ 303452 w 3135664"/>
              <a:gd name="connsiteY48" fmla="*/ 1885445 h 1885445"/>
              <a:gd name="connsiteX49" fmla="*/ 254899 w 3135664"/>
              <a:gd name="connsiteY49" fmla="*/ 1869261 h 1885445"/>
              <a:gd name="connsiteX50" fmla="*/ 109243 w 3135664"/>
              <a:gd name="connsiteY50" fmla="*/ 1820708 h 1885445"/>
              <a:gd name="connsiteX51" fmla="*/ 141611 w 3135664"/>
              <a:gd name="connsiteY51"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492981 w 3135664"/>
              <a:gd name="connsiteY32" fmla="*/ 1521303 h 1885445"/>
              <a:gd name="connsiteX33" fmla="*/ 1476797 w 3135664"/>
              <a:gd name="connsiteY33" fmla="*/ 1116701 h 1885445"/>
              <a:gd name="connsiteX34" fmla="*/ 1056011 w 3135664"/>
              <a:gd name="connsiteY34" fmla="*/ 1003413 h 1885445"/>
              <a:gd name="connsiteX35" fmla="*/ 942722 w 3135664"/>
              <a:gd name="connsiteY35" fmla="*/ 1051965 h 1885445"/>
              <a:gd name="connsiteX36" fmla="*/ 869894 w 3135664"/>
              <a:gd name="connsiteY36" fmla="*/ 1084333 h 1885445"/>
              <a:gd name="connsiteX37" fmla="*/ 861802 w 3135664"/>
              <a:gd name="connsiteY37" fmla="*/ 1108609 h 1885445"/>
              <a:gd name="connsiteX38" fmla="*/ 546213 w 3135664"/>
              <a:gd name="connsiteY38" fmla="*/ 1149069 h 1885445"/>
              <a:gd name="connsiteX39" fmla="*/ 497660 w 3135664"/>
              <a:gd name="connsiteY39" fmla="*/ 1391830 h 1885445"/>
              <a:gd name="connsiteX40" fmla="*/ 708053 w 3135664"/>
              <a:gd name="connsiteY40" fmla="*/ 1464659 h 1885445"/>
              <a:gd name="connsiteX41" fmla="*/ 764698 w 3135664"/>
              <a:gd name="connsiteY41" fmla="*/ 1521303 h 1885445"/>
              <a:gd name="connsiteX42" fmla="*/ 772790 w 3135664"/>
              <a:gd name="connsiteY42" fmla="*/ 1755972 h 1885445"/>
              <a:gd name="connsiteX43" fmla="*/ 772790 w 3135664"/>
              <a:gd name="connsiteY43" fmla="*/ 1755972 h 1885445"/>
              <a:gd name="connsiteX44" fmla="*/ 764698 w 3135664"/>
              <a:gd name="connsiteY44" fmla="*/ 1796432 h 1885445"/>
              <a:gd name="connsiteX45" fmla="*/ 716145 w 3135664"/>
              <a:gd name="connsiteY45" fmla="*/ 1853076 h 1885445"/>
              <a:gd name="connsiteX46" fmla="*/ 667593 w 3135664"/>
              <a:gd name="connsiteY46" fmla="*/ 1869261 h 1885445"/>
              <a:gd name="connsiteX47" fmla="*/ 303452 w 3135664"/>
              <a:gd name="connsiteY47" fmla="*/ 1885445 h 1885445"/>
              <a:gd name="connsiteX48" fmla="*/ 254899 w 3135664"/>
              <a:gd name="connsiteY48" fmla="*/ 1869261 h 1885445"/>
              <a:gd name="connsiteX49" fmla="*/ 109243 w 3135664"/>
              <a:gd name="connsiteY49" fmla="*/ 1820708 h 1885445"/>
              <a:gd name="connsiteX50" fmla="*/ 141611 w 3135664"/>
              <a:gd name="connsiteY50"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492981 w 3135664"/>
              <a:gd name="connsiteY32" fmla="*/ 1521303 h 1885445"/>
              <a:gd name="connsiteX33" fmla="*/ 1476797 w 3135664"/>
              <a:gd name="connsiteY33" fmla="*/ 1116701 h 1885445"/>
              <a:gd name="connsiteX34" fmla="*/ 1056011 w 3135664"/>
              <a:gd name="connsiteY34" fmla="*/ 1003413 h 1885445"/>
              <a:gd name="connsiteX35" fmla="*/ 869894 w 3135664"/>
              <a:gd name="connsiteY35" fmla="*/ 1084333 h 1885445"/>
              <a:gd name="connsiteX36" fmla="*/ 861802 w 3135664"/>
              <a:gd name="connsiteY36" fmla="*/ 1108609 h 1885445"/>
              <a:gd name="connsiteX37" fmla="*/ 546213 w 3135664"/>
              <a:gd name="connsiteY37" fmla="*/ 1149069 h 1885445"/>
              <a:gd name="connsiteX38" fmla="*/ 497660 w 3135664"/>
              <a:gd name="connsiteY38" fmla="*/ 1391830 h 1885445"/>
              <a:gd name="connsiteX39" fmla="*/ 708053 w 3135664"/>
              <a:gd name="connsiteY39" fmla="*/ 1464659 h 1885445"/>
              <a:gd name="connsiteX40" fmla="*/ 764698 w 3135664"/>
              <a:gd name="connsiteY40" fmla="*/ 1521303 h 1885445"/>
              <a:gd name="connsiteX41" fmla="*/ 772790 w 3135664"/>
              <a:gd name="connsiteY41" fmla="*/ 1755972 h 1885445"/>
              <a:gd name="connsiteX42" fmla="*/ 772790 w 3135664"/>
              <a:gd name="connsiteY42" fmla="*/ 1755972 h 1885445"/>
              <a:gd name="connsiteX43" fmla="*/ 764698 w 3135664"/>
              <a:gd name="connsiteY43" fmla="*/ 1796432 h 1885445"/>
              <a:gd name="connsiteX44" fmla="*/ 716145 w 3135664"/>
              <a:gd name="connsiteY44" fmla="*/ 1853076 h 1885445"/>
              <a:gd name="connsiteX45" fmla="*/ 667593 w 3135664"/>
              <a:gd name="connsiteY45" fmla="*/ 1869261 h 1885445"/>
              <a:gd name="connsiteX46" fmla="*/ 303452 w 3135664"/>
              <a:gd name="connsiteY46" fmla="*/ 1885445 h 1885445"/>
              <a:gd name="connsiteX47" fmla="*/ 254899 w 3135664"/>
              <a:gd name="connsiteY47" fmla="*/ 1869261 h 1885445"/>
              <a:gd name="connsiteX48" fmla="*/ 109243 w 3135664"/>
              <a:gd name="connsiteY48" fmla="*/ 1820708 h 1885445"/>
              <a:gd name="connsiteX49" fmla="*/ 141611 w 3135664"/>
              <a:gd name="connsiteY49"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492981 w 3135664"/>
              <a:gd name="connsiteY32" fmla="*/ 1521303 h 1885445"/>
              <a:gd name="connsiteX33" fmla="*/ 1476797 w 3135664"/>
              <a:gd name="connsiteY33" fmla="*/ 1116701 h 1885445"/>
              <a:gd name="connsiteX34" fmla="*/ 1056011 w 3135664"/>
              <a:gd name="connsiteY34" fmla="*/ 1003413 h 1885445"/>
              <a:gd name="connsiteX35" fmla="*/ 869894 w 3135664"/>
              <a:gd name="connsiteY35" fmla="*/ 1084333 h 1885445"/>
              <a:gd name="connsiteX36" fmla="*/ 546213 w 3135664"/>
              <a:gd name="connsiteY36" fmla="*/ 1149069 h 1885445"/>
              <a:gd name="connsiteX37" fmla="*/ 497660 w 3135664"/>
              <a:gd name="connsiteY37" fmla="*/ 1391830 h 1885445"/>
              <a:gd name="connsiteX38" fmla="*/ 708053 w 3135664"/>
              <a:gd name="connsiteY38" fmla="*/ 1464659 h 1885445"/>
              <a:gd name="connsiteX39" fmla="*/ 764698 w 3135664"/>
              <a:gd name="connsiteY39" fmla="*/ 1521303 h 1885445"/>
              <a:gd name="connsiteX40" fmla="*/ 772790 w 3135664"/>
              <a:gd name="connsiteY40" fmla="*/ 1755972 h 1885445"/>
              <a:gd name="connsiteX41" fmla="*/ 772790 w 3135664"/>
              <a:gd name="connsiteY41" fmla="*/ 1755972 h 1885445"/>
              <a:gd name="connsiteX42" fmla="*/ 764698 w 3135664"/>
              <a:gd name="connsiteY42" fmla="*/ 1796432 h 1885445"/>
              <a:gd name="connsiteX43" fmla="*/ 716145 w 3135664"/>
              <a:gd name="connsiteY43" fmla="*/ 1853076 h 1885445"/>
              <a:gd name="connsiteX44" fmla="*/ 667593 w 3135664"/>
              <a:gd name="connsiteY44" fmla="*/ 1869261 h 1885445"/>
              <a:gd name="connsiteX45" fmla="*/ 303452 w 3135664"/>
              <a:gd name="connsiteY45" fmla="*/ 1885445 h 1885445"/>
              <a:gd name="connsiteX46" fmla="*/ 254899 w 3135664"/>
              <a:gd name="connsiteY46" fmla="*/ 1869261 h 1885445"/>
              <a:gd name="connsiteX47" fmla="*/ 109243 w 3135664"/>
              <a:gd name="connsiteY47" fmla="*/ 1820708 h 1885445"/>
              <a:gd name="connsiteX48" fmla="*/ 141611 w 3135664"/>
              <a:gd name="connsiteY48"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492981 w 3135664"/>
              <a:gd name="connsiteY32" fmla="*/ 1521303 h 1885445"/>
              <a:gd name="connsiteX33" fmla="*/ 1476797 w 3135664"/>
              <a:gd name="connsiteY33" fmla="*/ 1116701 h 1885445"/>
              <a:gd name="connsiteX34" fmla="*/ 1056011 w 3135664"/>
              <a:gd name="connsiteY34" fmla="*/ 1003413 h 1885445"/>
              <a:gd name="connsiteX35" fmla="*/ 869894 w 3135664"/>
              <a:gd name="connsiteY35" fmla="*/ 1084333 h 1885445"/>
              <a:gd name="connsiteX36" fmla="*/ 546213 w 3135664"/>
              <a:gd name="connsiteY36" fmla="*/ 1149069 h 1885445"/>
              <a:gd name="connsiteX37" fmla="*/ 497660 w 3135664"/>
              <a:gd name="connsiteY37" fmla="*/ 1391830 h 1885445"/>
              <a:gd name="connsiteX38" fmla="*/ 764698 w 3135664"/>
              <a:gd name="connsiteY38" fmla="*/ 1521303 h 1885445"/>
              <a:gd name="connsiteX39" fmla="*/ 772790 w 3135664"/>
              <a:gd name="connsiteY39" fmla="*/ 1755972 h 1885445"/>
              <a:gd name="connsiteX40" fmla="*/ 772790 w 3135664"/>
              <a:gd name="connsiteY40" fmla="*/ 1755972 h 1885445"/>
              <a:gd name="connsiteX41" fmla="*/ 764698 w 3135664"/>
              <a:gd name="connsiteY41" fmla="*/ 1796432 h 1885445"/>
              <a:gd name="connsiteX42" fmla="*/ 716145 w 3135664"/>
              <a:gd name="connsiteY42" fmla="*/ 1853076 h 1885445"/>
              <a:gd name="connsiteX43" fmla="*/ 667593 w 3135664"/>
              <a:gd name="connsiteY43" fmla="*/ 1869261 h 1885445"/>
              <a:gd name="connsiteX44" fmla="*/ 303452 w 3135664"/>
              <a:gd name="connsiteY44" fmla="*/ 1885445 h 1885445"/>
              <a:gd name="connsiteX45" fmla="*/ 254899 w 3135664"/>
              <a:gd name="connsiteY45" fmla="*/ 1869261 h 1885445"/>
              <a:gd name="connsiteX46" fmla="*/ 109243 w 3135664"/>
              <a:gd name="connsiteY46" fmla="*/ 1820708 h 1885445"/>
              <a:gd name="connsiteX47" fmla="*/ 141611 w 3135664"/>
              <a:gd name="connsiteY47"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492981 w 3135664"/>
              <a:gd name="connsiteY32" fmla="*/ 1521303 h 1885445"/>
              <a:gd name="connsiteX33" fmla="*/ 1476797 w 3135664"/>
              <a:gd name="connsiteY33" fmla="*/ 1116701 h 1885445"/>
              <a:gd name="connsiteX34" fmla="*/ 1056011 w 3135664"/>
              <a:gd name="connsiteY34" fmla="*/ 1003413 h 1885445"/>
              <a:gd name="connsiteX35" fmla="*/ 869894 w 3135664"/>
              <a:gd name="connsiteY35" fmla="*/ 1084333 h 1885445"/>
              <a:gd name="connsiteX36" fmla="*/ 546213 w 3135664"/>
              <a:gd name="connsiteY36" fmla="*/ 1149069 h 1885445"/>
              <a:gd name="connsiteX37" fmla="*/ 497660 w 3135664"/>
              <a:gd name="connsiteY37" fmla="*/ 1391830 h 1885445"/>
              <a:gd name="connsiteX38" fmla="*/ 764698 w 3135664"/>
              <a:gd name="connsiteY38" fmla="*/ 1521303 h 1885445"/>
              <a:gd name="connsiteX39" fmla="*/ 772790 w 3135664"/>
              <a:gd name="connsiteY39" fmla="*/ 1755972 h 1885445"/>
              <a:gd name="connsiteX40" fmla="*/ 772790 w 3135664"/>
              <a:gd name="connsiteY40" fmla="*/ 1755972 h 1885445"/>
              <a:gd name="connsiteX41" fmla="*/ 764698 w 3135664"/>
              <a:gd name="connsiteY41" fmla="*/ 1796432 h 1885445"/>
              <a:gd name="connsiteX42" fmla="*/ 667593 w 3135664"/>
              <a:gd name="connsiteY42" fmla="*/ 1869261 h 1885445"/>
              <a:gd name="connsiteX43" fmla="*/ 303452 w 3135664"/>
              <a:gd name="connsiteY43" fmla="*/ 1885445 h 1885445"/>
              <a:gd name="connsiteX44" fmla="*/ 254899 w 3135664"/>
              <a:gd name="connsiteY44" fmla="*/ 1869261 h 1885445"/>
              <a:gd name="connsiteX45" fmla="*/ 109243 w 3135664"/>
              <a:gd name="connsiteY45" fmla="*/ 1820708 h 1885445"/>
              <a:gd name="connsiteX46" fmla="*/ 141611 w 3135664"/>
              <a:gd name="connsiteY46"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492981 w 3135664"/>
              <a:gd name="connsiteY32" fmla="*/ 1521303 h 1885445"/>
              <a:gd name="connsiteX33" fmla="*/ 1476797 w 3135664"/>
              <a:gd name="connsiteY33" fmla="*/ 1116701 h 1885445"/>
              <a:gd name="connsiteX34" fmla="*/ 1056011 w 3135664"/>
              <a:gd name="connsiteY34" fmla="*/ 1003413 h 1885445"/>
              <a:gd name="connsiteX35" fmla="*/ 869894 w 3135664"/>
              <a:gd name="connsiteY35" fmla="*/ 1084333 h 1885445"/>
              <a:gd name="connsiteX36" fmla="*/ 546213 w 3135664"/>
              <a:gd name="connsiteY36" fmla="*/ 1149069 h 1885445"/>
              <a:gd name="connsiteX37" fmla="*/ 497660 w 3135664"/>
              <a:gd name="connsiteY37" fmla="*/ 1391830 h 1885445"/>
              <a:gd name="connsiteX38" fmla="*/ 764698 w 3135664"/>
              <a:gd name="connsiteY38" fmla="*/ 1521303 h 1885445"/>
              <a:gd name="connsiteX39" fmla="*/ 772790 w 3135664"/>
              <a:gd name="connsiteY39" fmla="*/ 1755972 h 1885445"/>
              <a:gd name="connsiteX40" fmla="*/ 772790 w 3135664"/>
              <a:gd name="connsiteY40" fmla="*/ 1755972 h 1885445"/>
              <a:gd name="connsiteX41" fmla="*/ 667593 w 3135664"/>
              <a:gd name="connsiteY41" fmla="*/ 1869261 h 1885445"/>
              <a:gd name="connsiteX42" fmla="*/ 303452 w 3135664"/>
              <a:gd name="connsiteY42" fmla="*/ 1885445 h 1885445"/>
              <a:gd name="connsiteX43" fmla="*/ 254899 w 3135664"/>
              <a:gd name="connsiteY43" fmla="*/ 1869261 h 1885445"/>
              <a:gd name="connsiteX44" fmla="*/ 109243 w 3135664"/>
              <a:gd name="connsiteY44" fmla="*/ 1820708 h 1885445"/>
              <a:gd name="connsiteX45" fmla="*/ 141611 w 3135664"/>
              <a:gd name="connsiteY45"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492981 w 3135664"/>
              <a:gd name="connsiteY32" fmla="*/ 1521303 h 1885445"/>
              <a:gd name="connsiteX33" fmla="*/ 1476797 w 3135664"/>
              <a:gd name="connsiteY33" fmla="*/ 1116701 h 1885445"/>
              <a:gd name="connsiteX34" fmla="*/ 1056011 w 3135664"/>
              <a:gd name="connsiteY34" fmla="*/ 1003413 h 1885445"/>
              <a:gd name="connsiteX35" fmla="*/ 869894 w 3135664"/>
              <a:gd name="connsiteY35" fmla="*/ 1084333 h 1885445"/>
              <a:gd name="connsiteX36" fmla="*/ 546213 w 3135664"/>
              <a:gd name="connsiteY36" fmla="*/ 1149069 h 1885445"/>
              <a:gd name="connsiteX37" fmla="*/ 497660 w 3135664"/>
              <a:gd name="connsiteY37" fmla="*/ 1391830 h 1885445"/>
              <a:gd name="connsiteX38" fmla="*/ 764698 w 3135664"/>
              <a:gd name="connsiteY38" fmla="*/ 1521303 h 1885445"/>
              <a:gd name="connsiteX39" fmla="*/ 772790 w 3135664"/>
              <a:gd name="connsiteY39" fmla="*/ 1755972 h 1885445"/>
              <a:gd name="connsiteX40" fmla="*/ 772790 w 3135664"/>
              <a:gd name="connsiteY40" fmla="*/ 1755972 h 1885445"/>
              <a:gd name="connsiteX41" fmla="*/ 667593 w 3135664"/>
              <a:gd name="connsiteY41" fmla="*/ 1869261 h 1885445"/>
              <a:gd name="connsiteX42" fmla="*/ 303452 w 3135664"/>
              <a:gd name="connsiteY42" fmla="*/ 1885445 h 1885445"/>
              <a:gd name="connsiteX43" fmla="*/ 109243 w 3135664"/>
              <a:gd name="connsiteY43" fmla="*/ 1820708 h 1885445"/>
              <a:gd name="connsiteX44" fmla="*/ 141611 w 3135664"/>
              <a:gd name="connsiteY44" fmla="*/ 1820708 h 1885445"/>
              <a:gd name="connsiteX0" fmla="*/ 109243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492981 w 3135664"/>
              <a:gd name="connsiteY32" fmla="*/ 1521303 h 1885445"/>
              <a:gd name="connsiteX33" fmla="*/ 1476797 w 3135664"/>
              <a:gd name="connsiteY33" fmla="*/ 1116701 h 1885445"/>
              <a:gd name="connsiteX34" fmla="*/ 1056011 w 3135664"/>
              <a:gd name="connsiteY34" fmla="*/ 1003413 h 1885445"/>
              <a:gd name="connsiteX35" fmla="*/ 869894 w 3135664"/>
              <a:gd name="connsiteY35" fmla="*/ 1084333 h 1885445"/>
              <a:gd name="connsiteX36" fmla="*/ 546213 w 3135664"/>
              <a:gd name="connsiteY36" fmla="*/ 1149069 h 1885445"/>
              <a:gd name="connsiteX37" fmla="*/ 497660 w 3135664"/>
              <a:gd name="connsiteY37" fmla="*/ 1391830 h 1885445"/>
              <a:gd name="connsiteX38" fmla="*/ 764698 w 3135664"/>
              <a:gd name="connsiteY38" fmla="*/ 1521303 h 1885445"/>
              <a:gd name="connsiteX39" fmla="*/ 772790 w 3135664"/>
              <a:gd name="connsiteY39" fmla="*/ 1755972 h 1885445"/>
              <a:gd name="connsiteX40" fmla="*/ 772790 w 3135664"/>
              <a:gd name="connsiteY40" fmla="*/ 1755972 h 1885445"/>
              <a:gd name="connsiteX41" fmla="*/ 667593 w 3135664"/>
              <a:gd name="connsiteY41" fmla="*/ 1869261 h 1885445"/>
              <a:gd name="connsiteX42" fmla="*/ 303452 w 3135664"/>
              <a:gd name="connsiteY42" fmla="*/ 1885445 h 1885445"/>
              <a:gd name="connsiteX43" fmla="*/ 109243 w 3135664"/>
              <a:gd name="connsiteY43" fmla="*/ 1820708 h 1885445"/>
              <a:gd name="connsiteX0" fmla="*/ 303452 w 3135664"/>
              <a:gd name="connsiteY0" fmla="*/ 1885445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492981 w 3135664"/>
              <a:gd name="connsiteY32" fmla="*/ 1521303 h 1885445"/>
              <a:gd name="connsiteX33" fmla="*/ 1476797 w 3135664"/>
              <a:gd name="connsiteY33" fmla="*/ 1116701 h 1885445"/>
              <a:gd name="connsiteX34" fmla="*/ 1056011 w 3135664"/>
              <a:gd name="connsiteY34" fmla="*/ 1003413 h 1885445"/>
              <a:gd name="connsiteX35" fmla="*/ 869894 w 3135664"/>
              <a:gd name="connsiteY35" fmla="*/ 1084333 h 1885445"/>
              <a:gd name="connsiteX36" fmla="*/ 546213 w 3135664"/>
              <a:gd name="connsiteY36" fmla="*/ 1149069 h 1885445"/>
              <a:gd name="connsiteX37" fmla="*/ 497660 w 3135664"/>
              <a:gd name="connsiteY37" fmla="*/ 1391830 h 1885445"/>
              <a:gd name="connsiteX38" fmla="*/ 764698 w 3135664"/>
              <a:gd name="connsiteY38" fmla="*/ 1521303 h 1885445"/>
              <a:gd name="connsiteX39" fmla="*/ 772790 w 3135664"/>
              <a:gd name="connsiteY39" fmla="*/ 1755972 h 1885445"/>
              <a:gd name="connsiteX40" fmla="*/ 772790 w 3135664"/>
              <a:gd name="connsiteY40" fmla="*/ 1755972 h 1885445"/>
              <a:gd name="connsiteX41" fmla="*/ 667593 w 3135664"/>
              <a:gd name="connsiteY41" fmla="*/ 1869261 h 1885445"/>
              <a:gd name="connsiteX42" fmla="*/ 303452 w 3135664"/>
              <a:gd name="connsiteY42" fmla="*/ 1885445 h 1885445"/>
              <a:gd name="connsiteX0" fmla="*/ 303452 w 3135664"/>
              <a:gd name="connsiteY0" fmla="*/ 1885445 h 1885445"/>
              <a:gd name="connsiteX1" fmla="*/ 133519 w 3135664"/>
              <a:gd name="connsiteY1" fmla="*/ 1796432 h 1885445"/>
              <a:gd name="connsiteX2" fmla="*/ 101151 w 3135664"/>
              <a:gd name="connsiteY2" fmla="*/ 1626499 h 1885445"/>
              <a:gd name="connsiteX3" fmla="*/ 4046 w 3135664"/>
              <a:gd name="connsiteY3" fmla="*/ 776836 h 1885445"/>
              <a:gd name="connsiteX4" fmla="*/ 125427 w 3135664"/>
              <a:gd name="connsiteY4" fmla="*/ 517891 h 1885445"/>
              <a:gd name="connsiteX5" fmla="*/ 206347 w 3135664"/>
              <a:gd name="connsiteY5" fmla="*/ 501707 h 1885445"/>
              <a:gd name="connsiteX6" fmla="*/ 254899 w 3135664"/>
              <a:gd name="connsiteY6" fmla="*/ 517891 h 1885445"/>
              <a:gd name="connsiteX7" fmla="*/ 400556 w 3135664"/>
              <a:gd name="connsiteY7" fmla="*/ 574535 h 1885445"/>
              <a:gd name="connsiteX8" fmla="*/ 570489 w 3135664"/>
              <a:gd name="connsiteY8" fmla="*/ 606903 h 1885445"/>
              <a:gd name="connsiteX9" fmla="*/ 619041 w 3135664"/>
              <a:gd name="connsiteY9" fmla="*/ 623087 h 1885445"/>
              <a:gd name="connsiteX10" fmla="*/ 780882 w 3135664"/>
              <a:gd name="connsiteY10" fmla="*/ 655455 h 1885445"/>
              <a:gd name="connsiteX11" fmla="*/ 853710 w 3135664"/>
              <a:gd name="connsiteY11" fmla="*/ 671639 h 1885445"/>
              <a:gd name="connsiteX12" fmla="*/ 1363508 w 3135664"/>
              <a:gd name="connsiteY12" fmla="*/ 679731 h 1885445"/>
              <a:gd name="connsiteX13" fmla="*/ 1444429 w 3135664"/>
              <a:gd name="connsiteY13" fmla="*/ 614995 h 1885445"/>
              <a:gd name="connsiteX14" fmla="*/ 1509165 w 3135664"/>
              <a:gd name="connsiteY14" fmla="*/ 550259 h 1885445"/>
              <a:gd name="connsiteX15" fmla="*/ 1541533 w 3135664"/>
              <a:gd name="connsiteY15" fmla="*/ 194209 h 1885445"/>
              <a:gd name="connsiteX16" fmla="*/ 1549625 w 3135664"/>
              <a:gd name="connsiteY16" fmla="*/ 64737 h 1885445"/>
              <a:gd name="connsiteX17" fmla="*/ 1768110 w 3135664"/>
              <a:gd name="connsiteY17" fmla="*/ 0 h 1885445"/>
              <a:gd name="connsiteX18" fmla="*/ 1905675 w 3135664"/>
              <a:gd name="connsiteY18" fmla="*/ 40461 h 1885445"/>
              <a:gd name="connsiteX19" fmla="*/ 2294092 w 3135664"/>
              <a:gd name="connsiteY19" fmla="*/ 72829 h 1885445"/>
              <a:gd name="connsiteX20" fmla="*/ 2464025 w 3135664"/>
              <a:gd name="connsiteY20" fmla="*/ 121381 h 1885445"/>
              <a:gd name="connsiteX21" fmla="*/ 2731062 w 3135664"/>
              <a:gd name="connsiteY21" fmla="*/ 210393 h 1885445"/>
              <a:gd name="connsiteX22" fmla="*/ 2998099 w 3135664"/>
              <a:gd name="connsiteY22" fmla="*/ 186117 h 1885445"/>
              <a:gd name="connsiteX23" fmla="*/ 3038560 w 3135664"/>
              <a:gd name="connsiteY23" fmla="*/ 380326 h 1885445"/>
              <a:gd name="connsiteX24" fmla="*/ 3119480 w 3135664"/>
              <a:gd name="connsiteY24" fmla="*/ 1027689 h 1885445"/>
              <a:gd name="connsiteX25" fmla="*/ 3119480 w 3135664"/>
              <a:gd name="connsiteY25" fmla="*/ 1594131 h 1885445"/>
              <a:gd name="connsiteX26" fmla="*/ 2682510 w 3135664"/>
              <a:gd name="connsiteY26" fmla="*/ 1626499 h 1885445"/>
              <a:gd name="connsiteX27" fmla="*/ 2496393 w 3135664"/>
              <a:gd name="connsiteY27" fmla="*/ 1561763 h 1885445"/>
              <a:gd name="connsiteX28" fmla="*/ 2415473 w 3135664"/>
              <a:gd name="connsiteY28" fmla="*/ 1537487 h 1885445"/>
              <a:gd name="connsiteX29" fmla="*/ 2164620 w 3135664"/>
              <a:gd name="connsiteY29" fmla="*/ 1472751 h 1885445"/>
              <a:gd name="connsiteX30" fmla="*/ 1881399 w 3135664"/>
              <a:gd name="connsiteY30" fmla="*/ 1505119 h 1885445"/>
              <a:gd name="connsiteX31" fmla="*/ 1492981 w 3135664"/>
              <a:gd name="connsiteY31" fmla="*/ 1521303 h 1885445"/>
              <a:gd name="connsiteX32" fmla="*/ 1476797 w 3135664"/>
              <a:gd name="connsiteY32" fmla="*/ 1116701 h 1885445"/>
              <a:gd name="connsiteX33" fmla="*/ 1056011 w 3135664"/>
              <a:gd name="connsiteY33" fmla="*/ 1003413 h 1885445"/>
              <a:gd name="connsiteX34" fmla="*/ 869894 w 3135664"/>
              <a:gd name="connsiteY34" fmla="*/ 1084333 h 1885445"/>
              <a:gd name="connsiteX35" fmla="*/ 546213 w 3135664"/>
              <a:gd name="connsiteY35" fmla="*/ 1149069 h 1885445"/>
              <a:gd name="connsiteX36" fmla="*/ 497660 w 3135664"/>
              <a:gd name="connsiteY36" fmla="*/ 1391830 h 1885445"/>
              <a:gd name="connsiteX37" fmla="*/ 764698 w 3135664"/>
              <a:gd name="connsiteY37" fmla="*/ 1521303 h 1885445"/>
              <a:gd name="connsiteX38" fmla="*/ 772790 w 3135664"/>
              <a:gd name="connsiteY38" fmla="*/ 1755972 h 1885445"/>
              <a:gd name="connsiteX39" fmla="*/ 772790 w 3135664"/>
              <a:gd name="connsiteY39" fmla="*/ 1755972 h 1885445"/>
              <a:gd name="connsiteX40" fmla="*/ 667593 w 3135664"/>
              <a:gd name="connsiteY40" fmla="*/ 1869261 h 1885445"/>
              <a:gd name="connsiteX41" fmla="*/ 303452 w 3135664"/>
              <a:gd name="connsiteY41" fmla="*/ 1885445 h 1885445"/>
              <a:gd name="connsiteX0" fmla="*/ 299406 w 3131618"/>
              <a:gd name="connsiteY0" fmla="*/ 1885445 h 1885445"/>
              <a:gd name="connsiteX1" fmla="*/ 129473 w 3131618"/>
              <a:gd name="connsiteY1" fmla="*/ 1796432 h 1885445"/>
              <a:gd name="connsiteX2" fmla="*/ 0 w 3131618"/>
              <a:gd name="connsiteY2" fmla="*/ 776836 h 1885445"/>
              <a:gd name="connsiteX3" fmla="*/ 121381 w 3131618"/>
              <a:gd name="connsiteY3" fmla="*/ 517891 h 1885445"/>
              <a:gd name="connsiteX4" fmla="*/ 202301 w 3131618"/>
              <a:gd name="connsiteY4" fmla="*/ 501707 h 1885445"/>
              <a:gd name="connsiteX5" fmla="*/ 250853 w 3131618"/>
              <a:gd name="connsiteY5" fmla="*/ 517891 h 1885445"/>
              <a:gd name="connsiteX6" fmla="*/ 396510 w 3131618"/>
              <a:gd name="connsiteY6" fmla="*/ 574535 h 1885445"/>
              <a:gd name="connsiteX7" fmla="*/ 566443 w 3131618"/>
              <a:gd name="connsiteY7" fmla="*/ 606903 h 1885445"/>
              <a:gd name="connsiteX8" fmla="*/ 614995 w 3131618"/>
              <a:gd name="connsiteY8" fmla="*/ 623087 h 1885445"/>
              <a:gd name="connsiteX9" fmla="*/ 776836 w 3131618"/>
              <a:gd name="connsiteY9" fmla="*/ 655455 h 1885445"/>
              <a:gd name="connsiteX10" fmla="*/ 849664 w 3131618"/>
              <a:gd name="connsiteY10" fmla="*/ 671639 h 1885445"/>
              <a:gd name="connsiteX11" fmla="*/ 1359462 w 3131618"/>
              <a:gd name="connsiteY11" fmla="*/ 679731 h 1885445"/>
              <a:gd name="connsiteX12" fmla="*/ 1440383 w 3131618"/>
              <a:gd name="connsiteY12" fmla="*/ 614995 h 1885445"/>
              <a:gd name="connsiteX13" fmla="*/ 1505119 w 3131618"/>
              <a:gd name="connsiteY13" fmla="*/ 550259 h 1885445"/>
              <a:gd name="connsiteX14" fmla="*/ 1537487 w 3131618"/>
              <a:gd name="connsiteY14" fmla="*/ 194209 h 1885445"/>
              <a:gd name="connsiteX15" fmla="*/ 1545579 w 3131618"/>
              <a:gd name="connsiteY15" fmla="*/ 64737 h 1885445"/>
              <a:gd name="connsiteX16" fmla="*/ 1764064 w 3131618"/>
              <a:gd name="connsiteY16" fmla="*/ 0 h 1885445"/>
              <a:gd name="connsiteX17" fmla="*/ 1901629 w 3131618"/>
              <a:gd name="connsiteY17" fmla="*/ 40461 h 1885445"/>
              <a:gd name="connsiteX18" fmla="*/ 2290046 w 3131618"/>
              <a:gd name="connsiteY18" fmla="*/ 72829 h 1885445"/>
              <a:gd name="connsiteX19" fmla="*/ 2459979 w 3131618"/>
              <a:gd name="connsiteY19" fmla="*/ 121381 h 1885445"/>
              <a:gd name="connsiteX20" fmla="*/ 2727016 w 3131618"/>
              <a:gd name="connsiteY20" fmla="*/ 210393 h 1885445"/>
              <a:gd name="connsiteX21" fmla="*/ 2994053 w 3131618"/>
              <a:gd name="connsiteY21" fmla="*/ 186117 h 1885445"/>
              <a:gd name="connsiteX22" fmla="*/ 3034514 w 3131618"/>
              <a:gd name="connsiteY22" fmla="*/ 380326 h 1885445"/>
              <a:gd name="connsiteX23" fmla="*/ 3115434 w 3131618"/>
              <a:gd name="connsiteY23" fmla="*/ 1027689 h 1885445"/>
              <a:gd name="connsiteX24" fmla="*/ 3115434 w 3131618"/>
              <a:gd name="connsiteY24" fmla="*/ 1594131 h 1885445"/>
              <a:gd name="connsiteX25" fmla="*/ 2678464 w 3131618"/>
              <a:gd name="connsiteY25" fmla="*/ 1626499 h 1885445"/>
              <a:gd name="connsiteX26" fmla="*/ 2492347 w 3131618"/>
              <a:gd name="connsiteY26" fmla="*/ 1561763 h 1885445"/>
              <a:gd name="connsiteX27" fmla="*/ 2411427 w 3131618"/>
              <a:gd name="connsiteY27" fmla="*/ 1537487 h 1885445"/>
              <a:gd name="connsiteX28" fmla="*/ 2160574 w 3131618"/>
              <a:gd name="connsiteY28" fmla="*/ 1472751 h 1885445"/>
              <a:gd name="connsiteX29" fmla="*/ 1877353 w 3131618"/>
              <a:gd name="connsiteY29" fmla="*/ 1505119 h 1885445"/>
              <a:gd name="connsiteX30" fmla="*/ 1488935 w 3131618"/>
              <a:gd name="connsiteY30" fmla="*/ 1521303 h 1885445"/>
              <a:gd name="connsiteX31" fmla="*/ 1472751 w 3131618"/>
              <a:gd name="connsiteY31" fmla="*/ 1116701 h 1885445"/>
              <a:gd name="connsiteX32" fmla="*/ 1051965 w 3131618"/>
              <a:gd name="connsiteY32" fmla="*/ 1003413 h 1885445"/>
              <a:gd name="connsiteX33" fmla="*/ 865848 w 3131618"/>
              <a:gd name="connsiteY33" fmla="*/ 1084333 h 1885445"/>
              <a:gd name="connsiteX34" fmla="*/ 542167 w 3131618"/>
              <a:gd name="connsiteY34" fmla="*/ 1149069 h 1885445"/>
              <a:gd name="connsiteX35" fmla="*/ 493614 w 3131618"/>
              <a:gd name="connsiteY35" fmla="*/ 1391830 h 1885445"/>
              <a:gd name="connsiteX36" fmla="*/ 760652 w 3131618"/>
              <a:gd name="connsiteY36" fmla="*/ 1521303 h 1885445"/>
              <a:gd name="connsiteX37" fmla="*/ 768744 w 3131618"/>
              <a:gd name="connsiteY37" fmla="*/ 1755972 h 1885445"/>
              <a:gd name="connsiteX38" fmla="*/ 768744 w 3131618"/>
              <a:gd name="connsiteY38" fmla="*/ 1755972 h 1885445"/>
              <a:gd name="connsiteX39" fmla="*/ 663547 w 3131618"/>
              <a:gd name="connsiteY39" fmla="*/ 1869261 h 1885445"/>
              <a:gd name="connsiteX40" fmla="*/ 299406 w 3131618"/>
              <a:gd name="connsiteY40" fmla="*/ 1885445 h 1885445"/>
              <a:gd name="connsiteX0" fmla="*/ 299406 w 3131618"/>
              <a:gd name="connsiteY0" fmla="*/ 1885445 h 1885445"/>
              <a:gd name="connsiteX1" fmla="*/ 129473 w 3131618"/>
              <a:gd name="connsiteY1" fmla="*/ 1796432 h 1885445"/>
              <a:gd name="connsiteX2" fmla="*/ 0 w 3131618"/>
              <a:gd name="connsiteY2" fmla="*/ 776836 h 1885445"/>
              <a:gd name="connsiteX3" fmla="*/ 121381 w 3131618"/>
              <a:gd name="connsiteY3" fmla="*/ 517891 h 1885445"/>
              <a:gd name="connsiteX4" fmla="*/ 202301 w 3131618"/>
              <a:gd name="connsiteY4" fmla="*/ 501707 h 1885445"/>
              <a:gd name="connsiteX5" fmla="*/ 396510 w 3131618"/>
              <a:gd name="connsiteY5" fmla="*/ 574535 h 1885445"/>
              <a:gd name="connsiteX6" fmla="*/ 566443 w 3131618"/>
              <a:gd name="connsiteY6" fmla="*/ 606903 h 1885445"/>
              <a:gd name="connsiteX7" fmla="*/ 614995 w 3131618"/>
              <a:gd name="connsiteY7" fmla="*/ 623087 h 1885445"/>
              <a:gd name="connsiteX8" fmla="*/ 776836 w 3131618"/>
              <a:gd name="connsiteY8" fmla="*/ 655455 h 1885445"/>
              <a:gd name="connsiteX9" fmla="*/ 849664 w 3131618"/>
              <a:gd name="connsiteY9" fmla="*/ 671639 h 1885445"/>
              <a:gd name="connsiteX10" fmla="*/ 1359462 w 3131618"/>
              <a:gd name="connsiteY10" fmla="*/ 679731 h 1885445"/>
              <a:gd name="connsiteX11" fmla="*/ 1440383 w 3131618"/>
              <a:gd name="connsiteY11" fmla="*/ 614995 h 1885445"/>
              <a:gd name="connsiteX12" fmla="*/ 1505119 w 3131618"/>
              <a:gd name="connsiteY12" fmla="*/ 550259 h 1885445"/>
              <a:gd name="connsiteX13" fmla="*/ 1537487 w 3131618"/>
              <a:gd name="connsiteY13" fmla="*/ 194209 h 1885445"/>
              <a:gd name="connsiteX14" fmla="*/ 1545579 w 3131618"/>
              <a:gd name="connsiteY14" fmla="*/ 64737 h 1885445"/>
              <a:gd name="connsiteX15" fmla="*/ 1764064 w 3131618"/>
              <a:gd name="connsiteY15" fmla="*/ 0 h 1885445"/>
              <a:gd name="connsiteX16" fmla="*/ 1901629 w 3131618"/>
              <a:gd name="connsiteY16" fmla="*/ 40461 h 1885445"/>
              <a:gd name="connsiteX17" fmla="*/ 2290046 w 3131618"/>
              <a:gd name="connsiteY17" fmla="*/ 72829 h 1885445"/>
              <a:gd name="connsiteX18" fmla="*/ 2459979 w 3131618"/>
              <a:gd name="connsiteY18" fmla="*/ 121381 h 1885445"/>
              <a:gd name="connsiteX19" fmla="*/ 2727016 w 3131618"/>
              <a:gd name="connsiteY19" fmla="*/ 210393 h 1885445"/>
              <a:gd name="connsiteX20" fmla="*/ 2994053 w 3131618"/>
              <a:gd name="connsiteY20" fmla="*/ 186117 h 1885445"/>
              <a:gd name="connsiteX21" fmla="*/ 3034514 w 3131618"/>
              <a:gd name="connsiteY21" fmla="*/ 380326 h 1885445"/>
              <a:gd name="connsiteX22" fmla="*/ 3115434 w 3131618"/>
              <a:gd name="connsiteY22" fmla="*/ 1027689 h 1885445"/>
              <a:gd name="connsiteX23" fmla="*/ 3115434 w 3131618"/>
              <a:gd name="connsiteY23" fmla="*/ 1594131 h 1885445"/>
              <a:gd name="connsiteX24" fmla="*/ 2678464 w 3131618"/>
              <a:gd name="connsiteY24" fmla="*/ 1626499 h 1885445"/>
              <a:gd name="connsiteX25" fmla="*/ 2492347 w 3131618"/>
              <a:gd name="connsiteY25" fmla="*/ 1561763 h 1885445"/>
              <a:gd name="connsiteX26" fmla="*/ 2411427 w 3131618"/>
              <a:gd name="connsiteY26" fmla="*/ 1537487 h 1885445"/>
              <a:gd name="connsiteX27" fmla="*/ 2160574 w 3131618"/>
              <a:gd name="connsiteY27" fmla="*/ 1472751 h 1885445"/>
              <a:gd name="connsiteX28" fmla="*/ 1877353 w 3131618"/>
              <a:gd name="connsiteY28" fmla="*/ 1505119 h 1885445"/>
              <a:gd name="connsiteX29" fmla="*/ 1488935 w 3131618"/>
              <a:gd name="connsiteY29" fmla="*/ 1521303 h 1885445"/>
              <a:gd name="connsiteX30" fmla="*/ 1472751 w 3131618"/>
              <a:gd name="connsiteY30" fmla="*/ 1116701 h 1885445"/>
              <a:gd name="connsiteX31" fmla="*/ 1051965 w 3131618"/>
              <a:gd name="connsiteY31" fmla="*/ 1003413 h 1885445"/>
              <a:gd name="connsiteX32" fmla="*/ 865848 w 3131618"/>
              <a:gd name="connsiteY32" fmla="*/ 1084333 h 1885445"/>
              <a:gd name="connsiteX33" fmla="*/ 542167 w 3131618"/>
              <a:gd name="connsiteY33" fmla="*/ 1149069 h 1885445"/>
              <a:gd name="connsiteX34" fmla="*/ 493614 w 3131618"/>
              <a:gd name="connsiteY34" fmla="*/ 1391830 h 1885445"/>
              <a:gd name="connsiteX35" fmla="*/ 760652 w 3131618"/>
              <a:gd name="connsiteY35" fmla="*/ 1521303 h 1885445"/>
              <a:gd name="connsiteX36" fmla="*/ 768744 w 3131618"/>
              <a:gd name="connsiteY36" fmla="*/ 1755972 h 1885445"/>
              <a:gd name="connsiteX37" fmla="*/ 768744 w 3131618"/>
              <a:gd name="connsiteY37" fmla="*/ 1755972 h 1885445"/>
              <a:gd name="connsiteX38" fmla="*/ 663547 w 3131618"/>
              <a:gd name="connsiteY38" fmla="*/ 1869261 h 1885445"/>
              <a:gd name="connsiteX39" fmla="*/ 299406 w 3131618"/>
              <a:gd name="connsiteY39" fmla="*/ 1885445 h 1885445"/>
              <a:gd name="connsiteX0" fmla="*/ 299406 w 3131618"/>
              <a:gd name="connsiteY0" fmla="*/ 1885445 h 1885445"/>
              <a:gd name="connsiteX1" fmla="*/ 129473 w 3131618"/>
              <a:gd name="connsiteY1" fmla="*/ 1796432 h 1885445"/>
              <a:gd name="connsiteX2" fmla="*/ 0 w 3131618"/>
              <a:gd name="connsiteY2" fmla="*/ 776836 h 1885445"/>
              <a:gd name="connsiteX3" fmla="*/ 121381 w 3131618"/>
              <a:gd name="connsiteY3" fmla="*/ 517891 h 1885445"/>
              <a:gd name="connsiteX4" fmla="*/ 396510 w 3131618"/>
              <a:gd name="connsiteY4" fmla="*/ 574535 h 1885445"/>
              <a:gd name="connsiteX5" fmla="*/ 566443 w 3131618"/>
              <a:gd name="connsiteY5" fmla="*/ 606903 h 1885445"/>
              <a:gd name="connsiteX6" fmla="*/ 614995 w 3131618"/>
              <a:gd name="connsiteY6" fmla="*/ 623087 h 1885445"/>
              <a:gd name="connsiteX7" fmla="*/ 776836 w 3131618"/>
              <a:gd name="connsiteY7" fmla="*/ 655455 h 1885445"/>
              <a:gd name="connsiteX8" fmla="*/ 849664 w 3131618"/>
              <a:gd name="connsiteY8" fmla="*/ 671639 h 1885445"/>
              <a:gd name="connsiteX9" fmla="*/ 1359462 w 3131618"/>
              <a:gd name="connsiteY9" fmla="*/ 679731 h 1885445"/>
              <a:gd name="connsiteX10" fmla="*/ 1440383 w 3131618"/>
              <a:gd name="connsiteY10" fmla="*/ 614995 h 1885445"/>
              <a:gd name="connsiteX11" fmla="*/ 1505119 w 3131618"/>
              <a:gd name="connsiteY11" fmla="*/ 550259 h 1885445"/>
              <a:gd name="connsiteX12" fmla="*/ 1537487 w 3131618"/>
              <a:gd name="connsiteY12" fmla="*/ 194209 h 1885445"/>
              <a:gd name="connsiteX13" fmla="*/ 1545579 w 3131618"/>
              <a:gd name="connsiteY13" fmla="*/ 64737 h 1885445"/>
              <a:gd name="connsiteX14" fmla="*/ 1764064 w 3131618"/>
              <a:gd name="connsiteY14" fmla="*/ 0 h 1885445"/>
              <a:gd name="connsiteX15" fmla="*/ 1901629 w 3131618"/>
              <a:gd name="connsiteY15" fmla="*/ 40461 h 1885445"/>
              <a:gd name="connsiteX16" fmla="*/ 2290046 w 3131618"/>
              <a:gd name="connsiteY16" fmla="*/ 72829 h 1885445"/>
              <a:gd name="connsiteX17" fmla="*/ 2459979 w 3131618"/>
              <a:gd name="connsiteY17" fmla="*/ 121381 h 1885445"/>
              <a:gd name="connsiteX18" fmla="*/ 2727016 w 3131618"/>
              <a:gd name="connsiteY18" fmla="*/ 210393 h 1885445"/>
              <a:gd name="connsiteX19" fmla="*/ 2994053 w 3131618"/>
              <a:gd name="connsiteY19" fmla="*/ 186117 h 1885445"/>
              <a:gd name="connsiteX20" fmla="*/ 3034514 w 3131618"/>
              <a:gd name="connsiteY20" fmla="*/ 380326 h 1885445"/>
              <a:gd name="connsiteX21" fmla="*/ 3115434 w 3131618"/>
              <a:gd name="connsiteY21" fmla="*/ 1027689 h 1885445"/>
              <a:gd name="connsiteX22" fmla="*/ 3115434 w 3131618"/>
              <a:gd name="connsiteY22" fmla="*/ 1594131 h 1885445"/>
              <a:gd name="connsiteX23" fmla="*/ 2678464 w 3131618"/>
              <a:gd name="connsiteY23" fmla="*/ 1626499 h 1885445"/>
              <a:gd name="connsiteX24" fmla="*/ 2492347 w 3131618"/>
              <a:gd name="connsiteY24" fmla="*/ 1561763 h 1885445"/>
              <a:gd name="connsiteX25" fmla="*/ 2411427 w 3131618"/>
              <a:gd name="connsiteY25" fmla="*/ 1537487 h 1885445"/>
              <a:gd name="connsiteX26" fmla="*/ 2160574 w 3131618"/>
              <a:gd name="connsiteY26" fmla="*/ 1472751 h 1885445"/>
              <a:gd name="connsiteX27" fmla="*/ 1877353 w 3131618"/>
              <a:gd name="connsiteY27" fmla="*/ 1505119 h 1885445"/>
              <a:gd name="connsiteX28" fmla="*/ 1488935 w 3131618"/>
              <a:gd name="connsiteY28" fmla="*/ 1521303 h 1885445"/>
              <a:gd name="connsiteX29" fmla="*/ 1472751 w 3131618"/>
              <a:gd name="connsiteY29" fmla="*/ 1116701 h 1885445"/>
              <a:gd name="connsiteX30" fmla="*/ 1051965 w 3131618"/>
              <a:gd name="connsiteY30" fmla="*/ 1003413 h 1885445"/>
              <a:gd name="connsiteX31" fmla="*/ 865848 w 3131618"/>
              <a:gd name="connsiteY31" fmla="*/ 1084333 h 1885445"/>
              <a:gd name="connsiteX32" fmla="*/ 542167 w 3131618"/>
              <a:gd name="connsiteY32" fmla="*/ 1149069 h 1885445"/>
              <a:gd name="connsiteX33" fmla="*/ 493614 w 3131618"/>
              <a:gd name="connsiteY33" fmla="*/ 1391830 h 1885445"/>
              <a:gd name="connsiteX34" fmla="*/ 760652 w 3131618"/>
              <a:gd name="connsiteY34" fmla="*/ 1521303 h 1885445"/>
              <a:gd name="connsiteX35" fmla="*/ 768744 w 3131618"/>
              <a:gd name="connsiteY35" fmla="*/ 1755972 h 1885445"/>
              <a:gd name="connsiteX36" fmla="*/ 768744 w 3131618"/>
              <a:gd name="connsiteY36" fmla="*/ 1755972 h 1885445"/>
              <a:gd name="connsiteX37" fmla="*/ 663547 w 3131618"/>
              <a:gd name="connsiteY37" fmla="*/ 1869261 h 1885445"/>
              <a:gd name="connsiteX38" fmla="*/ 299406 w 3131618"/>
              <a:gd name="connsiteY38" fmla="*/ 1885445 h 1885445"/>
              <a:gd name="connsiteX0" fmla="*/ 299406 w 3131618"/>
              <a:gd name="connsiteY0" fmla="*/ 1885445 h 1885445"/>
              <a:gd name="connsiteX1" fmla="*/ 129473 w 3131618"/>
              <a:gd name="connsiteY1" fmla="*/ 1796432 h 1885445"/>
              <a:gd name="connsiteX2" fmla="*/ 0 w 3131618"/>
              <a:gd name="connsiteY2" fmla="*/ 776836 h 1885445"/>
              <a:gd name="connsiteX3" fmla="*/ 121381 w 3131618"/>
              <a:gd name="connsiteY3" fmla="*/ 517891 h 1885445"/>
              <a:gd name="connsiteX4" fmla="*/ 396510 w 3131618"/>
              <a:gd name="connsiteY4" fmla="*/ 574535 h 1885445"/>
              <a:gd name="connsiteX5" fmla="*/ 566443 w 3131618"/>
              <a:gd name="connsiteY5" fmla="*/ 606903 h 1885445"/>
              <a:gd name="connsiteX6" fmla="*/ 776836 w 3131618"/>
              <a:gd name="connsiteY6" fmla="*/ 655455 h 1885445"/>
              <a:gd name="connsiteX7" fmla="*/ 849664 w 3131618"/>
              <a:gd name="connsiteY7" fmla="*/ 671639 h 1885445"/>
              <a:gd name="connsiteX8" fmla="*/ 1359462 w 3131618"/>
              <a:gd name="connsiteY8" fmla="*/ 679731 h 1885445"/>
              <a:gd name="connsiteX9" fmla="*/ 1440383 w 3131618"/>
              <a:gd name="connsiteY9" fmla="*/ 614995 h 1885445"/>
              <a:gd name="connsiteX10" fmla="*/ 1505119 w 3131618"/>
              <a:gd name="connsiteY10" fmla="*/ 550259 h 1885445"/>
              <a:gd name="connsiteX11" fmla="*/ 1537487 w 3131618"/>
              <a:gd name="connsiteY11" fmla="*/ 194209 h 1885445"/>
              <a:gd name="connsiteX12" fmla="*/ 1545579 w 3131618"/>
              <a:gd name="connsiteY12" fmla="*/ 64737 h 1885445"/>
              <a:gd name="connsiteX13" fmla="*/ 1764064 w 3131618"/>
              <a:gd name="connsiteY13" fmla="*/ 0 h 1885445"/>
              <a:gd name="connsiteX14" fmla="*/ 1901629 w 3131618"/>
              <a:gd name="connsiteY14" fmla="*/ 40461 h 1885445"/>
              <a:gd name="connsiteX15" fmla="*/ 2290046 w 3131618"/>
              <a:gd name="connsiteY15" fmla="*/ 72829 h 1885445"/>
              <a:gd name="connsiteX16" fmla="*/ 2459979 w 3131618"/>
              <a:gd name="connsiteY16" fmla="*/ 121381 h 1885445"/>
              <a:gd name="connsiteX17" fmla="*/ 2727016 w 3131618"/>
              <a:gd name="connsiteY17" fmla="*/ 210393 h 1885445"/>
              <a:gd name="connsiteX18" fmla="*/ 2994053 w 3131618"/>
              <a:gd name="connsiteY18" fmla="*/ 186117 h 1885445"/>
              <a:gd name="connsiteX19" fmla="*/ 3034514 w 3131618"/>
              <a:gd name="connsiteY19" fmla="*/ 380326 h 1885445"/>
              <a:gd name="connsiteX20" fmla="*/ 3115434 w 3131618"/>
              <a:gd name="connsiteY20" fmla="*/ 1027689 h 1885445"/>
              <a:gd name="connsiteX21" fmla="*/ 3115434 w 3131618"/>
              <a:gd name="connsiteY21" fmla="*/ 1594131 h 1885445"/>
              <a:gd name="connsiteX22" fmla="*/ 2678464 w 3131618"/>
              <a:gd name="connsiteY22" fmla="*/ 1626499 h 1885445"/>
              <a:gd name="connsiteX23" fmla="*/ 2492347 w 3131618"/>
              <a:gd name="connsiteY23" fmla="*/ 1561763 h 1885445"/>
              <a:gd name="connsiteX24" fmla="*/ 2411427 w 3131618"/>
              <a:gd name="connsiteY24" fmla="*/ 1537487 h 1885445"/>
              <a:gd name="connsiteX25" fmla="*/ 2160574 w 3131618"/>
              <a:gd name="connsiteY25" fmla="*/ 1472751 h 1885445"/>
              <a:gd name="connsiteX26" fmla="*/ 1877353 w 3131618"/>
              <a:gd name="connsiteY26" fmla="*/ 1505119 h 1885445"/>
              <a:gd name="connsiteX27" fmla="*/ 1488935 w 3131618"/>
              <a:gd name="connsiteY27" fmla="*/ 1521303 h 1885445"/>
              <a:gd name="connsiteX28" fmla="*/ 1472751 w 3131618"/>
              <a:gd name="connsiteY28" fmla="*/ 1116701 h 1885445"/>
              <a:gd name="connsiteX29" fmla="*/ 1051965 w 3131618"/>
              <a:gd name="connsiteY29" fmla="*/ 1003413 h 1885445"/>
              <a:gd name="connsiteX30" fmla="*/ 865848 w 3131618"/>
              <a:gd name="connsiteY30" fmla="*/ 1084333 h 1885445"/>
              <a:gd name="connsiteX31" fmla="*/ 542167 w 3131618"/>
              <a:gd name="connsiteY31" fmla="*/ 1149069 h 1885445"/>
              <a:gd name="connsiteX32" fmla="*/ 493614 w 3131618"/>
              <a:gd name="connsiteY32" fmla="*/ 1391830 h 1885445"/>
              <a:gd name="connsiteX33" fmla="*/ 760652 w 3131618"/>
              <a:gd name="connsiteY33" fmla="*/ 1521303 h 1885445"/>
              <a:gd name="connsiteX34" fmla="*/ 768744 w 3131618"/>
              <a:gd name="connsiteY34" fmla="*/ 1755972 h 1885445"/>
              <a:gd name="connsiteX35" fmla="*/ 768744 w 3131618"/>
              <a:gd name="connsiteY35" fmla="*/ 1755972 h 1885445"/>
              <a:gd name="connsiteX36" fmla="*/ 663547 w 3131618"/>
              <a:gd name="connsiteY36" fmla="*/ 1869261 h 1885445"/>
              <a:gd name="connsiteX37" fmla="*/ 299406 w 3131618"/>
              <a:gd name="connsiteY37" fmla="*/ 1885445 h 1885445"/>
              <a:gd name="connsiteX0" fmla="*/ 299406 w 3131618"/>
              <a:gd name="connsiteY0" fmla="*/ 1885445 h 1885445"/>
              <a:gd name="connsiteX1" fmla="*/ 129473 w 3131618"/>
              <a:gd name="connsiteY1" fmla="*/ 1796432 h 1885445"/>
              <a:gd name="connsiteX2" fmla="*/ 0 w 3131618"/>
              <a:gd name="connsiteY2" fmla="*/ 776836 h 1885445"/>
              <a:gd name="connsiteX3" fmla="*/ 121381 w 3131618"/>
              <a:gd name="connsiteY3" fmla="*/ 517891 h 1885445"/>
              <a:gd name="connsiteX4" fmla="*/ 396510 w 3131618"/>
              <a:gd name="connsiteY4" fmla="*/ 574535 h 1885445"/>
              <a:gd name="connsiteX5" fmla="*/ 566443 w 3131618"/>
              <a:gd name="connsiteY5" fmla="*/ 606903 h 1885445"/>
              <a:gd name="connsiteX6" fmla="*/ 849664 w 3131618"/>
              <a:gd name="connsiteY6" fmla="*/ 671639 h 1885445"/>
              <a:gd name="connsiteX7" fmla="*/ 1359462 w 3131618"/>
              <a:gd name="connsiteY7" fmla="*/ 679731 h 1885445"/>
              <a:gd name="connsiteX8" fmla="*/ 1440383 w 3131618"/>
              <a:gd name="connsiteY8" fmla="*/ 614995 h 1885445"/>
              <a:gd name="connsiteX9" fmla="*/ 1505119 w 3131618"/>
              <a:gd name="connsiteY9" fmla="*/ 550259 h 1885445"/>
              <a:gd name="connsiteX10" fmla="*/ 1537487 w 3131618"/>
              <a:gd name="connsiteY10" fmla="*/ 194209 h 1885445"/>
              <a:gd name="connsiteX11" fmla="*/ 1545579 w 3131618"/>
              <a:gd name="connsiteY11" fmla="*/ 64737 h 1885445"/>
              <a:gd name="connsiteX12" fmla="*/ 1764064 w 3131618"/>
              <a:gd name="connsiteY12" fmla="*/ 0 h 1885445"/>
              <a:gd name="connsiteX13" fmla="*/ 1901629 w 3131618"/>
              <a:gd name="connsiteY13" fmla="*/ 40461 h 1885445"/>
              <a:gd name="connsiteX14" fmla="*/ 2290046 w 3131618"/>
              <a:gd name="connsiteY14" fmla="*/ 72829 h 1885445"/>
              <a:gd name="connsiteX15" fmla="*/ 2459979 w 3131618"/>
              <a:gd name="connsiteY15" fmla="*/ 121381 h 1885445"/>
              <a:gd name="connsiteX16" fmla="*/ 2727016 w 3131618"/>
              <a:gd name="connsiteY16" fmla="*/ 210393 h 1885445"/>
              <a:gd name="connsiteX17" fmla="*/ 2994053 w 3131618"/>
              <a:gd name="connsiteY17" fmla="*/ 186117 h 1885445"/>
              <a:gd name="connsiteX18" fmla="*/ 3034514 w 3131618"/>
              <a:gd name="connsiteY18" fmla="*/ 380326 h 1885445"/>
              <a:gd name="connsiteX19" fmla="*/ 3115434 w 3131618"/>
              <a:gd name="connsiteY19" fmla="*/ 1027689 h 1885445"/>
              <a:gd name="connsiteX20" fmla="*/ 3115434 w 3131618"/>
              <a:gd name="connsiteY20" fmla="*/ 1594131 h 1885445"/>
              <a:gd name="connsiteX21" fmla="*/ 2678464 w 3131618"/>
              <a:gd name="connsiteY21" fmla="*/ 1626499 h 1885445"/>
              <a:gd name="connsiteX22" fmla="*/ 2492347 w 3131618"/>
              <a:gd name="connsiteY22" fmla="*/ 1561763 h 1885445"/>
              <a:gd name="connsiteX23" fmla="*/ 2411427 w 3131618"/>
              <a:gd name="connsiteY23" fmla="*/ 1537487 h 1885445"/>
              <a:gd name="connsiteX24" fmla="*/ 2160574 w 3131618"/>
              <a:gd name="connsiteY24" fmla="*/ 1472751 h 1885445"/>
              <a:gd name="connsiteX25" fmla="*/ 1877353 w 3131618"/>
              <a:gd name="connsiteY25" fmla="*/ 1505119 h 1885445"/>
              <a:gd name="connsiteX26" fmla="*/ 1488935 w 3131618"/>
              <a:gd name="connsiteY26" fmla="*/ 1521303 h 1885445"/>
              <a:gd name="connsiteX27" fmla="*/ 1472751 w 3131618"/>
              <a:gd name="connsiteY27" fmla="*/ 1116701 h 1885445"/>
              <a:gd name="connsiteX28" fmla="*/ 1051965 w 3131618"/>
              <a:gd name="connsiteY28" fmla="*/ 1003413 h 1885445"/>
              <a:gd name="connsiteX29" fmla="*/ 865848 w 3131618"/>
              <a:gd name="connsiteY29" fmla="*/ 1084333 h 1885445"/>
              <a:gd name="connsiteX30" fmla="*/ 542167 w 3131618"/>
              <a:gd name="connsiteY30" fmla="*/ 1149069 h 1885445"/>
              <a:gd name="connsiteX31" fmla="*/ 493614 w 3131618"/>
              <a:gd name="connsiteY31" fmla="*/ 1391830 h 1885445"/>
              <a:gd name="connsiteX32" fmla="*/ 760652 w 3131618"/>
              <a:gd name="connsiteY32" fmla="*/ 1521303 h 1885445"/>
              <a:gd name="connsiteX33" fmla="*/ 768744 w 3131618"/>
              <a:gd name="connsiteY33" fmla="*/ 1755972 h 1885445"/>
              <a:gd name="connsiteX34" fmla="*/ 768744 w 3131618"/>
              <a:gd name="connsiteY34" fmla="*/ 1755972 h 1885445"/>
              <a:gd name="connsiteX35" fmla="*/ 663547 w 3131618"/>
              <a:gd name="connsiteY35" fmla="*/ 1869261 h 1885445"/>
              <a:gd name="connsiteX36" fmla="*/ 299406 w 3131618"/>
              <a:gd name="connsiteY36" fmla="*/ 1885445 h 1885445"/>
              <a:gd name="connsiteX0" fmla="*/ 299406 w 3131618"/>
              <a:gd name="connsiteY0" fmla="*/ 1885445 h 1885445"/>
              <a:gd name="connsiteX1" fmla="*/ 129473 w 3131618"/>
              <a:gd name="connsiteY1" fmla="*/ 1796432 h 1885445"/>
              <a:gd name="connsiteX2" fmla="*/ 0 w 3131618"/>
              <a:gd name="connsiteY2" fmla="*/ 776836 h 1885445"/>
              <a:gd name="connsiteX3" fmla="*/ 121381 w 3131618"/>
              <a:gd name="connsiteY3" fmla="*/ 517891 h 1885445"/>
              <a:gd name="connsiteX4" fmla="*/ 396510 w 3131618"/>
              <a:gd name="connsiteY4" fmla="*/ 574535 h 1885445"/>
              <a:gd name="connsiteX5" fmla="*/ 566443 w 3131618"/>
              <a:gd name="connsiteY5" fmla="*/ 606903 h 1885445"/>
              <a:gd name="connsiteX6" fmla="*/ 849664 w 3131618"/>
              <a:gd name="connsiteY6" fmla="*/ 671639 h 1885445"/>
              <a:gd name="connsiteX7" fmla="*/ 1359462 w 3131618"/>
              <a:gd name="connsiteY7" fmla="*/ 679731 h 1885445"/>
              <a:gd name="connsiteX8" fmla="*/ 1505119 w 3131618"/>
              <a:gd name="connsiteY8" fmla="*/ 550259 h 1885445"/>
              <a:gd name="connsiteX9" fmla="*/ 1537487 w 3131618"/>
              <a:gd name="connsiteY9" fmla="*/ 194209 h 1885445"/>
              <a:gd name="connsiteX10" fmla="*/ 1545579 w 3131618"/>
              <a:gd name="connsiteY10" fmla="*/ 64737 h 1885445"/>
              <a:gd name="connsiteX11" fmla="*/ 1764064 w 3131618"/>
              <a:gd name="connsiteY11" fmla="*/ 0 h 1885445"/>
              <a:gd name="connsiteX12" fmla="*/ 1901629 w 3131618"/>
              <a:gd name="connsiteY12" fmla="*/ 40461 h 1885445"/>
              <a:gd name="connsiteX13" fmla="*/ 2290046 w 3131618"/>
              <a:gd name="connsiteY13" fmla="*/ 72829 h 1885445"/>
              <a:gd name="connsiteX14" fmla="*/ 2459979 w 3131618"/>
              <a:gd name="connsiteY14" fmla="*/ 121381 h 1885445"/>
              <a:gd name="connsiteX15" fmla="*/ 2727016 w 3131618"/>
              <a:gd name="connsiteY15" fmla="*/ 210393 h 1885445"/>
              <a:gd name="connsiteX16" fmla="*/ 2994053 w 3131618"/>
              <a:gd name="connsiteY16" fmla="*/ 186117 h 1885445"/>
              <a:gd name="connsiteX17" fmla="*/ 3034514 w 3131618"/>
              <a:gd name="connsiteY17" fmla="*/ 380326 h 1885445"/>
              <a:gd name="connsiteX18" fmla="*/ 3115434 w 3131618"/>
              <a:gd name="connsiteY18" fmla="*/ 1027689 h 1885445"/>
              <a:gd name="connsiteX19" fmla="*/ 3115434 w 3131618"/>
              <a:gd name="connsiteY19" fmla="*/ 1594131 h 1885445"/>
              <a:gd name="connsiteX20" fmla="*/ 2678464 w 3131618"/>
              <a:gd name="connsiteY20" fmla="*/ 1626499 h 1885445"/>
              <a:gd name="connsiteX21" fmla="*/ 2492347 w 3131618"/>
              <a:gd name="connsiteY21" fmla="*/ 1561763 h 1885445"/>
              <a:gd name="connsiteX22" fmla="*/ 2411427 w 3131618"/>
              <a:gd name="connsiteY22" fmla="*/ 1537487 h 1885445"/>
              <a:gd name="connsiteX23" fmla="*/ 2160574 w 3131618"/>
              <a:gd name="connsiteY23" fmla="*/ 1472751 h 1885445"/>
              <a:gd name="connsiteX24" fmla="*/ 1877353 w 3131618"/>
              <a:gd name="connsiteY24" fmla="*/ 1505119 h 1885445"/>
              <a:gd name="connsiteX25" fmla="*/ 1488935 w 3131618"/>
              <a:gd name="connsiteY25" fmla="*/ 1521303 h 1885445"/>
              <a:gd name="connsiteX26" fmla="*/ 1472751 w 3131618"/>
              <a:gd name="connsiteY26" fmla="*/ 1116701 h 1885445"/>
              <a:gd name="connsiteX27" fmla="*/ 1051965 w 3131618"/>
              <a:gd name="connsiteY27" fmla="*/ 1003413 h 1885445"/>
              <a:gd name="connsiteX28" fmla="*/ 865848 w 3131618"/>
              <a:gd name="connsiteY28" fmla="*/ 1084333 h 1885445"/>
              <a:gd name="connsiteX29" fmla="*/ 542167 w 3131618"/>
              <a:gd name="connsiteY29" fmla="*/ 1149069 h 1885445"/>
              <a:gd name="connsiteX30" fmla="*/ 493614 w 3131618"/>
              <a:gd name="connsiteY30" fmla="*/ 1391830 h 1885445"/>
              <a:gd name="connsiteX31" fmla="*/ 760652 w 3131618"/>
              <a:gd name="connsiteY31" fmla="*/ 1521303 h 1885445"/>
              <a:gd name="connsiteX32" fmla="*/ 768744 w 3131618"/>
              <a:gd name="connsiteY32" fmla="*/ 1755972 h 1885445"/>
              <a:gd name="connsiteX33" fmla="*/ 768744 w 3131618"/>
              <a:gd name="connsiteY33" fmla="*/ 1755972 h 1885445"/>
              <a:gd name="connsiteX34" fmla="*/ 663547 w 3131618"/>
              <a:gd name="connsiteY34" fmla="*/ 1869261 h 1885445"/>
              <a:gd name="connsiteX35" fmla="*/ 299406 w 3131618"/>
              <a:gd name="connsiteY35" fmla="*/ 1885445 h 1885445"/>
              <a:gd name="connsiteX0" fmla="*/ 299406 w 3131618"/>
              <a:gd name="connsiteY0" fmla="*/ 1846333 h 1846333"/>
              <a:gd name="connsiteX1" fmla="*/ 129473 w 3131618"/>
              <a:gd name="connsiteY1" fmla="*/ 1757320 h 1846333"/>
              <a:gd name="connsiteX2" fmla="*/ 0 w 3131618"/>
              <a:gd name="connsiteY2" fmla="*/ 737724 h 1846333"/>
              <a:gd name="connsiteX3" fmla="*/ 121381 w 3131618"/>
              <a:gd name="connsiteY3" fmla="*/ 478779 h 1846333"/>
              <a:gd name="connsiteX4" fmla="*/ 396510 w 3131618"/>
              <a:gd name="connsiteY4" fmla="*/ 535423 h 1846333"/>
              <a:gd name="connsiteX5" fmla="*/ 566443 w 3131618"/>
              <a:gd name="connsiteY5" fmla="*/ 567791 h 1846333"/>
              <a:gd name="connsiteX6" fmla="*/ 849664 w 3131618"/>
              <a:gd name="connsiteY6" fmla="*/ 632527 h 1846333"/>
              <a:gd name="connsiteX7" fmla="*/ 1359462 w 3131618"/>
              <a:gd name="connsiteY7" fmla="*/ 640619 h 1846333"/>
              <a:gd name="connsiteX8" fmla="*/ 1505119 w 3131618"/>
              <a:gd name="connsiteY8" fmla="*/ 511147 h 1846333"/>
              <a:gd name="connsiteX9" fmla="*/ 1537487 w 3131618"/>
              <a:gd name="connsiteY9" fmla="*/ 155097 h 1846333"/>
              <a:gd name="connsiteX10" fmla="*/ 1545579 w 3131618"/>
              <a:gd name="connsiteY10" fmla="*/ 25625 h 1846333"/>
              <a:gd name="connsiteX11" fmla="*/ 1901629 w 3131618"/>
              <a:gd name="connsiteY11" fmla="*/ 1349 h 1846333"/>
              <a:gd name="connsiteX12" fmla="*/ 2290046 w 3131618"/>
              <a:gd name="connsiteY12" fmla="*/ 33717 h 1846333"/>
              <a:gd name="connsiteX13" fmla="*/ 2459979 w 3131618"/>
              <a:gd name="connsiteY13" fmla="*/ 82269 h 1846333"/>
              <a:gd name="connsiteX14" fmla="*/ 2727016 w 3131618"/>
              <a:gd name="connsiteY14" fmla="*/ 171281 h 1846333"/>
              <a:gd name="connsiteX15" fmla="*/ 2994053 w 3131618"/>
              <a:gd name="connsiteY15" fmla="*/ 147005 h 1846333"/>
              <a:gd name="connsiteX16" fmla="*/ 3034514 w 3131618"/>
              <a:gd name="connsiteY16" fmla="*/ 341214 h 1846333"/>
              <a:gd name="connsiteX17" fmla="*/ 3115434 w 3131618"/>
              <a:gd name="connsiteY17" fmla="*/ 988577 h 1846333"/>
              <a:gd name="connsiteX18" fmla="*/ 3115434 w 3131618"/>
              <a:gd name="connsiteY18" fmla="*/ 1555019 h 1846333"/>
              <a:gd name="connsiteX19" fmla="*/ 2678464 w 3131618"/>
              <a:gd name="connsiteY19" fmla="*/ 1587387 h 1846333"/>
              <a:gd name="connsiteX20" fmla="*/ 2492347 w 3131618"/>
              <a:gd name="connsiteY20" fmla="*/ 1522651 h 1846333"/>
              <a:gd name="connsiteX21" fmla="*/ 2411427 w 3131618"/>
              <a:gd name="connsiteY21" fmla="*/ 1498375 h 1846333"/>
              <a:gd name="connsiteX22" fmla="*/ 2160574 w 3131618"/>
              <a:gd name="connsiteY22" fmla="*/ 1433639 h 1846333"/>
              <a:gd name="connsiteX23" fmla="*/ 1877353 w 3131618"/>
              <a:gd name="connsiteY23" fmla="*/ 1466007 h 1846333"/>
              <a:gd name="connsiteX24" fmla="*/ 1488935 w 3131618"/>
              <a:gd name="connsiteY24" fmla="*/ 1482191 h 1846333"/>
              <a:gd name="connsiteX25" fmla="*/ 1472751 w 3131618"/>
              <a:gd name="connsiteY25" fmla="*/ 1077589 h 1846333"/>
              <a:gd name="connsiteX26" fmla="*/ 1051965 w 3131618"/>
              <a:gd name="connsiteY26" fmla="*/ 964301 h 1846333"/>
              <a:gd name="connsiteX27" fmla="*/ 865848 w 3131618"/>
              <a:gd name="connsiteY27" fmla="*/ 1045221 h 1846333"/>
              <a:gd name="connsiteX28" fmla="*/ 542167 w 3131618"/>
              <a:gd name="connsiteY28" fmla="*/ 1109957 h 1846333"/>
              <a:gd name="connsiteX29" fmla="*/ 493614 w 3131618"/>
              <a:gd name="connsiteY29" fmla="*/ 1352718 h 1846333"/>
              <a:gd name="connsiteX30" fmla="*/ 760652 w 3131618"/>
              <a:gd name="connsiteY30" fmla="*/ 1482191 h 1846333"/>
              <a:gd name="connsiteX31" fmla="*/ 768744 w 3131618"/>
              <a:gd name="connsiteY31" fmla="*/ 1716860 h 1846333"/>
              <a:gd name="connsiteX32" fmla="*/ 768744 w 3131618"/>
              <a:gd name="connsiteY32" fmla="*/ 1716860 h 1846333"/>
              <a:gd name="connsiteX33" fmla="*/ 663547 w 3131618"/>
              <a:gd name="connsiteY33" fmla="*/ 1830149 h 1846333"/>
              <a:gd name="connsiteX34" fmla="*/ 299406 w 3131618"/>
              <a:gd name="connsiteY34" fmla="*/ 1846333 h 1846333"/>
              <a:gd name="connsiteX0" fmla="*/ 299406 w 3131618"/>
              <a:gd name="connsiteY0" fmla="*/ 1846333 h 1846333"/>
              <a:gd name="connsiteX1" fmla="*/ 129473 w 3131618"/>
              <a:gd name="connsiteY1" fmla="*/ 1757320 h 1846333"/>
              <a:gd name="connsiteX2" fmla="*/ 0 w 3131618"/>
              <a:gd name="connsiteY2" fmla="*/ 737724 h 1846333"/>
              <a:gd name="connsiteX3" fmla="*/ 121381 w 3131618"/>
              <a:gd name="connsiteY3" fmla="*/ 478779 h 1846333"/>
              <a:gd name="connsiteX4" fmla="*/ 396510 w 3131618"/>
              <a:gd name="connsiteY4" fmla="*/ 535423 h 1846333"/>
              <a:gd name="connsiteX5" fmla="*/ 566443 w 3131618"/>
              <a:gd name="connsiteY5" fmla="*/ 567791 h 1846333"/>
              <a:gd name="connsiteX6" fmla="*/ 849664 w 3131618"/>
              <a:gd name="connsiteY6" fmla="*/ 632527 h 1846333"/>
              <a:gd name="connsiteX7" fmla="*/ 1359462 w 3131618"/>
              <a:gd name="connsiteY7" fmla="*/ 640619 h 1846333"/>
              <a:gd name="connsiteX8" fmla="*/ 1505119 w 3131618"/>
              <a:gd name="connsiteY8" fmla="*/ 511147 h 1846333"/>
              <a:gd name="connsiteX9" fmla="*/ 1537487 w 3131618"/>
              <a:gd name="connsiteY9" fmla="*/ 155097 h 1846333"/>
              <a:gd name="connsiteX10" fmla="*/ 1545579 w 3131618"/>
              <a:gd name="connsiteY10" fmla="*/ 25625 h 1846333"/>
              <a:gd name="connsiteX11" fmla="*/ 1901629 w 3131618"/>
              <a:gd name="connsiteY11" fmla="*/ 1349 h 1846333"/>
              <a:gd name="connsiteX12" fmla="*/ 2290046 w 3131618"/>
              <a:gd name="connsiteY12" fmla="*/ 33717 h 1846333"/>
              <a:gd name="connsiteX13" fmla="*/ 2459979 w 3131618"/>
              <a:gd name="connsiteY13" fmla="*/ 82269 h 1846333"/>
              <a:gd name="connsiteX14" fmla="*/ 2727016 w 3131618"/>
              <a:gd name="connsiteY14" fmla="*/ 171281 h 1846333"/>
              <a:gd name="connsiteX15" fmla="*/ 2994053 w 3131618"/>
              <a:gd name="connsiteY15" fmla="*/ 147005 h 1846333"/>
              <a:gd name="connsiteX16" fmla="*/ 3034514 w 3131618"/>
              <a:gd name="connsiteY16" fmla="*/ 341214 h 1846333"/>
              <a:gd name="connsiteX17" fmla="*/ 3115434 w 3131618"/>
              <a:gd name="connsiteY17" fmla="*/ 988577 h 1846333"/>
              <a:gd name="connsiteX18" fmla="*/ 3115434 w 3131618"/>
              <a:gd name="connsiteY18" fmla="*/ 1555019 h 1846333"/>
              <a:gd name="connsiteX19" fmla="*/ 2678464 w 3131618"/>
              <a:gd name="connsiteY19" fmla="*/ 1587387 h 1846333"/>
              <a:gd name="connsiteX20" fmla="*/ 2492347 w 3131618"/>
              <a:gd name="connsiteY20" fmla="*/ 1522651 h 1846333"/>
              <a:gd name="connsiteX21" fmla="*/ 2160574 w 3131618"/>
              <a:gd name="connsiteY21" fmla="*/ 1433639 h 1846333"/>
              <a:gd name="connsiteX22" fmla="*/ 1877353 w 3131618"/>
              <a:gd name="connsiteY22" fmla="*/ 1466007 h 1846333"/>
              <a:gd name="connsiteX23" fmla="*/ 1488935 w 3131618"/>
              <a:gd name="connsiteY23" fmla="*/ 1482191 h 1846333"/>
              <a:gd name="connsiteX24" fmla="*/ 1472751 w 3131618"/>
              <a:gd name="connsiteY24" fmla="*/ 1077589 h 1846333"/>
              <a:gd name="connsiteX25" fmla="*/ 1051965 w 3131618"/>
              <a:gd name="connsiteY25" fmla="*/ 964301 h 1846333"/>
              <a:gd name="connsiteX26" fmla="*/ 865848 w 3131618"/>
              <a:gd name="connsiteY26" fmla="*/ 1045221 h 1846333"/>
              <a:gd name="connsiteX27" fmla="*/ 542167 w 3131618"/>
              <a:gd name="connsiteY27" fmla="*/ 1109957 h 1846333"/>
              <a:gd name="connsiteX28" fmla="*/ 493614 w 3131618"/>
              <a:gd name="connsiteY28" fmla="*/ 1352718 h 1846333"/>
              <a:gd name="connsiteX29" fmla="*/ 760652 w 3131618"/>
              <a:gd name="connsiteY29" fmla="*/ 1482191 h 1846333"/>
              <a:gd name="connsiteX30" fmla="*/ 768744 w 3131618"/>
              <a:gd name="connsiteY30" fmla="*/ 1716860 h 1846333"/>
              <a:gd name="connsiteX31" fmla="*/ 768744 w 3131618"/>
              <a:gd name="connsiteY31" fmla="*/ 1716860 h 1846333"/>
              <a:gd name="connsiteX32" fmla="*/ 663547 w 3131618"/>
              <a:gd name="connsiteY32" fmla="*/ 1830149 h 1846333"/>
              <a:gd name="connsiteX33" fmla="*/ 299406 w 3131618"/>
              <a:gd name="connsiteY33" fmla="*/ 1846333 h 1846333"/>
              <a:gd name="connsiteX0" fmla="*/ 299406 w 3131618"/>
              <a:gd name="connsiteY0" fmla="*/ 1846333 h 1846333"/>
              <a:gd name="connsiteX1" fmla="*/ 129473 w 3131618"/>
              <a:gd name="connsiteY1" fmla="*/ 1757320 h 1846333"/>
              <a:gd name="connsiteX2" fmla="*/ 0 w 3131618"/>
              <a:gd name="connsiteY2" fmla="*/ 737724 h 1846333"/>
              <a:gd name="connsiteX3" fmla="*/ 121381 w 3131618"/>
              <a:gd name="connsiteY3" fmla="*/ 478779 h 1846333"/>
              <a:gd name="connsiteX4" fmla="*/ 396510 w 3131618"/>
              <a:gd name="connsiteY4" fmla="*/ 535423 h 1846333"/>
              <a:gd name="connsiteX5" fmla="*/ 566443 w 3131618"/>
              <a:gd name="connsiteY5" fmla="*/ 567791 h 1846333"/>
              <a:gd name="connsiteX6" fmla="*/ 849664 w 3131618"/>
              <a:gd name="connsiteY6" fmla="*/ 632527 h 1846333"/>
              <a:gd name="connsiteX7" fmla="*/ 1359462 w 3131618"/>
              <a:gd name="connsiteY7" fmla="*/ 640619 h 1846333"/>
              <a:gd name="connsiteX8" fmla="*/ 1505119 w 3131618"/>
              <a:gd name="connsiteY8" fmla="*/ 511147 h 1846333"/>
              <a:gd name="connsiteX9" fmla="*/ 1537487 w 3131618"/>
              <a:gd name="connsiteY9" fmla="*/ 155097 h 1846333"/>
              <a:gd name="connsiteX10" fmla="*/ 1545579 w 3131618"/>
              <a:gd name="connsiteY10" fmla="*/ 25625 h 1846333"/>
              <a:gd name="connsiteX11" fmla="*/ 1901629 w 3131618"/>
              <a:gd name="connsiteY11" fmla="*/ 1349 h 1846333"/>
              <a:gd name="connsiteX12" fmla="*/ 2290046 w 3131618"/>
              <a:gd name="connsiteY12" fmla="*/ 33717 h 1846333"/>
              <a:gd name="connsiteX13" fmla="*/ 2459979 w 3131618"/>
              <a:gd name="connsiteY13" fmla="*/ 82269 h 1846333"/>
              <a:gd name="connsiteX14" fmla="*/ 2727016 w 3131618"/>
              <a:gd name="connsiteY14" fmla="*/ 171281 h 1846333"/>
              <a:gd name="connsiteX15" fmla="*/ 2994053 w 3131618"/>
              <a:gd name="connsiteY15" fmla="*/ 147005 h 1846333"/>
              <a:gd name="connsiteX16" fmla="*/ 3034514 w 3131618"/>
              <a:gd name="connsiteY16" fmla="*/ 341214 h 1846333"/>
              <a:gd name="connsiteX17" fmla="*/ 3115434 w 3131618"/>
              <a:gd name="connsiteY17" fmla="*/ 988577 h 1846333"/>
              <a:gd name="connsiteX18" fmla="*/ 3115434 w 3131618"/>
              <a:gd name="connsiteY18" fmla="*/ 1555019 h 1846333"/>
              <a:gd name="connsiteX19" fmla="*/ 2678464 w 3131618"/>
              <a:gd name="connsiteY19" fmla="*/ 1587387 h 1846333"/>
              <a:gd name="connsiteX20" fmla="*/ 2492347 w 3131618"/>
              <a:gd name="connsiteY20" fmla="*/ 1522651 h 1846333"/>
              <a:gd name="connsiteX21" fmla="*/ 2160574 w 3131618"/>
              <a:gd name="connsiteY21" fmla="*/ 1433639 h 1846333"/>
              <a:gd name="connsiteX22" fmla="*/ 1877353 w 3131618"/>
              <a:gd name="connsiteY22" fmla="*/ 1466007 h 1846333"/>
              <a:gd name="connsiteX23" fmla="*/ 1488935 w 3131618"/>
              <a:gd name="connsiteY23" fmla="*/ 1482191 h 1846333"/>
              <a:gd name="connsiteX24" fmla="*/ 1472751 w 3131618"/>
              <a:gd name="connsiteY24" fmla="*/ 1077589 h 1846333"/>
              <a:gd name="connsiteX25" fmla="*/ 1051965 w 3131618"/>
              <a:gd name="connsiteY25" fmla="*/ 964301 h 1846333"/>
              <a:gd name="connsiteX26" fmla="*/ 542167 w 3131618"/>
              <a:gd name="connsiteY26" fmla="*/ 1109957 h 1846333"/>
              <a:gd name="connsiteX27" fmla="*/ 493614 w 3131618"/>
              <a:gd name="connsiteY27" fmla="*/ 1352718 h 1846333"/>
              <a:gd name="connsiteX28" fmla="*/ 760652 w 3131618"/>
              <a:gd name="connsiteY28" fmla="*/ 1482191 h 1846333"/>
              <a:gd name="connsiteX29" fmla="*/ 768744 w 3131618"/>
              <a:gd name="connsiteY29" fmla="*/ 1716860 h 1846333"/>
              <a:gd name="connsiteX30" fmla="*/ 768744 w 3131618"/>
              <a:gd name="connsiteY30" fmla="*/ 1716860 h 1846333"/>
              <a:gd name="connsiteX31" fmla="*/ 663547 w 3131618"/>
              <a:gd name="connsiteY31" fmla="*/ 1830149 h 1846333"/>
              <a:gd name="connsiteX32" fmla="*/ 299406 w 3131618"/>
              <a:gd name="connsiteY32" fmla="*/ 1846333 h 1846333"/>
              <a:gd name="connsiteX0" fmla="*/ 299406 w 3131618"/>
              <a:gd name="connsiteY0" fmla="*/ 1846333 h 1846333"/>
              <a:gd name="connsiteX1" fmla="*/ 129473 w 3131618"/>
              <a:gd name="connsiteY1" fmla="*/ 1757320 h 1846333"/>
              <a:gd name="connsiteX2" fmla="*/ 0 w 3131618"/>
              <a:gd name="connsiteY2" fmla="*/ 737724 h 1846333"/>
              <a:gd name="connsiteX3" fmla="*/ 121381 w 3131618"/>
              <a:gd name="connsiteY3" fmla="*/ 478779 h 1846333"/>
              <a:gd name="connsiteX4" fmla="*/ 396510 w 3131618"/>
              <a:gd name="connsiteY4" fmla="*/ 535423 h 1846333"/>
              <a:gd name="connsiteX5" fmla="*/ 849664 w 3131618"/>
              <a:gd name="connsiteY5" fmla="*/ 632527 h 1846333"/>
              <a:gd name="connsiteX6" fmla="*/ 1359462 w 3131618"/>
              <a:gd name="connsiteY6" fmla="*/ 640619 h 1846333"/>
              <a:gd name="connsiteX7" fmla="*/ 1505119 w 3131618"/>
              <a:gd name="connsiteY7" fmla="*/ 511147 h 1846333"/>
              <a:gd name="connsiteX8" fmla="*/ 1537487 w 3131618"/>
              <a:gd name="connsiteY8" fmla="*/ 155097 h 1846333"/>
              <a:gd name="connsiteX9" fmla="*/ 1545579 w 3131618"/>
              <a:gd name="connsiteY9" fmla="*/ 25625 h 1846333"/>
              <a:gd name="connsiteX10" fmla="*/ 1901629 w 3131618"/>
              <a:gd name="connsiteY10" fmla="*/ 1349 h 1846333"/>
              <a:gd name="connsiteX11" fmla="*/ 2290046 w 3131618"/>
              <a:gd name="connsiteY11" fmla="*/ 33717 h 1846333"/>
              <a:gd name="connsiteX12" fmla="*/ 2459979 w 3131618"/>
              <a:gd name="connsiteY12" fmla="*/ 82269 h 1846333"/>
              <a:gd name="connsiteX13" fmla="*/ 2727016 w 3131618"/>
              <a:gd name="connsiteY13" fmla="*/ 171281 h 1846333"/>
              <a:gd name="connsiteX14" fmla="*/ 2994053 w 3131618"/>
              <a:gd name="connsiteY14" fmla="*/ 147005 h 1846333"/>
              <a:gd name="connsiteX15" fmla="*/ 3034514 w 3131618"/>
              <a:gd name="connsiteY15" fmla="*/ 341214 h 1846333"/>
              <a:gd name="connsiteX16" fmla="*/ 3115434 w 3131618"/>
              <a:gd name="connsiteY16" fmla="*/ 988577 h 1846333"/>
              <a:gd name="connsiteX17" fmla="*/ 3115434 w 3131618"/>
              <a:gd name="connsiteY17" fmla="*/ 1555019 h 1846333"/>
              <a:gd name="connsiteX18" fmla="*/ 2678464 w 3131618"/>
              <a:gd name="connsiteY18" fmla="*/ 1587387 h 1846333"/>
              <a:gd name="connsiteX19" fmla="*/ 2492347 w 3131618"/>
              <a:gd name="connsiteY19" fmla="*/ 1522651 h 1846333"/>
              <a:gd name="connsiteX20" fmla="*/ 2160574 w 3131618"/>
              <a:gd name="connsiteY20" fmla="*/ 1433639 h 1846333"/>
              <a:gd name="connsiteX21" fmla="*/ 1877353 w 3131618"/>
              <a:gd name="connsiteY21" fmla="*/ 1466007 h 1846333"/>
              <a:gd name="connsiteX22" fmla="*/ 1488935 w 3131618"/>
              <a:gd name="connsiteY22" fmla="*/ 1482191 h 1846333"/>
              <a:gd name="connsiteX23" fmla="*/ 1472751 w 3131618"/>
              <a:gd name="connsiteY23" fmla="*/ 1077589 h 1846333"/>
              <a:gd name="connsiteX24" fmla="*/ 1051965 w 3131618"/>
              <a:gd name="connsiteY24" fmla="*/ 964301 h 1846333"/>
              <a:gd name="connsiteX25" fmla="*/ 542167 w 3131618"/>
              <a:gd name="connsiteY25" fmla="*/ 1109957 h 1846333"/>
              <a:gd name="connsiteX26" fmla="*/ 493614 w 3131618"/>
              <a:gd name="connsiteY26" fmla="*/ 1352718 h 1846333"/>
              <a:gd name="connsiteX27" fmla="*/ 760652 w 3131618"/>
              <a:gd name="connsiteY27" fmla="*/ 1482191 h 1846333"/>
              <a:gd name="connsiteX28" fmla="*/ 768744 w 3131618"/>
              <a:gd name="connsiteY28" fmla="*/ 1716860 h 1846333"/>
              <a:gd name="connsiteX29" fmla="*/ 768744 w 3131618"/>
              <a:gd name="connsiteY29" fmla="*/ 1716860 h 1846333"/>
              <a:gd name="connsiteX30" fmla="*/ 663547 w 3131618"/>
              <a:gd name="connsiteY30" fmla="*/ 1830149 h 1846333"/>
              <a:gd name="connsiteX31" fmla="*/ 299406 w 3131618"/>
              <a:gd name="connsiteY31" fmla="*/ 1846333 h 1846333"/>
              <a:gd name="connsiteX0" fmla="*/ 299406 w 3131618"/>
              <a:gd name="connsiteY0" fmla="*/ 1846333 h 1846333"/>
              <a:gd name="connsiteX1" fmla="*/ 129473 w 3131618"/>
              <a:gd name="connsiteY1" fmla="*/ 1757320 h 1846333"/>
              <a:gd name="connsiteX2" fmla="*/ 0 w 3131618"/>
              <a:gd name="connsiteY2" fmla="*/ 737724 h 1846333"/>
              <a:gd name="connsiteX3" fmla="*/ 121381 w 3131618"/>
              <a:gd name="connsiteY3" fmla="*/ 478779 h 1846333"/>
              <a:gd name="connsiteX4" fmla="*/ 849664 w 3131618"/>
              <a:gd name="connsiteY4" fmla="*/ 632527 h 1846333"/>
              <a:gd name="connsiteX5" fmla="*/ 1359462 w 3131618"/>
              <a:gd name="connsiteY5" fmla="*/ 640619 h 1846333"/>
              <a:gd name="connsiteX6" fmla="*/ 1505119 w 3131618"/>
              <a:gd name="connsiteY6" fmla="*/ 511147 h 1846333"/>
              <a:gd name="connsiteX7" fmla="*/ 1537487 w 3131618"/>
              <a:gd name="connsiteY7" fmla="*/ 155097 h 1846333"/>
              <a:gd name="connsiteX8" fmla="*/ 1545579 w 3131618"/>
              <a:gd name="connsiteY8" fmla="*/ 25625 h 1846333"/>
              <a:gd name="connsiteX9" fmla="*/ 1901629 w 3131618"/>
              <a:gd name="connsiteY9" fmla="*/ 1349 h 1846333"/>
              <a:gd name="connsiteX10" fmla="*/ 2290046 w 3131618"/>
              <a:gd name="connsiteY10" fmla="*/ 33717 h 1846333"/>
              <a:gd name="connsiteX11" fmla="*/ 2459979 w 3131618"/>
              <a:gd name="connsiteY11" fmla="*/ 82269 h 1846333"/>
              <a:gd name="connsiteX12" fmla="*/ 2727016 w 3131618"/>
              <a:gd name="connsiteY12" fmla="*/ 171281 h 1846333"/>
              <a:gd name="connsiteX13" fmla="*/ 2994053 w 3131618"/>
              <a:gd name="connsiteY13" fmla="*/ 147005 h 1846333"/>
              <a:gd name="connsiteX14" fmla="*/ 3034514 w 3131618"/>
              <a:gd name="connsiteY14" fmla="*/ 341214 h 1846333"/>
              <a:gd name="connsiteX15" fmla="*/ 3115434 w 3131618"/>
              <a:gd name="connsiteY15" fmla="*/ 988577 h 1846333"/>
              <a:gd name="connsiteX16" fmla="*/ 3115434 w 3131618"/>
              <a:gd name="connsiteY16" fmla="*/ 1555019 h 1846333"/>
              <a:gd name="connsiteX17" fmla="*/ 2678464 w 3131618"/>
              <a:gd name="connsiteY17" fmla="*/ 1587387 h 1846333"/>
              <a:gd name="connsiteX18" fmla="*/ 2492347 w 3131618"/>
              <a:gd name="connsiteY18" fmla="*/ 1522651 h 1846333"/>
              <a:gd name="connsiteX19" fmla="*/ 2160574 w 3131618"/>
              <a:gd name="connsiteY19" fmla="*/ 1433639 h 1846333"/>
              <a:gd name="connsiteX20" fmla="*/ 1877353 w 3131618"/>
              <a:gd name="connsiteY20" fmla="*/ 1466007 h 1846333"/>
              <a:gd name="connsiteX21" fmla="*/ 1488935 w 3131618"/>
              <a:gd name="connsiteY21" fmla="*/ 1482191 h 1846333"/>
              <a:gd name="connsiteX22" fmla="*/ 1472751 w 3131618"/>
              <a:gd name="connsiteY22" fmla="*/ 1077589 h 1846333"/>
              <a:gd name="connsiteX23" fmla="*/ 1051965 w 3131618"/>
              <a:gd name="connsiteY23" fmla="*/ 964301 h 1846333"/>
              <a:gd name="connsiteX24" fmla="*/ 542167 w 3131618"/>
              <a:gd name="connsiteY24" fmla="*/ 1109957 h 1846333"/>
              <a:gd name="connsiteX25" fmla="*/ 493614 w 3131618"/>
              <a:gd name="connsiteY25" fmla="*/ 1352718 h 1846333"/>
              <a:gd name="connsiteX26" fmla="*/ 760652 w 3131618"/>
              <a:gd name="connsiteY26" fmla="*/ 1482191 h 1846333"/>
              <a:gd name="connsiteX27" fmla="*/ 768744 w 3131618"/>
              <a:gd name="connsiteY27" fmla="*/ 1716860 h 1846333"/>
              <a:gd name="connsiteX28" fmla="*/ 768744 w 3131618"/>
              <a:gd name="connsiteY28" fmla="*/ 1716860 h 1846333"/>
              <a:gd name="connsiteX29" fmla="*/ 663547 w 3131618"/>
              <a:gd name="connsiteY29" fmla="*/ 1830149 h 1846333"/>
              <a:gd name="connsiteX30" fmla="*/ 299406 w 3131618"/>
              <a:gd name="connsiteY30" fmla="*/ 1846333 h 1846333"/>
              <a:gd name="connsiteX0" fmla="*/ 219834 w 3052046"/>
              <a:gd name="connsiteY0" fmla="*/ 1846333 h 1846333"/>
              <a:gd name="connsiteX1" fmla="*/ 49901 w 3052046"/>
              <a:gd name="connsiteY1" fmla="*/ 1757320 h 1846333"/>
              <a:gd name="connsiteX2" fmla="*/ 35591 w 3052046"/>
              <a:gd name="connsiteY2" fmla="*/ 668998 h 1846333"/>
              <a:gd name="connsiteX3" fmla="*/ 41809 w 3052046"/>
              <a:gd name="connsiteY3" fmla="*/ 478779 h 1846333"/>
              <a:gd name="connsiteX4" fmla="*/ 770092 w 3052046"/>
              <a:gd name="connsiteY4" fmla="*/ 632527 h 1846333"/>
              <a:gd name="connsiteX5" fmla="*/ 1279890 w 3052046"/>
              <a:gd name="connsiteY5" fmla="*/ 640619 h 1846333"/>
              <a:gd name="connsiteX6" fmla="*/ 1425547 w 3052046"/>
              <a:gd name="connsiteY6" fmla="*/ 511147 h 1846333"/>
              <a:gd name="connsiteX7" fmla="*/ 1457915 w 3052046"/>
              <a:gd name="connsiteY7" fmla="*/ 155097 h 1846333"/>
              <a:gd name="connsiteX8" fmla="*/ 1466007 w 3052046"/>
              <a:gd name="connsiteY8" fmla="*/ 25625 h 1846333"/>
              <a:gd name="connsiteX9" fmla="*/ 1822057 w 3052046"/>
              <a:gd name="connsiteY9" fmla="*/ 1349 h 1846333"/>
              <a:gd name="connsiteX10" fmla="*/ 2210474 w 3052046"/>
              <a:gd name="connsiteY10" fmla="*/ 33717 h 1846333"/>
              <a:gd name="connsiteX11" fmla="*/ 2380407 w 3052046"/>
              <a:gd name="connsiteY11" fmla="*/ 82269 h 1846333"/>
              <a:gd name="connsiteX12" fmla="*/ 2647444 w 3052046"/>
              <a:gd name="connsiteY12" fmla="*/ 171281 h 1846333"/>
              <a:gd name="connsiteX13" fmla="*/ 2914481 w 3052046"/>
              <a:gd name="connsiteY13" fmla="*/ 147005 h 1846333"/>
              <a:gd name="connsiteX14" fmla="*/ 2954942 w 3052046"/>
              <a:gd name="connsiteY14" fmla="*/ 341214 h 1846333"/>
              <a:gd name="connsiteX15" fmla="*/ 3035862 w 3052046"/>
              <a:gd name="connsiteY15" fmla="*/ 988577 h 1846333"/>
              <a:gd name="connsiteX16" fmla="*/ 3035862 w 3052046"/>
              <a:gd name="connsiteY16" fmla="*/ 1555019 h 1846333"/>
              <a:gd name="connsiteX17" fmla="*/ 2598892 w 3052046"/>
              <a:gd name="connsiteY17" fmla="*/ 1587387 h 1846333"/>
              <a:gd name="connsiteX18" fmla="*/ 2412775 w 3052046"/>
              <a:gd name="connsiteY18" fmla="*/ 1522651 h 1846333"/>
              <a:gd name="connsiteX19" fmla="*/ 2081002 w 3052046"/>
              <a:gd name="connsiteY19" fmla="*/ 1433639 h 1846333"/>
              <a:gd name="connsiteX20" fmla="*/ 1797781 w 3052046"/>
              <a:gd name="connsiteY20" fmla="*/ 1466007 h 1846333"/>
              <a:gd name="connsiteX21" fmla="*/ 1409363 w 3052046"/>
              <a:gd name="connsiteY21" fmla="*/ 1482191 h 1846333"/>
              <a:gd name="connsiteX22" fmla="*/ 1393179 w 3052046"/>
              <a:gd name="connsiteY22" fmla="*/ 1077589 h 1846333"/>
              <a:gd name="connsiteX23" fmla="*/ 972393 w 3052046"/>
              <a:gd name="connsiteY23" fmla="*/ 964301 h 1846333"/>
              <a:gd name="connsiteX24" fmla="*/ 462595 w 3052046"/>
              <a:gd name="connsiteY24" fmla="*/ 1109957 h 1846333"/>
              <a:gd name="connsiteX25" fmla="*/ 414042 w 3052046"/>
              <a:gd name="connsiteY25" fmla="*/ 1352718 h 1846333"/>
              <a:gd name="connsiteX26" fmla="*/ 681080 w 3052046"/>
              <a:gd name="connsiteY26" fmla="*/ 1482191 h 1846333"/>
              <a:gd name="connsiteX27" fmla="*/ 689172 w 3052046"/>
              <a:gd name="connsiteY27" fmla="*/ 1716860 h 1846333"/>
              <a:gd name="connsiteX28" fmla="*/ 689172 w 3052046"/>
              <a:gd name="connsiteY28" fmla="*/ 1716860 h 1846333"/>
              <a:gd name="connsiteX29" fmla="*/ 583975 w 3052046"/>
              <a:gd name="connsiteY29" fmla="*/ 1830149 h 1846333"/>
              <a:gd name="connsiteX30" fmla="*/ 219834 w 3052046"/>
              <a:gd name="connsiteY30" fmla="*/ 1846333 h 1846333"/>
              <a:gd name="connsiteX0" fmla="*/ 219834 w 3052046"/>
              <a:gd name="connsiteY0" fmla="*/ 1846333 h 1846333"/>
              <a:gd name="connsiteX1" fmla="*/ 49901 w 3052046"/>
              <a:gd name="connsiteY1" fmla="*/ 1757320 h 1846333"/>
              <a:gd name="connsiteX2" fmla="*/ 35591 w 3052046"/>
              <a:gd name="connsiteY2" fmla="*/ 668998 h 1846333"/>
              <a:gd name="connsiteX3" fmla="*/ 107599 w 3052046"/>
              <a:gd name="connsiteY3" fmla="*/ 524982 h 1846333"/>
              <a:gd name="connsiteX4" fmla="*/ 770092 w 3052046"/>
              <a:gd name="connsiteY4" fmla="*/ 632527 h 1846333"/>
              <a:gd name="connsiteX5" fmla="*/ 1279890 w 3052046"/>
              <a:gd name="connsiteY5" fmla="*/ 640619 h 1846333"/>
              <a:gd name="connsiteX6" fmla="*/ 1425547 w 3052046"/>
              <a:gd name="connsiteY6" fmla="*/ 511147 h 1846333"/>
              <a:gd name="connsiteX7" fmla="*/ 1457915 w 3052046"/>
              <a:gd name="connsiteY7" fmla="*/ 155097 h 1846333"/>
              <a:gd name="connsiteX8" fmla="*/ 1466007 w 3052046"/>
              <a:gd name="connsiteY8" fmla="*/ 25625 h 1846333"/>
              <a:gd name="connsiteX9" fmla="*/ 1822057 w 3052046"/>
              <a:gd name="connsiteY9" fmla="*/ 1349 h 1846333"/>
              <a:gd name="connsiteX10" fmla="*/ 2210474 w 3052046"/>
              <a:gd name="connsiteY10" fmla="*/ 33717 h 1846333"/>
              <a:gd name="connsiteX11" fmla="*/ 2380407 w 3052046"/>
              <a:gd name="connsiteY11" fmla="*/ 82269 h 1846333"/>
              <a:gd name="connsiteX12" fmla="*/ 2647444 w 3052046"/>
              <a:gd name="connsiteY12" fmla="*/ 171281 h 1846333"/>
              <a:gd name="connsiteX13" fmla="*/ 2914481 w 3052046"/>
              <a:gd name="connsiteY13" fmla="*/ 147005 h 1846333"/>
              <a:gd name="connsiteX14" fmla="*/ 2954942 w 3052046"/>
              <a:gd name="connsiteY14" fmla="*/ 341214 h 1846333"/>
              <a:gd name="connsiteX15" fmla="*/ 3035862 w 3052046"/>
              <a:gd name="connsiteY15" fmla="*/ 988577 h 1846333"/>
              <a:gd name="connsiteX16" fmla="*/ 3035862 w 3052046"/>
              <a:gd name="connsiteY16" fmla="*/ 1555019 h 1846333"/>
              <a:gd name="connsiteX17" fmla="*/ 2598892 w 3052046"/>
              <a:gd name="connsiteY17" fmla="*/ 1587387 h 1846333"/>
              <a:gd name="connsiteX18" fmla="*/ 2412775 w 3052046"/>
              <a:gd name="connsiteY18" fmla="*/ 1522651 h 1846333"/>
              <a:gd name="connsiteX19" fmla="*/ 2081002 w 3052046"/>
              <a:gd name="connsiteY19" fmla="*/ 1433639 h 1846333"/>
              <a:gd name="connsiteX20" fmla="*/ 1797781 w 3052046"/>
              <a:gd name="connsiteY20" fmla="*/ 1466007 h 1846333"/>
              <a:gd name="connsiteX21" fmla="*/ 1409363 w 3052046"/>
              <a:gd name="connsiteY21" fmla="*/ 1482191 h 1846333"/>
              <a:gd name="connsiteX22" fmla="*/ 1393179 w 3052046"/>
              <a:gd name="connsiteY22" fmla="*/ 1077589 h 1846333"/>
              <a:gd name="connsiteX23" fmla="*/ 972393 w 3052046"/>
              <a:gd name="connsiteY23" fmla="*/ 964301 h 1846333"/>
              <a:gd name="connsiteX24" fmla="*/ 462595 w 3052046"/>
              <a:gd name="connsiteY24" fmla="*/ 1109957 h 1846333"/>
              <a:gd name="connsiteX25" fmla="*/ 414042 w 3052046"/>
              <a:gd name="connsiteY25" fmla="*/ 1352718 h 1846333"/>
              <a:gd name="connsiteX26" fmla="*/ 681080 w 3052046"/>
              <a:gd name="connsiteY26" fmla="*/ 1482191 h 1846333"/>
              <a:gd name="connsiteX27" fmla="*/ 689172 w 3052046"/>
              <a:gd name="connsiteY27" fmla="*/ 1716860 h 1846333"/>
              <a:gd name="connsiteX28" fmla="*/ 689172 w 3052046"/>
              <a:gd name="connsiteY28" fmla="*/ 1716860 h 1846333"/>
              <a:gd name="connsiteX29" fmla="*/ 583975 w 3052046"/>
              <a:gd name="connsiteY29" fmla="*/ 1830149 h 1846333"/>
              <a:gd name="connsiteX30" fmla="*/ 219834 w 3052046"/>
              <a:gd name="connsiteY30" fmla="*/ 1846333 h 1846333"/>
              <a:gd name="connsiteX0" fmla="*/ 219834 w 3052046"/>
              <a:gd name="connsiteY0" fmla="*/ 1846333 h 1846333"/>
              <a:gd name="connsiteX1" fmla="*/ 49901 w 3052046"/>
              <a:gd name="connsiteY1" fmla="*/ 1757320 h 1846333"/>
              <a:gd name="connsiteX2" fmla="*/ 35591 w 3052046"/>
              <a:gd name="connsiteY2" fmla="*/ 668998 h 1846333"/>
              <a:gd name="connsiteX3" fmla="*/ 395631 w 3052046"/>
              <a:gd name="connsiteY3" fmla="*/ 596990 h 1846333"/>
              <a:gd name="connsiteX4" fmla="*/ 770092 w 3052046"/>
              <a:gd name="connsiteY4" fmla="*/ 632527 h 1846333"/>
              <a:gd name="connsiteX5" fmla="*/ 1279890 w 3052046"/>
              <a:gd name="connsiteY5" fmla="*/ 640619 h 1846333"/>
              <a:gd name="connsiteX6" fmla="*/ 1425547 w 3052046"/>
              <a:gd name="connsiteY6" fmla="*/ 511147 h 1846333"/>
              <a:gd name="connsiteX7" fmla="*/ 1457915 w 3052046"/>
              <a:gd name="connsiteY7" fmla="*/ 155097 h 1846333"/>
              <a:gd name="connsiteX8" fmla="*/ 1466007 w 3052046"/>
              <a:gd name="connsiteY8" fmla="*/ 25625 h 1846333"/>
              <a:gd name="connsiteX9" fmla="*/ 1822057 w 3052046"/>
              <a:gd name="connsiteY9" fmla="*/ 1349 h 1846333"/>
              <a:gd name="connsiteX10" fmla="*/ 2210474 w 3052046"/>
              <a:gd name="connsiteY10" fmla="*/ 33717 h 1846333"/>
              <a:gd name="connsiteX11" fmla="*/ 2380407 w 3052046"/>
              <a:gd name="connsiteY11" fmla="*/ 82269 h 1846333"/>
              <a:gd name="connsiteX12" fmla="*/ 2647444 w 3052046"/>
              <a:gd name="connsiteY12" fmla="*/ 171281 h 1846333"/>
              <a:gd name="connsiteX13" fmla="*/ 2914481 w 3052046"/>
              <a:gd name="connsiteY13" fmla="*/ 147005 h 1846333"/>
              <a:gd name="connsiteX14" fmla="*/ 2954942 w 3052046"/>
              <a:gd name="connsiteY14" fmla="*/ 341214 h 1846333"/>
              <a:gd name="connsiteX15" fmla="*/ 3035862 w 3052046"/>
              <a:gd name="connsiteY15" fmla="*/ 988577 h 1846333"/>
              <a:gd name="connsiteX16" fmla="*/ 3035862 w 3052046"/>
              <a:gd name="connsiteY16" fmla="*/ 1555019 h 1846333"/>
              <a:gd name="connsiteX17" fmla="*/ 2598892 w 3052046"/>
              <a:gd name="connsiteY17" fmla="*/ 1587387 h 1846333"/>
              <a:gd name="connsiteX18" fmla="*/ 2412775 w 3052046"/>
              <a:gd name="connsiteY18" fmla="*/ 1522651 h 1846333"/>
              <a:gd name="connsiteX19" fmla="*/ 2081002 w 3052046"/>
              <a:gd name="connsiteY19" fmla="*/ 1433639 h 1846333"/>
              <a:gd name="connsiteX20" fmla="*/ 1797781 w 3052046"/>
              <a:gd name="connsiteY20" fmla="*/ 1466007 h 1846333"/>
              <a:gd name="connsiteX21" fmla="*/ 1409363 w 3052046"/>
              <a:gd name="connsiteY21" fmla="*/ 1482191 h 1846333"/>
              <a:gd name="connsiteX22" fmla="*/ 1393179 w 3052046"/>
              <a:gd name="connsiteY22" fmla="*/ 1077589 h 1846333"/>
              <a:gd name="connsiteX23" fmla="*/ 972393 w 3052046"/>
              <a:gd name="connsiteY23" fmla="*/ 964301 h 1846333"/>
              <a:gd name="connsiteX24" fmla="*/ 462595 w 3052046"/>
              <a:gd name="connsiteY24" fmla="*/ 1109957 h 1846333"/>
              <a:gd name="connsiteX25" fmla="*/ 414042 w 3052046"/>
              <a:gd name="connsiteY25" fmla="*/ 1352718 h 1846333"/>
              <a:gd name="connsiteX26" fmla="*/ 681080 w 3052046"/>
              <a:gd name="connsiteY26" fmla="*/ 1482191 h 1846333"/>
              <a:gd name="connsiteX27" fmla="*/ 689172 w 3052046"/>
              <a:gd name="connsiteY27" fmla="*/ 1716860 h 1846333"/>
              <a:gd name="connsiteX28" fmla="*/ 689172 w 3052046"/>
              <a:gd name="connsiteY28" fmla="*/ 1716860 h 1846333"/>
              <a:gd name="connsiteX29" fmla="*/ 583975 w 3052046"/>
              <a:gd name="connsiteY29" fmla="*/ 1830149 h 1846333"/>
              <a:gd name="connsiteX30" fmla="*/ 219834 w 3052046"/>
              <a:gd name="connsiteY30" fmla="*/ 1846333 h 1846333"/>
              <a:gd name="connsiteX0" fmla="*/ 219834 w 3052046"/>
              <a:gd name="connsiteY0" fmla="*/ 1846333 h 1846333"/>
              <a:gd name="connsiteX1" fmla="*/ 49901 w 3052046"/>
              <a:gd name="connsiteY1" fmla="*/ 1757320 h 1846333"/>
              <a:gd name="connsiteX2" fmla="*/ 35591 w 3052046"/>
              <a:gd name="connsiteY2" fmla="*/ 668998 h 1846333"/>
              <a:gd name="connsiteX3" fmla="*/ 395631 w 3052046"/>
              <a:gd name="connsiteY3" fmla="*/ 596990 h 1846333"/>
              <a:gd name="connsiteX4" fmla="*/ 1279890 w 3052046"/>
              <a:gd name="connsiteY4" fmla="*/ 640619 h 1846333"/>
              <a:gd name="connsiteX5" fmla="*/ 1425547 w 3052046"/>
              <a:gd name="connsiteY5" fmla="*/ 511147 h 1846333"/>
              <a:gd name="connsiteX6" fmla="*/ 1457915 w 3052046"/>
              <a:gd name="connsiteY6" fmla="*/ 155097 h 1846333"/>
              <a:gd name="connsiteX7" fmla="*/ 1466007 w 3052046"/>
              <a:gd name="connsiteY7" fmla="*/ 25625 h 1846333"/>
              <a:gd name="connsiteX8" fmla="*/ 1822057 w 3052046"/>
              <a:gd name="connsiteY8" fmla="*/ 1349 h 1846333"/>
              <a:gd name="connsiteX9" fmla="*/ 2210474 w 3052046"/>
              <a:gd name="connsiteY9" fmla="*/ 33717 h 1846333"/>
              <a:gd name="connsiteX10" fmla="*/ 2380407 w 3052046"/>
              <a:gd name="connsiteY10" fmla="*/ 82269 h 1846333"/>
              <a:gd name="connsiteX11" fmla="*/ 2647444 w 3052046"/>
              <a:gd name="connsiteY11" fmla="*/ 171281 h 1846333"/>
              <a:gd name="connsiteX12" fmla="*/ 2914481 w 3052046"/>
              <a:gd name="connsiteY12" fmla="*/ 147005 h 1846333"/>
              <a:gd name="connsiteX13" fmla="*/ 2954942 w 3052046"/>
              <a:gd name="connsiteY13" fmla="*/ 341214 h 1846333"/>
              <a:gd name="connsiteX14" fmla="*/ 3035862 w 3052046"/>
              <a:gd name="connsiteY14" fmla="*/ 988577 h 1846333"/>
              <a:gd name="connsiteX15" fmla="*/ 3035862 w 3052046"/>
              <a:gd name="connsiteY15" fmla="*/ 1555019 h 1846333"/>
              <a:gd name="connsiteX16" fmla="*/ 2598892 w 3052046"/>
              <a:gd name="connsiteY16" fmla="*/ 1587387 h 1846333"/>
              <a:gd name="connsiteX17" fmla="*/ 2412775 w 3052046"/>
              <a:gd name="connsiteY17" fmla="*/ 1522651 h 1846333"/>
              <a:gd name="connsiteX18" fmla="*/ 2081002 w 3052046"/>
              <a:gd name="connsiteY18" fmla="*/ 1433639 h 1846333"/>
              <a:gd name="connsiteX19" fmla="*/ 1797781 w 3052046"/>
              <a:gd name="connsiteY19" fmla="*/ 1466007 h 1846333"/>
              <a:gd name="connsiteX20" fmla="*/ 1409363 w 3052046"/>
              <a:gd name="connsiteY20" fmla="*/ 1482191 h 1846333"/>
              <a:gd name="connsiteX21" fmla="*/ 1393179 w 3052046"/>
              <a:gd name="connsiteY21" fmla="*/ 1077589 h 1846333"/>
              <a:gd name="connsiteX22" fmla="*/ 972393 w 3052046"/>
              <a:gd name="connsiteY22" fmla="*/ 964301 h 1846333"/>
              <a:gd name="connsiteX23" fmla="*/ 462595 w 3052046"/>
              <a:gd name="connsiteY23" fmla="*/ 1109957 h 1846333"/>
              <a:gd name="connsiteX24" fmla="*/ 414042 w 3052046"/>
              <a:gd name="connsiteY24" fmla="*/ 1352718 h 1846333"/>
              <a:gd name="connsiteX25" fmla="*/ 681080 w 3052046"/>
              <a:gd name="connsiteY25" fmla="*/ 1482191 h 1846333"/>
              <a:gd name="connsiteX26" fmla="*/ 689172 w 3052046"/>
              <a:gd name="connsiteY26" fmla="*/ 1716860 h 1846333"/>
              <a:gd name="connsiteX27" fmla="*/ 689172 w 3052046"/>
              <a:gd name="connsiteY27" fmla="*/ 1716860 h 1846333"/>
              <a:gd name="connsiteX28" fmla="*/ 583975 w 3052046"/>
              <a:gd name="connsiteY28" fmla="*/ 1830149 h 1846333"/>
              <a:gd name="connsiteX29" fmla="*/ 219834 w 3052046"/>
              <a:gd name="connsiteY29" fmla="*/ 1846333 h 1846333"/>
              <a:gd name="connsiteX0" fmla="*/ 219834 w 3052046"/>
              <a:gd name="connsiteY0" fmla="*/ 1846333 h 1846333"/>
              <a:gd name="connsiteX1" fmla="*/ 49901 w 3052046"/>
              <a:gd name="connsiteY1" fmla="*/ 1757320 h 1846333"/>
              <a:gd name="connsiteX2" fmla="*/ 35591 w 3052046"/>
              <a:gd name="connsiteY2" fmla="*/ 668998 h 1846333"/>
              <a:gd name="connsiteX3" fmla="*/ 395631 w 3052046"/>
              <a:gd name="connsiteY3" fmla="*/ 596990 h 1846333"/>
              <a:gd name="connsiteX4" fmla="*/ 1279890 w 3052046"/>
              <a:gd name="connsiteY4" fmla="*/ 640619 h 1846333"/>
              <a:gd name="connsiteX5" fmla="*/ 1425547 w 3052046"/>
              <a:gd name="connsiteY5" fmla="*/ 511147 h 1846333"/>
              <a:gd name="connsiteX6" fmla="*/ 1457915 w 3052046"/>
              <a:gd name="connsiteY6" fmla="*/ 155097 h 1846333"/>
              <a:gd name="connsiteX7" fmla="*/ 1466007 w 3052046"/>
              <a:gd name="connsiteY7" fmla="*/ 25625 h 1846333"/>
              <a:gd name="connsiteX8" fmla="*/ 1822057 w 3052046"/>
              <a:gd name="connsiteY8" fmla="*/ 1349 h 1846333"/>
              <a:gd name="connsiteX9" fmla="*/ 2210474 w 3052046"/>
              <a:gd name="connsiteY9" fmla="*/ 33717 h 1846333"/>
              <a:gd name="connsiteX10" fmla="*/ 2380407 w 3052046"/>
              <a:gd name="connsiteY10" fmla="*/ 82269 h 1846333"/>
              <a:gd name="connsiteX11" fmla="*/ 2699887 w 3052046"/>
              <a:gd name="connsiteY11" fmla="*/ 92934 h 1846333"/>
              <a:gd name="connsiteX12" fmla="*/ 2914481 w 3052046"/>
              <a:gd name="connsiteY12" fmla="*/ 147005 h 1846333"/>
              <a:gd name="connsiteX13" fmla="*/ 2954942 w 3052046"/>
              <a:gd name="connsiteY13" fmla="*/ 341214 h 1846333"/>
              <a:gd name="connsiteX14" fmla="*/ 3035862 w 3052046"/>
              <a:gd name="connsiteY14" fmla="*/ 988577 h 1846333"/>
              <a:gd name="connsiteX15" fmla="*/ 3035862 w 3052046"/>
              <a:gd name="connsiteY15" fmla="*/ 1555019 h 1846333"/>
              <a:gd name="connsiteX16" fmla="*/ 2598892 w 3052046"/>
              <a:gd name="connsiteY16" fmla="*/ 1587387 h 1846333"/>
              <a:gd name="connsiteX17" fmla="*/ 2412775 w 3052046"/>
              <a:gd name="connsiteY17" fmla="*/ 1522651 h 1846333"/>
              <a:gd name="connsiteX18" fmla="*/ 2081002 w 3052046"/>
              <a:gd name="connsiteY18" fmla="*/ 1433639 h 1846333"/>
              <a:gd name="connsiteX19" fmla="*/ 1797781 w 3052046"/>
              <a:gd name="connsiteY19" fmla="*/ 1466007 h 1846333"/>
              <a:gd name="connsiteX20" fmla="*/ 1409363 w 3052046"/>
              <a:gd name="connsiteY20" fmla="*/ 1482191 h 1846333"/>
              <a:gd name="connsiteX21" fmla="*/ 1393179 w 3052046"/>
              <a:gd name="connsiteY21" fmla="*/ 1077589 h 1846333"/>
              <a:gd name="connsiteX22" fmla="*/ 972393 w 3052046"/>
              <a:gd name="connsiteY22" fmla="*/ 964301 h 1846333"/>
              <a:gd name="connsiteX23" fmla="*/ 462595 w 3052046"/>
              <a:gd name="connsiteY23" fmla="*/ 1109957 h 1846333"/>
              <a:gd name="connsiteX24" fmla="*/ 414042 w 3052046"/>
              <a:gd name="connsiteY24" fmla="*/ 1352718 h 1846333"/>
              <a:gd name="connsiteX25" fmla="*/ 681080 w 3052046"/>
              <a:gd name="connsiteY25" fmla="*/ 1482191 h 1846333"/>
              <a:gd name="connsiteX26" fmla="*/ 689172 w 3052046"/>
              <a:gd name="connsiteY26" fmla="*/ 1716860 h 1846333"/>
              <a:gd name="connsiteX27" fmla="*/ 689172 w 3052046"/>
              <a:gd name="connsiteY27" fmla="*/ 1716860 h 1846333"/>
              <a:gd name="connsiteX28" fmla="*/ 583975 w 3052046"/>
              <a:gd name="connsiteY28" fmla="*/ 1830149 h 1846333"/>
              <a:gd name="connsiteX29" fmla="*/ 219834 w 3052046"/>
              <a:gd name="connsiteY29" fmla="*/ 1846333 h 1846333"/>
              <a:gd name="connsiteX0" fmla="*/ 219834 w 3052046"/>
              <a:gd name="connsiteY0" fmla="*/ 1846333 h 1846333"/>
              <a:gd name="connsiteX1" fmla="*/ 49901 w 3052046"/>
              <a:gd name="connsiteY1" fmla="*/ 1757320 h 1846333"/>
              <a:gd name="connsiteX2" fmla="*/ 35591 w 3052046"/>
              <a:gd name="connsiteY2" fmla="*/ 668998 h 1846333"/>
              <a:gd name="connsiteX3" fmla="*/ 395631 w 3052046"/>
              <a:gd name="connsiteY3" fmla="*/ 596990 h 1846333"/>
              <a:gd name="connsiteX4" fmla="*/ 1279890 w 3052046"/>
              <a:gd name="connsiteY4" fmla="*/ 640619 h 1846333"/>
              <a:gd name="connsiteX5" fmla="*/ 1425547 w 3052046"/>
              <a:gd name="connsiteY5" fmla="*/ 511147 h 1846333"/>
              <a:gd name="connsiteX6" fmla="*/ 1457915 w 3052046"/>
              <a:gd name="connsiteY6" fmla="*/ 155097 h 1846333"/>
              <a:gd name="connsiteX7" fmla="*/ 1466007 w 3052046"/>
              <a:gd name="connsiteY7" fmla="*/ 25625 h 1846333"/>
              <a:gd name="connsiteX8" fmla="*/ 1822057 w 3052046"/>
              <a:gd name="connsiteY8" fmla="*/ 1349 h 1846333"/>
              <a:gd name="connsiteX9" fmla="*/ 2210474 w 3052046"/>
              <a:gd name="connsiteY9" fmla="*/ 33717 h 1846333"/>
              <a:gd name="connsiteX10" fmla="*/ 2380407 w 3052046"/>
              <a:gd name="connsiteY10" fmla="*/ 82269 h 1846333"/>
              <a:gd name="connsiteX11" fmla="*/ 2699887 w 3052046"/>
              <a:gd name="connsiteY11" fmla="*/ 92934 h 1846333"/>
              <a:gd name="connsiteX12" fmla="*/ 2914481 w 3052046"/>
              <a:gd name="connsiteY12" fmla="*/ 147005 h 1846333"/>
              <a:gd name="connsiteX13" fmla="*/ 2954942 w 3052046"/>
              <a:gd name="connsiteY13" fmla="*/ 341214 h 1846333"/>
              <a:gd name="connsiteX14" fmla="*/ 2987919 w 3052046"/>
              <a:gd name="connsiteY14" fmla="*/ 1029038 h 1846333"/>
              <a:gd name="connsiteX15" fmla="*/ 3035862 w 3052046"/>
              <a:gd name="connsiteY15" fmla="*/ 1555019 h 1846333"/>
              <a:gd name="connsiteX16" fmla="*/ 2598892 w 3052046"/>
              <a:gd name="connsiteY16" fmla="*/ 1587387 h 1846333"/>
              <a:gd name="connsiteX17" fmla="*/ 2412775 w 3052046"/>
              <a:gd name="connsiteY17" fmla="*/ 1522651 h 1846333"/>
              <a:gd name="connsiteX18" fmla="*/ 2081002 w 3052046"/>
              <a:gd name="connsiteY18" fmla="*/ 1433639 h 1846333"/>
              <a:gd name="connsiteX19" fmla="*/ 1797781 w 3052046"/>
              <a:gd name="connsiteY19" fmla="*/ 1466007 h 1846333"/>
              <a:gd name="connsiteX20" fmla="*/ 1409363 w 3052046"/>
              <a:gd name="connsiteY20" fmla="*/ 1482191 h 1846333"/>
              <a:gd name="connsiteX21" fmla="*/ 1393179 w 3052046"/>
              <a:gd name="connsiteY21" fmla="*/ 1077589 h 1846333"/>
              <a:gd name="connsiteX22" fmla="*/ 972393 w 3052046"/>
              <a:gd name="connsiteY22" fmla="*/ 964301 h 1846333"/>
              <a:gd name="connsiteX23" fmla="*/ 462595 w 3052046"/>
              <a:gd name="connsiteY23" fmla="*/ 1109957 h 1846333"/>
              <a:gd name="connsiteX24" fmla="*/ 414042 w 3052046"/>
              <a:gd name="connsiteY24" fmla="*/ 1352718 h 1846333"/>
              <a:gd name="connsiteX25" fmla="*/ 681080 w 3052046"/>
              <a:gd name="connsiteY25" fmla="*/ 1482191 h 1846333"/>
              <a:gd name="connsiteX26" fmla="*/ 689172 w 3052046"/>
              <a:gd name="connsiteY26" fmla="*/ 1716860 h 1846333"/>
              <a:gd name="connsiteX27" fmla="*/ 689172 w 3052046"/>
              <a:gd name="connsiteY27" fmla="*/ 1716860 h 1846333"/>
              <a:gd name="connsiteX28" fmla="*/ 583975 w 3052046"/>
              <a:gd name="connsiteY28" fmla="*/ 1830149 h 1846333"/>
              <a:gd name="connsiteX29" fmla="*/ 219834 w 3052046"/>
              <a:gd name="connsiteY29" fmla="*/ 1846333 h 1846333"/>
              <a:gd name="connsiteX0" fmla="*/ 219834 w 2994662"/>
              <a:gd name="connsiteY0" fmla="*/ 1846333 h 1846333"/>
              <a:gd name="connsiteX1" fmla="*/ 49901 w 2994662"/>
              <a:gd name="connsiteY1" fmla="*/ 1757320 h 1846333"/>
              <a:gd name="connsiteX2" fmla="*/ 35591 w 2994662"/>
              <a:gd name="connsiteY2" fmla="*/ 668998 h 1846333"/>
              <a:gd name="connsiteX3" fmla="*/ 395631 w 2994662"/>
              <a:gd name="connsiteY3" fmla="*/ 596990 h 1846333"/>
              <a:gd name="connsiteX4" fmla="*/ 1279890 w 2994662"/>
              <a:gd name="connsiteY4" fmla="*/ 640619 h 1846333"/>
              <a:gd name="connsiteX5" fmla="*/ 1425547 w 2994662"/>
              <a:gd name="connsiteY5" fmla="*/ 511147 h 1846333"/>
              <a:gd name="connsiteX6" fmla="*/ 1457915 w 2994662"/>
              <a:gd name="connsiteY6" fmla="*/ 155097 h 1846333"/>
              <a:gd name="connsiteX7" fmla="*/ 1466007 w 2994662"/>
              <a:gd name="connsiteY7" fmla="*/ 25625 h 1846333"/>
              <a:gd name="connsiteX8" fmla="*/ 1822057 w 2994662"/>
              <a:gd name="connsiteY8" fmla="*/ 1349 h 1846333"/>
              <a:gd name="connsiteX9" fmla="*/ 2210474 w 2994662"/>
              <a:gd name="connsiteY9" fmla="*/ 33717 h 1846333"/>
              <a:gd name="connsiteX10" fmla="*/ 2380407 w 2994662"/>
              <a:gd name="connsiteY10" fmla="*/ 82269 h 1846333"/>
              <a:gd name="connsiteX11" fmla="*/ 2699887 w 2994662"/>
              <a:gd name="connsiteY11" fmla="*/ 92934 h 1846333"/>
              <a:gd name="connsiteX12" fmla="*/ 2914481 w 2994662"/>
              <a:gd name="connsiteY12" fmla="*/ 147005 h 1846333"/>
              <a:gd name="connsiteX13" fmla="*/ 2954942 w 2994662"/>
              <a:gd name="connsiteY13" fmla="*/ 341214 h 1846333"/>
              <a:gd name="connsiteX14" fmla="*/ 2987919 w 2994662"/>
              <a:gd name="connsiteY14" fmla="*/ 1029038 h 1846333"/>
              <a:gd name="connsiteX15" fmla="*/ 2915911 w 2994662"/>
              <a:gd name="connsiteY15" fmla="*/ 1605102 h 1846333"/>
              <a:gd name="connsiteX16" fmla="*/ 2598892 w 2994662"/>
              <a:gd name="connsiteY16" fmla="*/ 1587387 h 1846333"/>
              <a:gd name="connsiteX17" fmla="*/ 2412775 w 2994662"/>
              <a:gd name="connsiteY17" fmla="*/ 1522651 h 1846333"/>
              <a:gd name="connsiteX18" fmla="*/ 2081002 w 2994662"/>
              <a:gd name="connsiteY18" fmla="*/ 1433639 h 1846333"/>
              <a:gd name="connsiteX19" fmla="*/ 1797781 w 2994662"/>
              <a:gd name="connsiteY19" fmla="*/ 1466007 h 1846333"/>
              <a:gd name="connsiteX20" fmla="*/ 1409363 w 2994662"/>
              <a:gd name="connsiteY20" fmla="*/ 1482191 h 1846333"/>
              <a:gd name="connsiteX21" fmla="*/ 1393179 w 2994662"/>
              <a:gd name="connsiteY21" fmla="*/ 1077589 h 1846333"/>
              <a:gd name="connsiteX22" fmla="*/ 972393 w 2994662"/>
              <a:gd name="connsiteY22" fmla="*/ 964301 h 1846333"/>
              <a:gd name="connsiteX23" fmla="*/ 462595 w 2994662"/>
              <a:gd name="connsiteY23" fmla="*/ 1109957 h 1846333"/>
              <a:gd name="connsiteX24" fmla="*/ 414042 w 2994662"/>
              <a:gd name="connsiteY24" fmla="*/ 1352718 h 1846333"/>
              <a:gd name="connsiteX25" fmla="*/ 681080 w 2994662"/>
              <a:gd name="connsiteY25" fmla="*/ 1482191 h 1846333"/>
              <a:gd name="connsiteX26" fmla="*/ 689172 w 2994662"/>
              <a:gd name="connsiteY26" fmla="*/ 1716860 h 1846333"/>
              <a:gd name="connsiteX27" fmla="*/ 689172 w 2994662"/>
              <a:gd name="connsiteY27" fmla="*/ 1716860 h 1846333"/>
              <a:gd name="connsiteX28" fmla="*/ 583975 w 2994662"/>
              <a:gd name="connsiteY28" fmla="*/ 1830149 h 1846333"/>
              <a:gd name="connsiteX29" fmla="*/ 219834 w 2994662"/>
              <a:gd name="connsiteY29" fmla="*/ 1846333 h 1846333"/>
              <a:gd name="connsiteX0" fmla="*/ 219834 w 2994662"/>
              <a:gd name="connsiteY0" fmla="*/ 1846333 h 1846333"/>
              <a:gd name="connsiteX1" fmla="*/ 49901 w 2994662"/>
              <a:gd name="connsiteY1" fmla="*/ 1757320 h 1846333"/>
              <a:gd name="connsiteX2" fmla="*/ 35591 w 2994662"/>
              <a:gd name="connsiteY2" fmla="*/ 668998 h 1846333"/>
              <a:gd name="connsiteX3" fmla="*/ 395631 w 2994662"/>
              <a:gd name="connsiteY3" fmla="*/ 596990 h 1846333"/>
              <a:gd name="connsiteX4" fmla="*/ 1279890 w 2994662"/>
              <a:gd name="connsiteY4" fmla="*/ 640619 h 1846333"/>
              <a:gd name="connsiteX5" fmla="*/ 1425547 w 2994662"/>
              <a:gd name="connsiteY5" fmla="*/ 511147 h 1846333"/>
              <a:gd name="connsiteX6" fmla="*/ 1457915 w 2994662"/>
              <a:gd name="connsiteY6" fmla="*/ 155097 h 1846333"/>
              <a:gd name="connsiteX7" fmla="*/ 1466007 w 2994662"/>
              <a:gd name="connsiteY7" fmla="*/ 25625 h 1846333"/>
              <a:gd name="connsiteX8" fmla="*/ 1822057 w 2994662"/>
              <a:gd name="connsiteY8" fmla="*/ 1349 h 1846333"/>
              <a:gd name="connsiteX9" fmla="*/ 2210474 w 2994662"/>
              <a:gd name="connsiteY9" fmla="*/ 33717 h 1846333"/>
              <a:gd name="connsiteX10" fmla="*/ 2380407 w 2994662"/>
              <a:gd name="connsiteY10" fmla="*/ 82269 h 1846333"/>
              <a:gd name="connsiteX11" fmla="*/ 2699887 w 2994662"/>
              <a:gd name="connsiteY11" fmla="*/ 92934 h 1846333"/>
              <a:gd name="connsiteX12" fmla="*/ 2914481 w 2994662"/>
              <a:gd name="connsiteY12" fmla="*/ 147005 h 1846333"/>
              <a:gd name="connsiteX13" fmla="*/ 2954942 w 2994662"/>
              <a:gd name="connsiteY13" fmla="*/ 341214 h 1846333"/>
              <a:gd name="connsiteX14" fmla="*/ 2987919 w 2994662"/>
              <a:gd name="connsiteY14" fmla="*/ 1029038 h 1846333"/>
              <a:gd name="connsiteX15" fmla="*/ 2915911 w 2994662"/>
              <a:gd name="connsiteY15" fmla="*/ 1605102 h 1846333"/>
              <a:gd name="connsiteX16" fmla="*/ 2412775 w 2994662"/>
              <a:gd name="connsiteY16" fmla="*/ 1522651 h 1846333"/>
              <a:gd name="connsiteX17" fmla="*/ 2081002 w 2994662"/>
              <a:gd name="connsiteY17" fmla="*/ 1433639 h 1846333"/>
              <a:gd name="connsiteX18" fmla="*/ 1797781 w 2994662"/>
              <a:gd name="connsiteY18" fmla="*/ 1466007 h 1846333"/>
              <a:gd name="connsiteX19" fmla="*/ 1409363 w 2994662"/>
              <a:gd name="connsiteY19" fmla="*/ 1482191 h 1846333"/>
              <a:gd name="connsiteX20" fmla="*/ 1393179 w 2994662"/>
              <a:gd name="connsiteY20" fmla="*/ 1077589 h 1846333"/>
              <a:gd name="connsiteX21" fmla="*/ 972393 w 2994662"/>
              <a:gd name="connsiteY21" fmla="*/ 964301 h 1846333"/>
              <a:gd name="connsiteX22" fmla="*/ 462595 w 2994662"/>
              <a:gd name="connsiteY22" fmla="*/ 1109957 h 1846333"/>
              <a:gd name="connsiteX23" fmla="*/ 414042 w 2994662"/>
              <a:gd name="connsiteY23" fmla="*/ 1352718 h 1846333"/>
              <a:gd name="connsiteX24" fmla="*/ 681080 w 2994662"/>
              <a:gd name="connsiteY24" fmla="*/ 1482191 h 1846333"/>
              <a:gd name="connsiteX25" fmla="*/ 689172 w 2994662"/>
              <a:gd name="connsiteY25" fmla="*/ 1716860 h 1846333"/>
              <a:gd name="connsiteX26" fmla="*/ 689172 w 2994662"/>
              <a:gd name="connsiteY26" fmla="*/ 1716860 h 1846333"/>
              <a:gd name="connsiteX27" fmla="*/ 583975 w 2994662"/>
              <a:gd name="connsiteY27" fmla="*/ 1830149 h 1846333"/>
              <a:gd name="connsiteX28" fmla="*/ 219834 w 2994662"/>
              <a:gd name="connsiteY28" fmla="*/ 1846333 h 1846333"/>
              <a:gd name="connsiteX0" fmla="*/ 219834 w 3004103"/>
              <a:gd name="connsiteY0" fmla="*/ 1846333 h 1846333"/>
              <a:gd name="connsiteX1" fmla="*/ 49901 w 3004103"/>
              <a:gd name="connsiteY1" fmla="*/ 1757320 h 1846333"/>
              <a:gd name="connsiteX2" fmla="*/ 35591 w 3004103"/>
              <a:gd name="connsiteY2" fmla="*/ 668998 h 1846333"/>
              <a:gd name="connsiteX3" fmla="*/ 395631 w 3004103"/>
              <a:gd name="connsiteY3" fmla="*/ 596990 h 1846333"/>
              <a:gd name="connsiteX4" fmla="*/ 1279890 w 3004103"/>
              <a:gd name="connsiteY4" fmla="*/ 640619 h 1846333"/>
              <a:gd name="connsiteX5" fmla="*/ 1425547 w 3004103"/>
              <a:gd name="connsiteY5" fmla="*/ 511147 h 1846333"/>
              <a:gd name="connsiteX6" fmla="*/ 1457915 w 3004103"/>
              <a:gd name="connsiteY6" fmla="*/ 155097 h 1846333"/>
              <a:gd name="connsiteX7" fmla="*/ 1466007 w 3004103"/>
              <a:gd name="connsiteY7" fmla="*/ 25625 h 1846333"/>
              <a:gd name="connsiteX8" fmla="*/ 1822057 w 3004103"/>
              <a:gd name="connsiteY8" fmla="*/ 1349 h 1846333"/>
              <a:gd name="connsiteX9" fmla="*/ 2210474 w 3004103"/>
              <a:gd name="connsiteY9" fmla="*/ 33717 h 1846333"/>
              <a:gd name="connsiteX10" fmla="*/ 2380407 w 3004103"/>
              <a:gd name="connsiteY10" fmla="*/ 82269 h 1846333"/>
              <a:gd name="connsiteX11" fmla="*/ 2699887 w 3004103"/>
              <a:gd name="connsiteY11" fmla="*/ 92934 h 1846333"/>
              <a:gd name="connsiteX12" fmla="*/ 2914481 w 3004103"/>
              <a:gd name="connsiteY12" fmla="*/ 147005 h 1846333"/>
              <a:gd name="connsiteX13" fmla="*/ 2954942 w 3004103"/>
              <a:gd name="connsiteY13" fmla="*/ 341214 h 1846333"/>
              <a:gd name="connsiteX14" fmla="*/ 2987919 w 3004103"/>
              <a:gd name="connsiteY14" fmla="*/ 1029038 h 1846333"/>
              <a:gd name="connsiteX15" fmla="*/ 2987919 w 3004103"/>
              <a:gd name="connsiteY15" fmla="*/ 1533094 h 1846333"/>
              <a:gd name="connsiteX16" fmla="*/ 2412775 w 3004103"/>
              <a:gd name="connsiteY16" fmla="*/ 1522651 h 1846333"/>
              <a:gd name="connsiteX17" fmla="*/ 2081002 w 3004103"/>
              <a:gd name="connsiteY17" fmla="*/ 1433639 h 1846333"/>
              <a:gd name="connsiteX18" fmla="*/ 1797781 w 3004103"/>
              <a:gd name="connsiteY18" fmla="*/ 1466007 h 1846333"/>
              <a:gd name="connsiteX19" fmla="*/ 1409363 w 3004103"/>
              <a:gd name="connsiteY19" fmla="*/ 1482191 h 1846333"/>
              <a:gd name="connsiteX20" fmla="*/ 1393179 w 3004103"/>
              <a:gd name="connsiteY20" fmla="*/ 1077589 h 1846333"/>
              <a:gd name="connsiteX21" fmla="*/ 972393 w 3004103"/>
              <a:gd name="connsiteY21" fmla="*/ 964301 h 1846333"/>
              <a:gd name="connsiteX22" fmla="*/ 462595 w 3004103"/>
              <a:gd name="connsiteY22" fmla="*/ 1109957 h 1846333"/>
              <a:gd name="connsiteX23" fmla="*/ 414042 w 3004103"/>
              <a:gd name="connsiteY23" fmla="*/ 1352718 h 1846333"/>
              <a:gd name="connsiteX24" fmla="*/ 681080 w 3004103"/>
              <a:gd name="connsiteY24" fmla="*/ 1482191 h 1846333"/>
              <a:gd name="connsiteX25" fmla="*/ 689172 w 3004103"/>
              <a:gd name="connsiteY25" fmla="*/ 1716860 h 1846333"/>
              <a:gd name="connsiteX26" fmla="*/ 689172 w 3004103"/>
              <a:gd name="connsiteY26" fmla="*/ 1716860 h 1846333"/>
              <a:gd name="connsiteX27" fmla="*/ 583975 w 3004103"/>
              <a:gd name="connsiteY27" fmla="*/ 1830149 h 1846333"/>
              <a:gd name="connsiteX28" fmla="*/ 219834 w 3004103"/>
              <a:gd name="connsiteY28" fmla="*/ 1846333 h 1846333"/>
              <a:gd name="connsiteX0" fmla="*/ 219834 w 3004103"/>
              <a:gd name="connsiteY0" fmla="*/ 1846333 h 1846333"/>
              <a:gd name="connsiteX1" fmla="*/ 49901 w 3004103"/>
              <a:gd name="connsiteY1" fmla="*/ 1757320 h 1846333"/>
              <a:gd name="connsiteX2" fmla="*/ 35591 w 3004103"/>
              <a:gd name="connsiteY2" fmla="*/ 668998 h 1846333"/>
              <a:gd name="connsiteX3" fmla="*/ 395631 w 3004103"/>
              <a:gd name="connsiteY3" fmla="*/ 596990 h 1846333"/>
              <a:gd name="connsiteX4" fmla="*/ 1279890 w 3004103"/>
              <a:gd name="connsiteY4" fmla="*/ 640619 h 1846333"/>
              <a:gd name="connsiteX5" fmla="*/ 1425547 w 3004103"/>
              <a:gd name="connsiteY5" fmla="*/ 511147 h 1846333"/>
              <a:gd name="connsiteX6" fmla="*/ 1457915 w 3004103"/>
              <a:gd name="connsiteY6" fmla="*/ 155097 h 1846333"/>
              <a:gd name="connsiteX7" fmla="*/ 1466007 w 3004103"/>
              <a:gd name="connsiteY7" fmla="*/ 25625 h 1846333"/>
              <a:gd name="connsiteX8" fmla="*/ 1822057 w 3004103"/>
              <a:gd name="connsiteY8" fmla="*/ 1349 h 1846333"/>
              <a:gd name="connsiteX9" fmla="*/ 2210474 w 3004103"/>
              <a:gd name="connsiteY9" fmla="*/ 33717 h 1846333"/>
              <a:gd name="connsiteX10" fmla="*/ 2380407 w 3004103"/>
              <a:gd name="connsiteY10" fmla="*/ 82269 h 1846333"/>
              <a:gd name="connsiteX11" fmla="*/ 2699887 w 3004103"/>
              <a:gd name="connsiteY11" fmla="*/ 92934 h 1846333"/>
              <a:gd name="connsiteX12" fmla="*/ 2914481 w 3004103"/>
              <a:gd name="connsiteY12" fmla="*/ 147005 h 1846333"/>
              <a:gd name="connsiteX13" fmla="*/ 2954942 w 3004103"/>
              <a:gd name="connsiteY13" fmla="*/ 341214 h 1846333"/>
              <a:gd name="connsiteX14" fmla="*/ 2987919 w 3004103"/>
              <a:gd name="connsiteY14" fmla="*/ 1029038 h 1846333"/>
              <a:gd name="connsiteX15" fmla="*/ 2987919 w 3004103"/>
              <a:gd name="connsiteY15" fmla="*/ 1533094 h 1846333"/>
              <a:gd name="connsiteX16" fmla="*/ 2412775 w 3004103"/>
              <a:gd name="connsiteY16" fmla="*/ 1522651 h 1846333"/>
              <a:gd name="connsiteX17" fmla="*/ 2123823 w 3004103"/>
              <a:gd name="connsiteY17" fmla="*/ 1461086 h 1846333"/>
              <a:gd name="connsiteX18" fmla="*/ 1797781 w 3004103"/>
              <a:gd name="connsiteY18" fmla="*/ 1466007 h 1846333"/>
              <a:gd name="connsiteX19" fmla="*/ 1409363 w 3004103"/>
              <a:gd name="connsiteY19" fmla="*/ 1482191 h 1846333"/>
              <a:gd name="connsiteX20" fmla="*/ 1393179 w 3004103"/>
              <a:gd name="connsiteY20" fmla="*/ 1077589 h 1846333"/>
              <a:gd name="connsiteX21" fmla="*/ 972393 w 3004103"/>
              <a:gd name="connsiteY21" fmla="*/ 964301 h 1846333"/>
              <a:gd name="connsiteX22" fmla="*/ 462595 w 3004103"/>
              <a:gd name="connsiteY22" fmla="*/ 1109957 h 1846333"/>
              <a:gd name="connsiteX23" fmla="*/ 414042 w 3004103"/>
              <a:gd name="connsiteY23" fmla="*/ 1352718 h 1846333"/>
              <a:gd name="connsiteX24" fmla="*/ 681080 w 3004103"/>
              <a:gd name="connsiteY24" fmla="*/ 1482191 h 1846333"/>
              <a:gd name="connsiteX25" fmla="*/ 689172 w 3004103"/>
              <a:gd name="connsiteY25" fmla="*/ 1716860 h 1846333"/>
              <a:gd name="connsiteX26" fmla="*/ 689172 w 3004103"/>
              <a:gd name="connsiteY26" fmla="*/ 1716860 h 1846333"/>
              <a:gd name="connsiteX27" fmla="*/ 583975 w 3004103"/>
              <a:gd name="connsiteY27" fmla="*/ 1830149 h 1846333"/>
              <a:gd name="connsiteX28" fmla="*/ 219834 w 3004103"/>
              <a:gd name="connsiteY28" fmla="*/ 1846333 h 1846333"/>
              <a:gd name="connsiteX0" fmla="*/ 219834 w 3004103"/>
              <a:gd name="connsiteY0" fmla="*/ 1846333 h 1846333"/>
              <a:gd name="connsiteX1" fmla="*/ 49901 w 3004103"/>
              <a:gd name="connsiteY1" fmla="*/ 1757320 h 1846333"/>
              <a:gd name="connsiteX2" fmla="*/ 35591 w 3004103"/>
              <a:gd name="connsiteY2" fmla="*/ 668998 h 1846333"/>
              <a:gd name="connsiteX3" fmla="*/ 395631 w 3004103"/>
              <a:gd name="connsiteY3" fmla="*/ 596990 h 1846333"/>
              <a:gd name="connsiteX4" fmla="*/ 1279890 w 3004103"/>
              <a:gd name="connsiteY4" fmla="*/ 640619 h 1846333"/>
              <a:gd name="connsiteX5" fmla="*/ 1425547 w 3004103"/>
              <a:gd name="connsiteY5" fmla="*/ 511147 h 1846333"/>
              <a:gd name="connsiteX6" fmla="*/ 1457915 w 3004103"/>
              <a:gd name="connsiteY6" fmla="*/ 155097 h 1846333"/>
              <a:gd name="connsiteX7" fmla="*/ 1466007 w 3004103"/>
              <a:gd name="connsiteY7" fmla="*/ 25625 h 1846333"/>
              <a:gd name="connsiteX8" fmla="*/ 1822057 w 3004103"/>
              <a:gd name="connsiteY8" fmla="*/ 1349 h 1846333"/>
              <a:gd name="connsiteX9" fmla="*/ 2210474 w 3004103"/>
              <a:gd name="connsiteY9" fmla="*/ 33717 h 1846333"/>
              <a:gd name="connsiteX10" fmla="*/ 2380407 w 3004103"/>
              <a:gd name="connsiteY10" fmla="*/ 82269 h 1846333"/>
              <a:gd name="connsiteX11" fmla="*/ 2699887 w 3004103"/>
              <a:gd name="connsiteY11" fmla="*/ 92934 h 1846333"/>
              <a:gd name="connsiteX12" fmla="*/ 2914481 w 3004103"/>
              <a:gd name="connsiteY12" fmla="*/ 147005 h 1846333"/>
              <a:gd name="connsiteX13" fmla="*/ 2954942 w 3004103"/>
              <a:gd name="connsiteY13" fmla="*/ 341214 h 1846333"/>
              <a:gd name="connsiteX14" fmla="*/ 2987919 w 3004103"/>
              <a:gd name="connsiteY14" fmla="*/ 1029038 h 1846333"/>
              <a:gd name="connsiteX15" fmla="*/ 2987919 w 3004103"/>
              <a:gd name="connsiteY15" fmla="*/ 1533094 h 1846333"/>
              <a:gd name="connsiteX16" fmla="*/ 2412775 w 3004103"/>
              <a:gd name="connsiteY16" fmla="*/ 1522651 h 1846333"/>
              <a:gd name="connsiteX17" fmla="*/ 2123823 w 3004103"/>
              <a:gd name="connsiteY17" fmla="*/ 1461086 h 1846333"/>
              <a:gd name="connsiteX18" fmla="*/ 1797781 w 3004103"/>
              <a:gd name="connsiteY18" fmla="*/ 1466007 h 1846333"/>
              <a:gd name="connsiteX19" fmla="*/ 1409363 w 3004103"/>
              <a:gd name="connsiteY19" fmla="*/ 1482191 h 1846333"/>
              <a:gd name="connsiteX20" fmla="*/ 1403743 w 3004103"/>
              <a:gd name="connsiteY20" fmla="*/ 1029038 h 1846333"/>
              <a:gd name="connsiteX21" fmla="*/ 972393 w 3004103"/>
              <a:gd name="connsiteY21" fmla="*/ 964301 h 1846333"/>
              <a:gd name="connsiteX22" fmla="*/ 462595 w 3004103"/>
              <a:gd name="connsiteY22" fmla="*/ 1109957 h 1846333"/>
              <a:gd name="connsiteX23" fmla="*/ 414042 w 3004103"/>
              <a:gd name="connsiteY23" fmla="*/ 1352718 h 1846333"/>
              <a:gd name="connsiteX24" fmla="*/ 681080 w 3004103"/>
              <a:gd name="connsiteY24" fmla="*/ 1482191 h 1846333"/>
              <a:gd name="connsiteX25" fmla="*/ 689172 w 3004103"/>
              <a:gd name="connsiteY25" fmla="*/ 1716860 h 1846333"/>
              <a:gd name="connsiteX26" fmla="*/ 689172 w 3004103"/>
              <a:gd name="connsiteY26" fmla="*/ 1716860 h 1846333"/>
              <a:gd name="connsiteX27" fmla="*/ 583975 w 3004103"/>
              <a:gd name="connsiteY27" fmla="*/ 1830149 h 1846333"/>
              <a:gd name="connsiteX28" fmla="*/ 219834 w 3004103"/>
              <a:gd name="connsiteY28" fmla="*/ 1846333 h 1846333"/>
              <a:gd name="connsiteX0" fmla="*/ 219834 w 3004103"/>
              <a:gd name="connsiteY0" fmla="*/ 1846333 h 1846333"/>
              <a:gd name="connsiteX1" fmla="*/ 49901 w 3004103"/>
              <a:gd name="connsiteY1" fmla="*/ 1757320 h 1846333"/>
              <a:gd name="connsiteX2" fmla="*/ 35591 w 3004103"/>
              <a:gd name="connsiteY2" fmla="*/ 668998 h 1846333"/>
              <a:gd name="connsiteX3" fmla="*/ 395631 w 3004103"/>
              <a:gd name="connsiteY3" fmla="*/ 596990 h 1846333"/>
              <a:gd name="connsiteX4" fmla="*/ 1279890 w 3004103"/>
              <a:gd name="connsiteY4" fmla="*/ 640619 h 1846333"/>
              <a:gd name="connsiteX5" fmla="*/ 1425547 w 3004103"/>
              <a:gd name="connsiteY5" fmla="*/ 511147 h 1846333"/>
              <a:gd name="connsiteX6" fmla="*/ 1457915 w 3004103"/>
              <a:gd name="connsiteY6" fmla="*/ 155097 h 1846333"/>
              <a:gd name="connsiteX7" fmla="*/ 1466007 w 3004103"/>
              <a:gd name="connsiteY7" fmla="*/ 25625 h 1846333"/>
              <a:gd name="connsiteX8" fmla="*/ 1822057 w 3004103"/>
              <a:gd name="connsiteY8" fmla="*/ 1349 h 1846333"/>
              <a:gd name="connsiteX9" fmla="*/ 2210474 w 3004103"/>
              <a:gd name="connsiteY9" fmla="*/ 33717 h 1846333"/>
              <a:gd name="connsiteX10" fmla="*/ 2380407 w 3004103"/>
              <a:gd name="connsiteY10" fmla="*/ 82269 h 1846333"/>
              <a:gd name="connsiteX11" fmla="*/ 2699887 w 3004103"/>
              <a:gd name="connsiteY11" fmla="*/ 92934 h 1846333"/>
              <a:gd name="connsiteX12" fmla="*/ 2914481 w 3004103"/>
              <a:gd name="connsiteY12" fmla="*/ 147005 h 1846333"/>
              <a:gd name="connsiteX13" fmla="*/ 2954942 w 3004103"/>
              <a:gd name="connsiteY13" fmla="*/ 341214 h 1846333"/>
              <a:gd name="connsiteX14" fmla="*/ 2987919 w 3004103"/>
              <a:gd name="connsiteY14" fmla="*/ 1029038 h 1846333"/>
              <a:gd name="connsiteX15" fmla="*/ 2987919 w 3004103"/>
              <a:gd name="connsiteY15" fmla="*/ 1533094 h 1846333"/>
              <a:gd name="connsiteX16" fmla="*/ 2412775 w 3004103"/>
              <a:gd name="connsiteY16" fmla="*/ 1522651 h 1846333"/>
              <a:gd name="connsiteX17" fmla="*/ 2123823 w 3004103"/>
              <a:gd name="connsiteY17" fmla="*/ 1461086 h 1846333"/>
              <a:gd name="connsiteX18" fmla="*/ 1797781 w 3004103"/>
              <a:gd name="connsiteY18" fmla="*/ 1466007 h 1846333"/>
              <a:gd name="connsiteX19" fmla="*/ 1409363 w 3004103"/>
              <a:gd name="connsiteY19" fmla="*/ 1482191 h 1846333"/>
              <a:gd name="connsiteX20" fmla="*/ 1403743 w 3004103"/>
              <a:gd name="connsiteY20" fmla="*/ 1029038 h 1846333"/>
              <a:gd name="connsiteX21" fmla="*/ 1043703 w 3004103"/>
              <a:gd name="connsiteY21" fmla="*/ 1029038 h 1846333"/>
              <a:gd name="connsiteX22" fmla="*/ 462595 w 3004103"/>
              <a:gd name="connsiteY22" fmla="*/ 1109957 h 1846333"/>
              <a:gd name="connsiteX23" fmla="*/ 414042 w 3004103"/>
              <a:gd name="connsiteY23" fmla="*/ 1352718 h 1846333"/>
              <a:gd name="connsiteX24" fmla="*/ 681080 w 3004103"/>
              <a:gd name="connsiteY24" fmla="*/ 1482191 h 1846333"/>
              <a:gd name="connsiteX25" fmla="*/ 689172 w 3004103"/>
              <a:gd name="connsiteY25" fmla="*/ 1716860 h 1846333"/>
              <a:gd name="connsiteX26" fmla="*/ 689172 w 3004103"/>
              <a:gd name="connsiteY26" fmla="*/ 1716860 h 1846333"/>
              <a:gd name="connsiteX27" fmla="*/ 583975 w 3004103"/>
              <a:gd name="connsiteY27" fmla="*/ 1830149 h 1846333"/>
              <a:gd name="connsiteX28" fmla="*/ 219834 w 3004103"/>
              <a:gd name="connsiteY28" fmla="*/ 1846333 h 1846333"/>
              <a:gd name="connsiteX0" fmla="*/ 219834 w 3004103"/>
              <a:gd name="connsiteY0" fmla="*/ 1846333 h 1846333"/>
              <a:gd name="connsiteX1" fmla="*/ 49901 w 3004103"/>
              <a:gd name="connsiteY1" fmla="*/ 1757320 h 1846333"/>
              <a:gd name="connsiteX2" fmla="*/ 35591 w 3004103"/>
              <a:gd name="connsiteY2" fmla="*/ 668998 h 1846333"/>
              <a:gd name="connsiteX3" fmla="*/ 395631 w 3004103"/>
              <a:gd name="connsiteY3" fmla="*/ 596990 h 1846333"/>
              <a:gd name="connsiteX4" fmla="*/ 1279890 w 3004103"/>
              <a:gd name="connsiteY4" fmla="*/ 640619 h 1846333"/>
              <a:gd name="connsiteX5" fmla="*/ 1425547 w 3004103"/>
              <a:gd name="connsiteY5" fmla="*/ 511147 h 1846333"/>
              <a:gd name="connsiteX6" fmla="*/ 1457915 w 3004103"/>
              <a:gd name="connsiteY6" fmla="*/ 155097 h 1846333"/>
              <a:gd name="connsiteX7" fmla="*/ 1466007 w 3004103"/>
              <a:gd name="connsiteY7" fmla="*/ 25625 h 1846333"/>
              <a:gd name="connsiteX8" fmla="*/ 1822057 w 3004103"/>
              <a:gd name="connsiteY8" fmla="*/ 1349 h 1846333"/>
              <a:gd name="connsiteX9" fmla="*/ 2210474 w 3004103"/>
              <a:gd name="connsiteY9" fmla="*/ 33717 h 1846333"/>
              <a:gd name="connsiteX10" fmla="*/ 2380407 w 3004103"/>
              <a:gd name="connsiteY10" fmla="*/ 82269 h 1846333"/>
              <a:gd name="connsiteX11" fmla="*/ 2699887 w 3004103"/>
              <a:gd name="connsiteY11" fmla="*/ 92934 h 1846333"/>
              <a:gd name="connsiteX12" fmla="*/ 2914481 w 3004103"/>
              <a:gd name="connsiteY12" fmla="*/ 147005 h 1846333"/>
              <a:gd name="connsiteX13" fmla="*/ 2954942 w 3004103"/>
              <a:gd name="connsiteY13" fmla="*/ 341214 h 1846333"/>
              <a:gd name="connsiteX14" fmla="*/ 2987919 w 3004103"/>
              <a:gd name="connsiteY14" fmla="*/ 1029038 h 1846333"/>
              <a:gd name="connsiteX15" fmla="*/ 2987919 w 3004103"/>
              <a:gd name="connsiteY15" fmla="*/ 1533094 h 1846333"/>
              <a:gd name="connsiteX16" fmla="*/ 2412775 w 3004103"/>
              <a:gd name="connsiteY16" fmla="*/ 1522651 h 1846333"/>
              <a:gd name="connsiteX17" fmla="*/ 2123823 w 3004103"/>
              <a:gd name="connsiteY17" fmla="*/ 1461086 h 1846333"/>
              <a:gd name="connsiteX18" fmla="*/ 1797781 w 3004103"/>
              <a:gd name="connsiteY18" fmla="*/ 1466007 h 1846333"/>
              <a:gd name="connsiteX19" fmla="*/ 1409363 w 3004103"/>
              <a:gd name="connsiteY19" fmla="*/ 1482191 h 1846333"/>
              <a:gd name="connsiteX20" fmla="*/ 1403743 w 3004103"/>
              <a:gd name="connsiteY20" fmla="*/ 1029038 h 1846333"/>
              <a:gd name="connsiteX21" fmla="*/ 1043703 w 3004103"/>
              <a:gd name="connsiteY21" fmla="*/ 1029038 h 1846333"/>
              <a:gd name="connsiteX22" fmla="*/ 462595 w 3004103"/>
              <a:gd name="connsiteY22" fmla="*/ 1109957 h 1846333"/>
              <a:gd name="connsiteX23" fmla="*/ 395631 w 3004103"/>
              <a:gd name="connsiteY23" fmla="*/ 1461086 h 1846333"/>
              <a:gd name="connsiteX24" fmla="*/ 681080 w 3004103"/>
              <a:gd name="connsiteY24" fmla="*/ 1482191 h 1846333"/>
              <a:gd name="connsiteX25" fmla="*/ 689172 w 3004103"/>
              <a:gd name="connsiteY25" fmla="*/ 1716860 h 1846333"/>
              <a:gd name="connsiteX26" fmla="*/ 689172 w 3004103"/>
              <a:gd name="connsiteY26" fmla="*/ 1716860 h 1846333"/>
              <a:gd name="connsiteX27" fmla="*/ 583975 w 3004103"/>
              <a:gd name="connsiteY27" fmla="*/ 1830149 h 1846333"/>
              <a:gd name="connsiteX28" fmla="*/ 219834 w 3004103"/>
              <a:gd name="connsiteY28" fmla="*/ 1846333 h 1846333"/>
              <a:gd name="connsiteX0" fmla="*/ 219834 w 3004103"/>
              <a:gd name="connsiteY0" fmla="*/ 1846333 h 1846333"/>
              <a:gd name="connsiteX1" fmla="*/ 49901 w 3004103"/>
              <a:gd name="connsiteY1" fmla="*/ 1757320 h 1846333"/>
              <a:gd name="connsiteX2" fmla="*/ 35591 w 3004103"/>
              <a:gd name="connsiteY2" fmla="*/ 668998 h 1846333"/>
              <a:gd name="connsiteX3" fmla="*/ 395631 w 3004103"/>
              <a:gd name="connsiteY3" fmla="*/ 596990 h 1846333"/>
              <a:gd name="connsiteX4" fmla="*/ 1279890 w 3004103"/>
              <a:gd name="connsiteY4" fmla="*/ 640619 h 1846333"/>
              <a:gd name="connsiteX5" fmla="*/ 1425547 w 3004103"/>
              <a:gd name="connsiteY5" fmla="*/ 511147 h 1846333"/>
              <a:gd name="connsiteX6" fmla="*/ 1457915 w 3004103"/>
              <a:gd name="connsiteY6" fmla="*/ 155097 h 1846333"/>
              <a:gd name="connsiteX7" fmla="*/ 1466007 w 3004103"/>
              <a:gd name="connsiteY7" fmla="*/ 25625 h 1846333"/>
              <a:gd name="connsiteX8" fmla="*/ 1822057 w 3004103"/>
              <a:gd name="connsiteY8" fmla="*/ 1349 h 1846333"/>
              <a:gd name="connsiteX9" fmla="*/ 2210474 w 3004103"/>
              <a:gd name="connsiteY9" fmla="*/ 33717 h 1846333"/>
              <a:gd name="connsiteX10" fmla="*/ 2380407 w 3004103"/>
              <a:gd name="connsiteY10" fmla="*/ 82269 h 1846333"/>
              <a:gd name="connsiteX11" fmla="*/ 2699887 w 3004103"/>
              <a:gd name="connsiteY11" fmla="*/ 92934 h 1846333"/>
              <a:gd name="connsiteX12" fmla="*/ 2914481 w 3004103"/>
              <a:gd name="connsiteY12" fmla="*/ 147005 h 1846333"/>
              <a:gd name="connsiteX13" fmla="*/ 2954942 w 3004103"/>
              <a:gd name="connsiteY13" fmla="*/ 341214 h 1846333"/>
              <a:gd name="connsiteX14" fmla="*/ 2987919 w 3004103"/>
              <a:gd name="connsiteY14" fmla="*/ 1029038 h 1846333"/>
              <a:gd name="connsiteX15" fmla="*/ 2987919 w 3004103"/>
              <a:gd name="connsiteY15" fmla="*/ 1533094 h 1846333"/>
              <a:gd name="connsiteX16" fmla="*/ 2412775 w 3004103"/>
              <a:gd name="connsiteY16" fmla="*/ 1522651 h 1846333"/>
              <a:gd name="connsiteX17" fmla="*/ 2123823 w 3004103"/>
              <a:gd name="connsiteY17" fmla="*/ 1461086 h 1846333"/>
              <a:gd name="connsiteX18" fmla="*/ 1797781 w 3004103"/>
              <a:gd name="connsiteY18" fmla="*/ 1466007 h 1846333"/>
              <a:gd name="connsiteX19" fmla="*/ 1409363 w 3004103"/>
              <a:gd name="connsiteY19" fmla="*/ 1482191 h 1846333"/>
              <a:gd name="connsiteX20" fmla="*/ 1403743 w 3004103"/>
              <a:gd name="connsiteY20" fmla="*/ 1029038 h 1846333"/>
              <a:gd name="connsiteX21" fmla="*/ 1043703 w 3004103"/>
              <a:gd name="connsiteY21" fmla="*/ 1029038 h 1846333"/>
              <a:gd name="connsiteX22" fmla="*/ 395631 w 3004103"/>
              <a:gd name="connsiteY22" fmla="*/ 1029038 h 1846333"/>
              <a:gd name="connsiteX23" fmla="*/ 395631 w 3004103"/>
              <a:gd name="connsiteY23" fmla="*/ 1461086 h 1846333"/>
              <a:gd name="connsiteX24" fmla="*/ 681080 w 3004103"/>
              <a:gd name="connsiteY24" fmla="*/ 1482191 h 1846333"/>
              <a:gd name="connsiteX25" fmla="*/ 689172 w 3004103"/>
              <a:gd name="connsiteY25" fmla="*/ 1716860 h 1846333"/>
              <a:gd name="connsiteX26" fmla="*/ 689172 w 3004103"/>
              <a:gd name="connsiteY26" fmla="*/ 1716860 h 1846333"/>
              <a:gd name="connsiteX27" fmla="*/ 583975 w 3004103"/>
              <a:gd name="connsiteY27" fmla="*/ 1830149 h 1846333"/>
              <a:gd name="connsiteX28" fmla="*/ 219834 w 3004103"/>
              <a:gd name="connsiteY28" fmla="*/ 1846333 h 1846333"/>
              <a:gd name="connsiteX0" fmla="*/ 219834 w 3004103"/>
              <a:gd name="connsiteY0" fmla="*/ 1846333 h 1846333"/>
              <a:gd name="connsiteX1" fmla="*/ 49901 w 3004103"/>
              <a:gd name="connsiteY1" fmla="*/ 1757320 h 1846333"/>
              <a:gd name="connsiteX2" fmla="*/ 35591 w 3004103"/>
              <a:gd name="connsiteY2" fmla="*/ 668998 h 1846333"/>
              <a:gd name="connsiteX3" fmla="*/ 395631 w 3004103"/>
              <a:gd name="connsiteY3" fmla="*/ 596990 h 1846333"/>
              <a:gd name="connsiteX4" fmla="*/ 1279890 w 3004103"/>
              <a:gd name="connsiteY4" fmla="*/ 640619 h 1846333"/>
              <a:gd name="connsiteX5" fmla="*/ 1425547 w 3004103"/>
              <a:gd name="connsiteY5" fmla="*/ 511147 h 1846333"/>
              <a:gd name="connsiteX6" fmla="*/ 1457915 w 3004103"/>
              <a:gd name="connsiteY6" fmla="*/ 155097 h 1846333"/>
              <a:gd name="connsiteX7" fmla="*/ 1466007 w 3004103"/>
              <a:gd name="connsiteY7" fmla="*/ 25625 h 1846333"/>
              <a:gd name="connsiteX8" fmla="*/ 1822057 w 3004103"/>
              <a:gd name="connsiteY8" fmla="*/ 1349 h 1846333"/>
              <a:gd name="connsiteX9" fmla="*/ 2210474 w 3004103"/>
              <a:gd name="connsiteY9" fmla="*/ 33717 h 1846333"/>
              <a:gd name="connsiteX10" fmla="*/ 2380407 w 3004103"/>
              <a:gd name="connsiteY10" fmla="*/ 82269 h 1846333"/>
              <a:gd name="connsiteX11" fmla="*/ 2699887 w 3004103"/>
              <a:gd name="connsiteY11" fmla="*/ 92934 h 1846333"/>
              <a:gd name="connsiteX12" fmla="*/ 2914481 w 3004103"/>
              <a:gd name="connsiteY12" fmla="*/ 147005 h 1846333"/>
              <a:gd name="connsiteX13" fmla="*/ 2954942 w 3004103"/>
              <a:gd name="connsiteY13" fmla="*/ 341214 h 1846333"/>
              <a:gd name="connsiteX14" fmla="*/ 2987919 w 3004103"/>
              <a:gd name="connsiteY14" fmla="*/ 1029038 h 1846333"/>
              <a:gd name="connsiteX15" fmla="*/ 2987919 w 3004103"/>
              <a:gd name="connsiteY15" fmla="*/ 1533094 h 1846333"/>
              <a:gd name="connsiteX16" fmla="*/ 2412775 w 3004103"/>
              <a:gd name="connsiteY16" fmla="*/ 1522651 h 1846333"/>
              <a:gd name="connsiteX17" fmla="*/ 2123823 w 3004103"/>
              <a:gd name="connsiteY17" fmla="*/ 1461086 h 1846333"/>
              <a:gd name="connsiteX18" fmla="*/ 1797781 w 3004103"/>
              <a:gd name="connsiteY18" fmla="*/ 1466007 h 1846333"/>
              <a:gd name="connsiteX19" fmla="*/ 1409363 w 3004103"/>
              <a:gd name="connsiteY19" fmla="*/ 1482191 h 1846333"/>
              <a:gd name="connsiteX20" fmla="*/ 1403743 w 3004103"/>
              <a:gd name="connsiteY20" fmla="*/ 1029038 h 1846333"/>
              <a:gd name="connsiteX21" fmla="*/ 1043703 w 3004103"/>
              <a:gd name="connsiteY21" fmla="*/ 1029038 h 1846333"/>
              <a:gd name="connsiteX22" fmla="*/ 395631 w 3004103"/>
              <a:gd name="connsiteY22" fmla="*/ 1029038 h 1846333"/>
              <a:gd name="connsiteX23" fmla="*/ 395631 w 3004103"/>
              <a:gd name="connsiteY23" fmla="*/ 1461086 h 1846333"/>
              <a:gd name="connsiteX24" fmla="*/ 683663 w 3004103"/>
              <a:gd name="connsiteY24" fmla="*/ 1533094 h 1846333"/>
              <a:gd name="connsiteX25" fmla="*/ 689172 w 3004103"/>
              <a:gd name="connsiteY25" fmla="*/ 1716860 h 1846333"/>
              <a:gd name="connsiteX26" fmla="*/ 689172 w 3004103"/>
              <a:gd name="connsiteY26" fmla="*/ 1716860 h 1846333"/>
              <a:gd name="connsiteX27" fmla="*/ 583975 w 3004103"/>
              <a:gd name="connsiteY27" fmla="*/ 1830149 h 1846333"/>
              <a:gd name="connsiteX28" fmla="*/ 219834 w 3004103"/>
              <a:gd name="connsiteY28" fmla="*/ 1846333 h 1846333"/>
              <a:gd name="connsiteX0" fmla="*/ 219834 w 3004103"/>
              <a:gd name="connsiteY0" fmla="*/ 1846333 h 1846333"/>
              <a:gd name="connsiteX1" fmla="*/ 49901 w 3004103"/>
              <a:gd name="connsiteY1" fmla="*/ 1757320 h 1846333"/>
              <a:gd name="connsiteX2" fmla="*/ 35591 w 3004103"/>
              <a:gd name="connsiteY2" fmla="*/ 741006 h 1846333"/>
              <a:gd name="connsiteX3" fmla="*/ 395631 w 3004103"/>
              <a:gd name="connsiteY3" fmla="*/ 596990 h 1846333"/>
              <a:gd name="connsiteX4" fmla="*/ 1279890 w 3004103"/>
              <a:gd name="connsiteY4" fmla="*/ 640619 h 1846333"/>
              <a:gd name="connsiteX5" fmla="*/ 1425547 w 3004103"/>
              <a:gd name="connsiteY5" fmla="*/ 511147 h 1846333"/>
              <a:gd name="connsiteX6" fmla="*/ 1457915 w 3004103"/>
              <a:gd name="connsiteY6" fmla="*/ 155097 h 1846333"/>
              <a:gd name="connsiteX7" fmla="*/ 1466007 w 3004103"/>
              <a:gd name="connsiteY7" fmla="*/ 25625 h 1846333"/>
              <a:gd name="connsiteX8" fmla="*/ 1822057 w 3004103"/>
              <a:gd name="connsiteY8" fmla="*/ 1349 h 1846333"/>
              <a:gd name="connsiteX9" fmla="*/ 2210474 w 3004103"/>
              <a:gd name="connsiteY9" fmla="*/ 33717 h 1846333"/>
              <a:gd name="connsiteX10" fmla="*/ 2380407 w 3004103"/>
              <a:gd name="connsiteY10" fmla="*/ 82269 h 1846333"/>
              <a:gd name="connsiteX11" fmla="*/ 2699887 w 3004103"/>
              <a:gd name="connsiteY11" fmla="*/ 92934 h 1846333"/>
              <a:gd name="connsiteX12" fmla="*/ 2914481 w 3004103"/>
              <a:gd name="connsiteY12" fmla="*/ 147005 h 1846333"/>
              <a:gd name="connsiteX13" fmla="*/ 2954942 w 3004103"/>
              <a:gd name="connsiteY13" fmla="*/ 341214 h 1846333"/>
              <a:gd name="connsiteX14" fmla="*/ 2987919 w 3004103"/>
              <a:gd name="connsiteY14" fmla="*/ 1029038 h 1846333"/>
              <a:gd name="connsiteX15" fmla="*/ 2987919 w 3004103"/>
              <a:gd name="connsiteY15" fmla="*/ 1533094 h 1846333"/>
              <a:gd name="connsiteX16" fmla="*/ 2412775 w 3004103"/>
              <a:gd name="connsiteY16" fmla="*/ 1522651 h 1846333"/>
              <a:gd name="connsiteX17" fmla="*/ 2123823 w 3004103"/>
              <a:gd name="connsiteY17" fmla="*/ 1461086 h 1846333"/>
              <a:gd name="connsiteX18" fmla="*/ 1797781 w 3004103"/>
              <a:gd name="connsiteY18" fmla="*/ 1466007 h 1846333"/>
              <a:gd name="connsiteX19" fmla="*/ 1409363 w 3004103"/>
              <a:gd name="connsiteY19" fmla="*/ 1482191 h 1846333"/>
              <a:gd name="connsiteX20" fmla="*/ 1403743 w 3004103"/>
              <a:gd name="connsiteY20" fmla="*/ 1029038 h 1846333"/>
              <a:gd name="connsiteX21" fmla="*/ 1043703 w 3004103"/>
              <a:gd name="connsiteY21" fmla="*/ 1029038 h 1846333"/>
              <a:gd name="connsiteX22" fmla="*/ 395631 w 3004103"/>
              <a:gd name="connsiteY22" fmla="*/ 1029038 h 1846333"/>
              <a:gd name="connsiteX23" fmla="*/ 395631 w 3004103"/>
              <a:gd name="connsiteY23" fmla="*/ 1461086 h 1846333"/>
              <a:gd name="connsiteX24" fmla="*/ 683663 w 3004103"/>
              <a:gd name="connsiteY24" fmla="*/ 1533094 h 1846333"/>
              <a:gd name="connsiteX25" fmla="*/ 689172 w 3004103"/>
              <a:gd name="connsiteY25" fmla="*/ 1716860 h 1846333"/>
              <a:gd name="connsiteX26" fmla="*/ 689172 w 3004103"/>
              <a:gd name="connsiteY26" fmla="*/ 1716860 h 1846333"/>
              <a:gd name="connsiteX27" fmla="*/ 583975 w 3004103"/>
              <a:gd name="connsiteY27" fmla="*/ 1830149 h 1846333"/>
              <a:gd name="connsiteX28" fmla="*/ 219834 w 3004103"/>
              <a:gd name="connsiteY28" fmla="*/ 1846333 h 1846333"/>
              <a:gd name="connsiteX0" fmla="*/ 184243 w 2968512"/>
              <a:gd name="connsiteY0" fmla="*/ 1846333 h 1854843"/>
              <a:gd name="connsiteX1" fmla="*/ 72008 w 2968512"/>
              <a:gd name="connsiteY1" fmla="*/ 1821126 h 1854843"/>
              <a:gd name="connsiteX2" fmla="*/ 0 w 2968512"/>
              <a:gd name="connsiteY2" fmla="*/ 741006 h 1854843"/>
              <a:gd name="connsiteX3" fmla="*/ 360040 w 2968512"/>
              <a:gd name="connsiteY3" fmla="*/ 596990 h 1854843"/>
              <a:gd name="connsiteX4" fmla="*/ 1244299 w 2968512"/>
              <a:gd name="connsiteY4" fmla="*/ 640619 h 1854843"/>
              <a:gd name="connsiteX5" fmla="*/ 1389956 w 2968512"/>
              <a:gd name="connsiteY5" fmla="*/ 511147 h 1854843"/>
              <a:gd name="connsiteX6" fmla="*/ 1422324 w 2968512"/>
              <a:gd name="connsiteY6" fmla="*/ 155097 h 1854843"/>
              <a:gd name="connsiteX7" fmla="*/ 1430416 w 2968512"/>
              <a:gd name="connsiteY7" fmla="*/ 25625 h 1854843"/>
              <a:gd name="connsiteX8" fmla="*/ 1786466 w 2968512"/>
              <a:gd name="connsiteY8" fmla="*/ 1349 h 1854843"/>
              <a:gd name="connsiteX9" fmla="*/ 2174883 w 2968512"/>
              <a:gd name="connsiteY9" fmla="*/ 33717 h 1854843"/>
              <a:gd name="connsiteX10" fmla="*/ 2344816 w 2968512"/>
              <a:gd name="connsiteY10" fmla="*/ 82269 h 1854843"/>
              <a:gd name="connsiteX11" fmla="*/ 2664296 w 2968512"/>
              <a:gd name="connsiteY11" fmla="*/ 92934 h 1854843"/>
              <a:gd name="connsiteX12" fmla="*/ 2878890 w 2968512"/>
              <a:gd name="connsiteY12" fmla="*/ 147005 h 1854843"/>
              <a:gd name="connsiteX13" fmla="*/ 2919351 w 2968512"/>
              <a:gd name="connsiteY13" fmla="*/ 341214 h 1854843"/>
              <a:gd name="connsiteX14" fmla="*/ 2952328 w 2968512"/>
              <a:gd name="connsiteY14" fmla="*/ 1029038 h 1854843"/>
              <a:gd name="connsiteX15" fmla="*/ 2952328 w 2968512"/>
              <a:gd name="connsiteY15" fmla="*/ 1533094 h 1854843"/>
              <a:gd name="connsiteX16" fmla="*/ 2377184 w 2968512"/>
              <a:gd name="connsiteY16" fmla="*/ 1522651 h 1854843"/>
              <a:gd name="connsiteX17" fmla="*/ 2088232 w 2968512"/>
              <a:gd name="connsiteY17" fmla="*/ 1461086 h 1854843"/>
              <a:gd name="connsiteX18" fmla="*/ 1762190 w 2968512"/>
              <a:gd name="connsiteY18" fmla="*/ 1466007 h 1854843"/>
              <a:gd name="connsiteX19" fmla="*/ 1373772 w 2968512"/>
              <a:gd name="connsiteY19" fmla="*/ 1482191 h 1854843"/>
              <a:gd name="connsiteX20" fmla="*/ 1368152 w 2968512"/>
              <a:gd name="connsiteY20" fmla="*/ 1029038 h 1854843"/>
              <a:gd name="connsiteX21" fmla="*/ 1008112 w 2968512"/>
              <a:gd name="connsiteY21" fmla="*/ 1029038 h 1854843"/>
              <a:gd name="connsiteX22" fmla="*/ 360040 w 2968512"/>
              <a:gd name="connsiteY22" fmla="*/ 1029038 h 1854843"/>
              <a:gd name="connsiteX23" fmla="*/ 360040 w 2968512"/>
              <a:gd name="connsiteY23" fmla="*/ 1461086 h 1854843"/>
              <a:gd name="connsiteX24" fmla="*/ 648072 w 2968512"/>
              <a:gd name="connsiteY24" fmla="*/ 1533094 h 1854843"/>
              <a:gd name="connsiteX25" fmla="*/ 653581 w 2968512"/>
              <a:gd name="connsiteY25" fmla="*/ 1716860 h 1854843"/>
              <a:gd name="connsiteX26" fmla="*/ 653581 w 2968512"/>
              <a:gd name="connsiteY26" fmla="*/ 1716860 h 1854843"/>
              <a:gd name="connsiteX27" fmla="*/ 548384 w 2968512"/>
              <a:gd name="connsiteY27" fmla="*/ 1830149 h 1854843"/>
              <a:gd name="connsiteX28" fmla="*/ 184243 w 2968512"/>
              <a:gd name="connsiteY28" fmla="*/ 1846333 h 1854843"/>
              <a:gd name="connsiteX0" fmla="*/ 548384 w 2968512"/>
              <a:gd name="connsiteY0" fmla="*/ 1830149 h 2002650"/>
              <a:gd name="connsiteX1" fmla="*/ 72008 w 2968512"/>
              <a:gd name="connsiteY1" fmla="*/ 1821126 h 2002650"/>
              <a:gd name="connsiteX2" fmla="*/ 0 w 2968512"/>
              <a:gd name="connsiteY2" fmla="*/ 741006 h 2002650"/>
              <a:gd name="connsiteX3" fmla="*/ 360040 w 2968512"/>
              <a:gd name="connsiteY3" fmla="*/ 596990 h 2002650"/>
              <a:gd name="connsiteX4" fmla="*/ 1244299 w 2968512"/>
              <a:gd name="connsiteY4" fmla="*/ 640619 h 2002650"/>
              <a:gd name="connsiteX5" fmla="*/ 1389956 w 2968512"/>
              <a:gd name="connsiteY5" fmla="*/ 511147 h 2002650"/>
              <a:gd name="connsiteX6" fmla="*/ 1422324 w 2968512"/>
              <a:gd name="connsiteY6" fmla="*/ 155097 h 2002650"/>
              <a:gd name="connsiteX7" fmla="*/ 1430416 w 2968512"/>
              <a:gd name="connsiteY7" fmla="*/ 25625 h 2002650"/>
              <a:gd name="connsiteX8" fmla="*/ 1786466 w 2968512"/>
              <a:gd name="connsiteY8" fmla="*/ 1349 h 2002650"/>
              <a:gd name="connsiteX9" fmla="*/ 2174883 w 2968512"/>
              <a:gd name="connsiteY9" fmla="*/ 33717 h 2002650"/>
              <a:gd name="connsiteX10" fmla="*/ 2344816 w 2968512"/>
              <a:gd name="connsiteY10" fmla="*/ 82269 h 2002650"/>
              <a:gd name="connsiteX11" fmla="*/ 2664296 w 2968512"/>
              <a:gd name="connsiteY11" fmla="*/ 92934 h 2002650"/>
              <a:gd name="connsiteX12" fmla="*/ 2878890 w 2968512"/>
              <a:gd name="connsiteY12" fmla="*/ 147005 h 2002650"/>
              <a:gd name="connsiteX13" fmla="*/ 2919351 w 2968512"/>
              <a:gd name="connsiteY13" fmla="*/ 341214 h 2002650"/>
              <a:gd name="connsiteX14" fmla="*/ 2952328 w 2968512"/>
              <a:gd name="connsiteY14" fmla="*/ 1029038 h 2002650"/>
              <a:gd name="connsiteX15" fmla="*/ 2952328 w 2968512"/>
              <a:gd name="connsiteY15" fmla="*/ 1533094 h 2002650"/>
              <a:gd name="connsiteX16" fmla="*/ 2377184 w 2968512"/>
              <a:gd name="connsiteY16" fmla="*/ 1522651 h 2002650"/>
              <a:gd name="connsiteX17" fmla="*/ 2088232 w 2968512"/>
              <a:gd name="connsiteY17" fmla="*/ 1461086 h 2002650"/>
              <a:gd name="connsiteX18" fmla="*/ 1762190 w 2968512"/>
              <a:gd name="connsiteY18" fmla="*/ 1466007 h 2002650"/>
              <a:gd name="connsiteX19" fmla="*/ 1373772 w 2968512"/>
              <a:gd name="connsiteY19" fmla="*/ 1482191 h 2002650"/>
              <a:gd name="connsiteX20" fmla="*/ 1368152 w 2968512"/>
              <a:gd name="connsiteY20" fmla="*/ 1029038 h 2002650"/>
              <a:gd name="connsiteX21" fmla="*/ 1008112 w 2968512"/>
              <a:gd name="connsiteY21" fmla="*/ 1029038 h 2002650"/>
              <a:gd name="connsiteX22" fmla="*/ 360040 w 2968512"/>
              <a:gd name="connsiteY22" fmla="*/ 1029038 h 2002650"/>
              <a:gd name="connsiteX23" fmla="*/ 360040 w 2968512"/>
              <a:gd name="connsiteY23" fmla="*/ 1461086 h 2002650"/>
              <a:gd name="connsiteX24" fmla="*/ 648072 w 2968512"/>
              <a:gd name="connsiteY24" fmla="*/ 1533094 h 2002650"/>
              <a:gd name="connsiteX25" fmla="*/ 653581 w 2968512"/>
              <a:gd name="connsiteY25" fmla="*/ 1716860 h 2002650"/>
              <a:gd name="connsiteX26" fmla="*/ 653581 w 2968512"/>
              <a:gd name="connsiteY26" fmla="*/ 1716860 h 2002650"/>
              <a:gd name="connsiteX27" fmla="*/ 548384 w 2968512"/>
              <a:gd name="connsiteY27" fmla="*/ 1830149 h 2002650"/>
              <a:gd name="connsiteX0" fmla="*/ 653581 w 2968512"/>
              <a:gd name="connsiteY0" fmla="*/ 1716860 h 1983768"/>
              <a:gd name="connsiteX1" fmla="*/ 72008 w 2968512"/>
              <a:gd name="connsiteY1" fmla="*/ 1821126 h 1983768"/>
              <a:gd name="connsiteX2" fmla="*/ 0 w 2968512"/>
              <a:gd name="connsiteY2" fmla="*/ 741006 h 1983768"/>
              <a:gd name="connsiteX3" fmla="*/ 360040 w 2968512"/>
              <a:gd name="connsiteY3" fmla="*/ 596990 h 1983768"/>
              <a:gd name="connsiteX4" fmla="*/ 1244299 w 2968512"/>
              <a:gd name="connsiteY4" fmla="*/ 640619 h 1983768"/>
              <a:gd name="connsiteX5" fmla="*/ 1389956 w 2968512"/>
              <a:gd name="connsiteY5" fmla="*/ 511147 h 1983768"/>
              <a:gd name="connsiteX6" fmla="*/ 1422324 w 2968512"/>
              <a:gd name="connsiteY6" fmla="*/ 155097 h 1983768"/>
              <a:gd name="connsiteX7" fmla="*/ 1430416 w 2968512"/>
              <a:gd name="connsiteY7" fmla="*/ 25625 h 1983768"/>
              <a:gd name="connsiteX8" fmla="*/ 1786466 w 2968512"/>
              <a:gd name="connsiteY8" fmla="*/ 1349 h 1983768"/>
              <a:gd name="connsiteX9" fmla="*/ 2174883 w 2968512"/>
              <a:gd name="connsiteY9" fmla="*/ 33717 h 1983768"/>
              <a:gd name="connsiteX10" fmla="*/ 2344816 w 2968512"/>
              <a:gd name="connsiteY10" fmla="*/ 82269 h 1983768"/>
              <a:gd name="connsiteX11" fmla="*/ 2664296 w 2968512"/>
              <a:gd name="connsiteY11" fmla="*/ 92934 h 1983768"/>
              <a:gd name="connsiteX12" fmla="*/ 2878890 w 2968512"/>
              <a:gd name="connsiteY12" fmla="*/ 147005 h 1983768"/>
              <a:gd name="connsiteX13" fmla="*/ 2919351 w 2968512"/>
              <a:gd name="connsiteY13" fmla="*/ 341214 h 1983768"/>
              <a:gd name="connsiteX14" fmla="*/ 2952328 w 2968512"/>
              <a:gd name="connsiteY14" fmla="*/ 1029038 h 1983768"/>
              <a:gd name="connsiteX15" fmla="*/ 2952328 w 2968512"/>
              <a:gd name="connsiteY15" fmla="*/ 1533094 h 1983768"/>
              <a:gd name="connsiteX16" fmla="*/ 2377184 w 2968512"/>
              <a:gd name="connsiteY16" fmla="*/ 1522651 h 1983768"/>
              <a:gd name="connsiteX17" fmla="*/ 2088232 w 2968512"/>
              <a:gd name="connsiteY17" fmla="*/ 1461086 h 1983768"/>
              <a:gd name="connsiteX18" fmla="*/ 1762190 w 2968512"/>
              <a:gd name="connsiteY18" fmla="*/ 1466007 h 1983768"/>
              <a:gd name="connsiteX19" fmla="*/ 1373772 w 2968512"/>
              <a:gd name="connsiteY19" fmla="*/ 1482191 h 1983768"/>
              <a:gd name="connsiteX20" fmla="*/ 1368152 w 2968512"/>
              <a:gd name="connsiteY20" fmla="*/ 1029038 h 1983768"/>
              <a:gd name="connsiteX21" fmla="*/ 1008112 w 2968512"/>
              <a:gd name="connsiteY21" fmla="*/ 1029038 h 1983768"/>
              <a:gd name="connsiteX22" fmla="*/ 360040 w 2968512"/>
              <a:gd name="connsiteY22" fmla="*/ 1029038 h 1983768"/>
              <a:gd name="connsiteX23" fmla="*/ 360040 w 2968512"/>
              <a:gd name="connsiteY23" fmla="*/ 1461086 h 1983768"/>
              <a:gd name="connsiteX24" fmla="*/ 648072 w 2968512"/>
              <a:gd name="connsiteY24" fmla="*/ 1533094 h 1983768"/>
              <a:gd name="connsiteX25" fmla="*/ 653581 w 2968512"/>
              <a:gd name="connsiteY25" fmla="*/ 1716860 h 1983768"/>
              <a:gd name="connsiteX26" fmla="*/ 653581 w 2968512"/>
              <a:gd name="connsiteY26" fmla="*/ 1716860 h 1983768"/>
              <a:gd name="connsiteX0" fmla="*/ 648071 w 2968512"/>
              <a:gd name="connsiteY0" fmla="*/ 1821125 h 1983768"/>
              <a:gd name="connsiteX1" fmla="*/ 72008 w 2968512"/>
              <a:gd name="connsiteY1" fmla="*/ 1821126 h 1983768"/>
              <a:gd name="connsiteX2" fmla="*/ 0 w 2968512"/>
              <a:gd name="connsiteY2" fmla="*/ 741006 h 1983768"/>
              <a:gd name="connsiteX3" fmla="*/ 360040 w 2968512"/>
              <a:gd name="connsiteY3" fmla="*/ 596990 h 1983768"/>
              <a:gd name="connsiteX4" fmla="*/ 1244299 w 2968512"/>
              <a:gd name="connsiteY4" fmla="*/ 640619 h 1983768"/>
              <a:gd name="connsiteX5" fmla="*/ 1389956 w 2968512"/>
              <a:gd name="connsiteY5" fmla="*/ 511147 h 1983768"/>
              <a:gd name="connsiteX6" fmla="*/ 1422324 w 2968512"/>
              <a:gd name="connsiteY6" fmla="*/ 155097 h 1983768"/>
              <a:gd name="connsiteX7" fmla="*/ 1430416 w 2968512"/>
              <a:gd name="connsiteY7" fmla="*/ 25625 h 1983768"/>
              <a:gd name="connsiteX8" fmla="*/ 1786466 w 2968512"/>
              <a:gd name="connsiteY8" fmla="*/ 1349 h 1983768"/>
              <a:gd name="connsiteX9" fmla="*/ 2174883 w 2968512"/>
              <a:gd name="connsiteY9" fmla="*/ 33717 h 1983768"/>
              <a:gd name="connsiteX10" fmla="*/ 2344816 w 2968512"/>
              <a:gd name="connsiteY10" fmla="*/ 82269 h 1983768"/>
              <a:gd name="connsiteX11" fmla="*/ 2664296 w 2968512"/>
              <a:gd name="connsiteY11" fmla="*/ 92934 h 1983768"/>
              <a:gd name="connsiteX12" fmla="*/ 2878890 w 2968512"/>
              <a:gd name="connsiteY12" fmla="*/ 147005 h 1983768"/>
              <a:gd name="connsiteX13" fmla="*/ 2919351 w 2968512"/>
              <a:gd name="connsiteY13" fmla="*/ 341214 h 1983768"/>
              <a:gd name="connsiteX14" fmla="*/ 2952328 w 2968512"/>
              <a:gd name="connsiteY14" fmla="*/ 1029038 h 1983768"/>
              <a:gd name="connsiteX15" fmla="*/ 2952328 w 2968512"/>
              <a:gd name="connsiteY15" fmla="*/ 1533094 h 1983768"/>
              <a:gd name="connsiteX16" fmla="*/ 2377184 w 2968512"/>
              <a:gd name="connsiteY16" fmla="*/ 1522651 h 1983768"/>
              <a:gd name="connsiteX17" fmla="*/ 2088232 w 2968512"/>
              <a:gd name="connsiteY17" fmla="*/ 1461086 h 1983768"/>
              <a:gd name="connsiteX18" fmla="*/ 1762190 w 2968512"/>
              <a:gd name="connsiteY18" fmla="*/ 1466007 h 1983768"/>
              <a:gd name="connsiteX19" fmla="*/ 1373772 w 2968512"/>
              <a:gd name="connsiteY19" fmla="*/ 1482191 h 1983768"/>
              <a:gd name="connsiteX20" fmla="*/ 1368152 w 2968512"/>
              <a:gd name="connsiteY20" fmla="*/ 1029038 h 1983768"/>
              <a:gd name="connsiteX21" fmla="*/ 1008112 w 2968512"/>
              <a:gd name="connsiteY21" fmla="*/ 1029038 h 1983768"/>
              <a:gd name="connsiteX22" fmla="*/ 360040 w 2968512"/>
              <a:gd name="connsiteY22" fmla="*/ 1029038 h 1983768"/>
              <a:gd name="connsiteX23" fmla="*/ 360040 w 2968512"/>
              <a:gd name="connsiteY23" fmla="*/ 1461086 h 1983768"/>
              <a:gd name="connsiteX24" fmla="*/ 648072 w 2968512"/>
              <a:gd name="connsiteY24" fmla="*/ 1533094 h 1983768"/>
              <a:gd name="connsiteX25" fmla="*/ 653581 w 2968512"/>
              <a:gd name="connsiteY25" fmla="*/ 1716860 h 1983768"/>
              <a:gd name="connsiteX26" fmla="*/ 648071 w 2968512"/>
              <a:gd name="connsiteY26" fmla="*/ 1821125 h 1983768"/>
              <a:gd name="connsiteX0" fmla="*/ 648071 w 2968512"/>
              <a:gd name="connsiteY0" fmla="*/ 1819776 h 1982419"/>
              <a:gd name="connsiteX1" fmla="*/ 72008 w 2968512"/>
              <a:gd name="connsiteY1" fmla="*/ 1819777 h 1982419"/>
              <a:gd name="connsiteX2" fmla="*/ 0 w 2968512"/>
              <a:gd name="connsiteY2" fmla="*/ 739657 h 1982419"/>
              <a:gd name="connsiteX3" fmla="*/ 360040 w 2968512"/>
              <a:gd name="connsiteY3" fmla="*/ 595641 h 1982419"/>
              <a:gd name="connsiteX4" fmla="*/ 1244299 w 2968512"/>
              <a:gd name="connsiteY4" fmla="*/ 639270 h 1982419"/>
              <a:gd name="connsiteX5" fmla="*/ 1389956 w 2968512"/>
              <a:gd name="connsiteY5" fmla="*/ 509798 h 1982419"/>
              <a:gd name="connsiteX6" fmla="*/ 1422324 w 2968512"/>
              <a:gd name="connsiteY6" fmla="*/ 153748 h 1982419"/>
              <a:gd name="connsiteX7" fmla="*/ 1786466 w 2968512"/>
              <a:gd name="connsiteY7" fmla="*/ 0 h 1982419"/>
              <a:gd name="connsiteX8" fmla="*/ 2174883 w 2968512"/>
              <a:gd name="connsiteY8" fmla="*/ 32368 h 1982419"/>
              <a:gd name="connsiteX9" fmla="*/ 2344816 w 2968512"/>
              <a:gd name="connsiteY9" fmla="*/ 80920 h 1982419"/>
              <a:gd name="connsiteX10" fmla="*/ 2664296 w 2968512"/>
              <a:gd name="connsiteY10" fmla="*/ 91585 h 1982419"/>
              <a:gd name="connsiteX11" fmla="*/ 2878890 w 2968512"/>
              <a:gd name="connsiteY11" fmla="*/ 145656 h 1982419"/>
              <a:gd name="connsiteX12" fmla="*/ 2919351 w 2968512"/>
              <a:gd name="connsiteY12" fmla="*/ 339865 h 1982419"/>
              <a:gd name="connsiteX13" fmla="*/ 2952328 w 2968512"/>
              <a:gd name="connsiteY13" fmla="*/ 1027689 h 1982419"/>
              <a:gd name="connsiteX14" fmla="*/ 2952328 w 2968512"/>
              <a:gd name="connsiteY14" fmla="*/ 1531745 h 1982419"/>
              <a:gd name="connsiteX15" fmla="*/ 2377184 w 2968512"/>
              <a:gd name="connsiteY15" fmla="*/ 1521302 h 1982419"/>
              <a:gd name="connsiteX16" fmla="*/ 2088232 w 2968512"/>
              <a:gd name="connsiteY16" fmla="*/ 1459737 h 1982419"/>
              <a:gd name="connsiteX17" fmla="*/ 1762190 w 2968512"/>
              <a:gd name="connsiteY17" fmla="*/ 1464658 h 1982419"/>
              <a:gd name="connsiteX18" fmla="*/ 1373772 w 2968512"/>
              <a:gd name="connsiteY18" fmla="*/ 1480842 h 1982419"/>
              <a:gd name="connsiteX19" fmla="*/ 1368152 w 2968512"/>
              <a:gd name="connsiteY19" fmla="*/ 1027689 h 1982419"/>
              <a:gd name="connsiteX20" fmla="*/ 1008112 w 2968512"/>
              <a:gd name="connsiteY20" fmla="*/ 1027689 h 1982419"/>
              <a:gd name="connsiteX21" fmla="*/ 360040 w 2968512"/>
              <a:gd name="connsiteY21" fmla="*/ 1027689 h 1982419"/>
              <a:gd name="connsiteX22" fmla="*/ 360040 w 2968512"/>
              <a:gd name="connsiteY22" fmla="*/ 1459737 h 1982419"/>
              <a:gd name="connsiteX23" fmla="*/ 648072 w 2968512"/>
              <a:gd name="connsiteY23" fmla="*/ 1531745 h 1982419"/>
              <a:gd name="connsiteX24" fmla="*/ 653581 w 2968512"/>
              <a:gd name="connsiteY24" fmla="*/ 1715511 h 1982419"/>
              <a:gd name="connsiteX25" fmla="*/ 648071 w 2968512"/>
              <a:gd name="connsiteY25" fmla="*/ 1819776 h 1982419"/>
              <a:gd name="connsiteX0" fmla="*/ 648071 w 2968512"/>
              <a:gd name="connsiteY0" fmla="*/ 1787408 h 1950051"/>
              <a:gd name="connsiteX1" fmla="*/ 72008 w 2968512"/>
              <a:gd name="connsiteY1" fmla="*/ 1787409 h 1950051"/>
              <a:gd name="connsiteX2" fmla="*/ 0 w 2968512"/>
              <a:gd name="connsiteY2" fmla="*/ 707289 h 1950051"/>
              <a:gd name="connsiteX3" fmla="*/ 360040 w 2968512"/>
              <a:gd name="connsiteY3" fmla="*/ 563273 h 1950051"/>
              <a:gd name="connsiteX4" fmla="*/ 1244299 w 2968512"/>
              <a:gd name="connsiteY4" fmla="*/ 606902 h 1950051"/>
              <a:gd name="connsiteX5" fmla="*/ 1389956 w 2968512"/>
              <a:gd name="connsiteY5" fmla="*/ 477430 h 1950051"/>
              <a:gd name="connsiteX6" fmla="*/ 1422324 w 2968512"/>
              <a:gd name="connsiteY6" fmla="*/ 121380 h 1950051"/>
              <a:gd name="connsiteX7" fmla="*/ 2174883 w 2968512"/>
              <a:gd name="connsiteY7" fmla="*/ 0 h 1950051"/>
              <a:gd name="connsiteX8" fmla="*/ 2344816 w 2968512"/>
              <a:gd name="connsiteY8" fmla="*/ 48552 h 1950051"/>
              <a:gd name="connsiteX9" fmla="*/ 2664296 w 2968512"/>
              <a:gd name="connsiteY9" fmla="*/ 59217 h 1950051"/>
              <a:gd name="connsiteX10" fmla="*/ 2878890 w 2968512"/>
              <a:gd name="connsiteY10" fmla="*/ 113288 h 1950051"/>
              <a:gd name="connsiteX11" fmla="*/ 2919351 w 2968512"/>
              <a:gd name="connsiteY11" fmla="*/ 307497 h 1950051"/>
              <a:gd name="connsiteX12" fmla="*/ 2952328 w 2968512"/>
              <a:gd name="connsiteY12" fmla="*/ 995321 h 1950051"/>
              <a:gd name="connsiteX13" fmla="*/ 2952328 w 2968512"/>
              <a:gd name="connsiteY13" fmla="*/ 1499377 h 1950051"/>
              <a:gd name="connsiteX14" fmla="*/ 2377184 w 2968512"/>
              <a:gd name="connsiteY14" fmla="*/ 1488934 h 1950051"/>
              <a:gd name="connsiteX15" fmla="*/ 2088232 w 2968512"/>
              <a:gd name="connsiteY15" fmla="*/ 1427369 h 1950051"/>
              <a:gd name="connsiteX16" fmla="*/ 1762190 w 2968512"/>
              <a:gd name="connsiteY16" fmla="*/ 1432290 h 1950051"/>
              <a:gd name="connsiteX17" fmla="*/ 1373772 w 2968512"/>
              <a:gd name="connsiteY17" fmla="*/ 1448474 h 1950051"/>
              <a:gd name="connsiteX18" fmla="*/ 1368152 w 2968512"/>
              <a:gd name="connsiteY18" fmla="*/ 995321 h 1950051"/>
              <a:gd name="connsiteX19" fmla="*/ 1008112 w 2968512"/>
              <a:gd name="connsiteY19" fmla="*/ 995321 h 1950051"/>
              <a:gd name="connsiteX20" fmla="*/ 360040 w 2968512"/>
              <a:gd name="connsiteY20" fmla="*/ 995321 h 1950051"/>
              <a:gd name="connsiteX21" fmla="*/ 360040 w 2968512"/>
              <a:gd name="connsiteY21" fmla="*/ 1427369 h 1950051"/>
              <a:gd name="connsiteX22" fmla="*/ 648072 w 2968512"/>
              <a:gd name="connsiteY22" fmla="*/ 1499377 h 1950051"/>
              <a:gd name="connsiteX23" fmla="*/ 653581 w 2968512"/>
              <a:gd name="connsiteY23" fmla="*/ 1683143 h 1950051"/>
              <a:gd name="connsiteX24" fmla="*/ 648071 w 2968512"/>
              <a:gd name="connsiteY24" fmla="*/ 1787408 h 1950051"/>
              <a:gd name="connsiteX0" fmla="*/ 648071 w 2968512"/>
              <a:gd name="connsiteY0" fmla="*/ 1738856 h 1901499"/>
              <a:gd name="connsiteX1" fmla="*/ 72008 w 2968512"/>
              <a:gd name="connsiteY1" fmla="*/ 1738857 h 1901499"/>
              <a:gd name="connsiteX2" fmla="*/ 0 w 2968512"/>
              <a:gd name="connsiteY2" fmla="*/ 658737 h 1901499"/>
              <a:gd name="connsiteX3" fmla="*/ 360040 w 2968512"/>
              <a:gd name="connsiteY3" fmla="*/ 514721 h 1901499"/>
              <a:gd name="connsiteX4" fmla="*/ 1244299 w 2968512"/>
              <a:gd name="connsiteY4" fmla="*/ 558350 h 1901499"/>
              <a:gd name="connsiteX5" fmla="*/ 1389956 w 2968512"/>
              <a:gd name="connsiteY5" fmla="*/ 428878 h 1901499"/>
              <a:gd name="connsiteX6" fmla="*/ 1422324 w 2968512"/>
              <a:gd name="connsiteY6" fmla="*/ 72828 h 1901499"/>
              <a:gd name="connsiteX7" fmla="*/ 2344816 w 2968512"/>
              <a:gd name="connsiteY7" fmla="*/ 0 h 1901499"/>
              <a:gd name="connsiteX8" fmla="*/ 2664296 w 2968512"/>
              <a:gd name="connsiteY8" fmla="*/ 10665 h 1901499"/>
              <a:gd name="connsiteX9" fmla="*/ 2878890 w 2968512"/>
              <a:gd name="connsiteY9" fmla="*/ 64736 h 1901499"/>
              <a:gd name="connsiteX10" fmla="*/ 2919351 w 2968512"/>
              <a:gd name="connsiteY10" fmla="*/ 258945 h 1901499"/>
              <a:gd name="connsiteX11" fmla="*/ 2952328 w 2968512"/>
              <a:gd name="connsiteY11" fmla="*/ 946769 h 1901499"/>
              <a:gd name="connsiteX12" fmla="*/ 2952328 w 2968512"/>
              <a:gd name="connsiteY12" fmla="*/ 1450825 h 1901499"/>
              <a:gd name="connsiteX13" fmla="*/ 2377184 w 2968512"/>
              <a:gd name="connsiteY13" fmla="*/ 1440382 h 1901499"/>
              <a:gd name="connsiteX14" fmla="*/ 2088232 w 2968512"/>
              <a:gd name="connsiteY14" fmla="*/ 1378817 h 1901499"/>
              <a:gd name="connsiteX15" fmla="*/ 1762190 w 2968512"/>
              <a:gd name="connsiteY15" fmla="*/ 1383738 h 1901499"/>
              <a:gd name="connsiteX16" fmla="*/ 1373772 w 2968512"/>
              <a:gd name="connsiteY16" fmla="*/ 1399922 h 1901499"/>
              <a:gd name="connsiteX17" fmla="*/ 1368152 w 2968512"/>
              <a:gd name="connsiteY17" fmla="*/ 946769 h 1901499"/>
              <a:gd name="connsiteX18" fmla="*/ 1008112 w 2968512"/>
              <a:gd name="connsiteY18" fmla="*/ 946769 h 1901499"/>
              <a:gd name="connsiteX19" fmla="*/ 360040 w 2968512"/>
              <a:gd name="connsiteY19" fmla="*/ 946769 h 1901499"/>
              <a:gd name="connsiteX20" fmla="*/ 360040 w 2968512"/>
              <a:gd name="connsiteY20" fmla="*/ 1378817 h 1901499"/>
              <a:gd name="connsiteX21" fmla="*/ 648072 w 2968512"/>
              <a:gd name="connsiteY21" fmla="*/ 1450825 h 1901499"/>
              <a:gd name="connsiteX22" fmla="*/ 653581 w 2968512"/>
              <a:gd name="connsiteY22" fmla="*/ 1634591 h 1901499"/>
              <a:gd name="connsiteX23" fmla="*/ 648071 w 2968512"/>
              <a:gd name="connsiteY23" fmla="*/ 1738856 h 1901499"/>
              <a:gd name="connsiteX0" fmla="*/ 648071 w 2968512"/>
              <a:gd name="connsiteY0" fmla="*/ 1738856 h 1901499"/>
              <a:gd name="connsiteX1" fmla="*/ 72008 w 2968512"/>
              <a:gd name="connsiteY1" fmla="*/ 1738857 h 1901499"/>
              <a:gd name="connsiteX2" fmla="*/ 0 w 2968512"/>
              <a:gd name="connsiteY2" fmla="*/ 658737 h 1901499"/>
              <a:gd name="connsiteX3" fmla="*/ 792087 w 2968512"/>
              <a:gd name="connsiteY3" fmla="*/ 586728 h 1901499"/>
              <a:gd name="connsiteX4" fmla="*/ 1244299 w 2968512"/>
              <a:gd name="connsiteY4" fmla="*/ 558350 h 1901499"/>
              <a:gd name="connsiteX5" fmla="*/ 1389956 w 2968512"/>
              <a:gd name="connsiteY5" fmla="*/ 428878 h 1901499"/>
              <a:gd name="connsiteX6" fmla="*/ 1422324 w 2968512"/>
              <a:gd name="connsiteY6" fmla="*/ 72828 h 1901499"/>
              <a:gd name="connsiteX7" fmla="*/ 2344816 w 2968512"/>
              <a:gd name="connsiteY7" fmla="*/ 0 h 1901499"/>
              <a:gd name="connsiteX8" fmla="*/ 2664296 w 2968512"/>
              <a:gd name="connsiteY8" fmla="*/ 10665 h 1901499"/>
              <a:gd name="connsiteX9" fmla="*/ 2878890 w 2968512"/>
              <a:gd name="connsiteY9" fmla="*/ 64736 h 1901499"/>
              <a:gd name="connsiteX10" fmla="*/ 2919351 w 2968512"/>
              <a:gd name="connsiteY10" fmla="*/ 258945 h 1901499"/>
              <a:gd name="connsiteX11" fmla="*/ 2952328 w 2968512"/>
              <a:gd name="connsiteY11" fmla="*/ 946769 h 1901499"/>
              <a:gd name="connsiteX12" fmla="*/ 2952328 w 2968512"/>
              <a:gd name="connsiteY12" fmla="*/ 1450825 h 1901499"/>
              <a:gd name="connsiteX13" fmla="*/ 2377184 w 2968512"/>
              <a:gd name="connsiteY13" fmla="*/ 1440382 h 1901499"/>
              <a:gd name="connsiteX14" fmla="*/ 2088232 w 2968512"/>
              <a:gd name="connsiteY14" fmla="*/ 1378817 h 1901499"/>
              <a:gd name="connsiteX15" fmla="*/ 1762190 w 2968512"/>
              <a:gd name="connsiteY15" fmla="*/ 1383738 h 1901499"/>
              <a:gd name="connsiteX16" fmla="*/ 1373772 w 2968512"/>
              <a:gd name="connsiteY16" fmla="*/ 1399922 h 1901499"/>
              <a:gd name="connsiteX17" fmla="*/ 1368152 w 2968512"/>
              <a:gd name="connsiteY17" fmla="*/ 946769 h 1901499"/>
              <a:gd name="connsiteX18" fmla="*/ 1008112 w 2968512"/>
              <a:gd name="connsiteY18" fmla="*/ 946769 h 1901499"/>
              <a:gd name="connsiteX19" fmla="*/ 360040 w 2968512"/>
              <a:gd name="connsiteY19" fmla="*/ 946769 h 1901499"/>
              <a:gd name="connsiteX20" fmla="*/ 360040 w 2968512"/>
              <a:gd name="connsiteY20" fmla="*/ 1378817 h 1901499"/>
              <a:gd name="connsiteX21" fmla="*/ 648072 w 2968512"/>
              <a:gd name="connsiteY21" fmla="*/ 1450825 h 1901499"/>
              <a:gd name="connsiteX22" fmla="*/ 653581 w 2968512"/>
              <a:gd name="connsiteY22" fmla="*/ 1634591 h 1901499"/>
              <a:gd name="connsiteX23" fmla="*/ 648071 w 2968512"/>
              <a:gd name="connsiteY23" fmla="*/ 1738856 h 1901499"/>
              <a:gd name="connsiteX0" fmla="*/ 648071 w 2968512"/>
              <a:gd name="connsiteY0" fmla="*/ 1738856 h 1901499"/>
              <a:gd name="connsiteX1" fmla="*/ 72008 w 2968512"/>
              <a:gd name="connsiteY1" fmla="*/ 1738857 h 1901499"/>
              <a:gd name="connsiteX2" fmla="*/ 0 w 2968512"/>
              <a:gd name="connsiteY2" fmla="*/ 658737 h 1901499"/>
              <a:gd name="connsiteX3" fmla="*/ 792087 w 2968512"/>
              <a:gd name="connsiteY3" fmla="*/ 586728 h 1901499"/>
              <a:gd name="connsiteX4" fmla="*/ 1244299 w 2968512"/>
              <a:gd name="connsiteY4" fmla="*/ 558350 h 1901499"/>
              <a:gd name="connsiteX5" fmla="*/ 1440159 w 2968512"/>
              <a:gd name="connsiteY5" fmla="*/ 442712 h 1901499"/>
              <a:gd name="connsiteX6" fmla="*/ 1422324 w 2968512"/>
              <a:gd name="connsiteY6" fmla="*/ 72828 h 1901499"/>
              <a:gd name="connsiteX7" fmla="*/ 2344816 w 2968512"/>
              <a:gd name="connsiteY7" fmla="*/ 0 h 1901499"/>
              <a:gd name="connsiteX8" fmla="*/ 2664296 w 2968512"/>
              <a:gd name="connsiteY8" fmla="*/ 10665 h 1901499"/>
              <a:gd name="connsiteX9" fmla="*/ 2878890 w 2968512"/>
              <a:gd name="connsiteY9" fmla="*/ 64736 h 1901499"/>
              <a:gd name="connsiteX10" fmla="*/ 2919351 w 2968512"/>
              <a:gd name="connsiteY10" fmla="*/ 258945 h 1901499"/>
              <a:gd name="connsiteX11" fmla="*/ 2952328 w 2968512"/>
              <a:gd name="connsiteY11" fmla="*/ 946769 h 1901499"/>
              <a:gd name="connsiteX12" fmla="*/ 2952328 w 2968512"/>
              <a:gd name="connsiteY12" fmla="*/ 1450825 h 1901499"/>
              <a:gd name="connsiteX13" fmla="*/ 2377184 w 2968512"/>
              <a:gd name="connsiteY13" fmla="*/ 1440382 h 1901499"/>
              <a:gd name="connsiteX14" fmla="*/ 2088232 w 2968512"/>
              <a:gd name="connsiteY14" fmla="*/ 1378817 h 1901499"/>
              <a:gd name="connsiteX15" fmla="*/ 1762190 w 2968512"/>
              <a:gd name="connsiteY15" fmla="*/ 1383738 h 1901499"/>
              <a:gd name="connsiteX16" fmla="*/ 1373772 w 2968512"/>
              <a:gd name="connsiteY16" fmla="*/ 1399922 h 1901499"/>
              <a:gd name="connsiteX17" fmla="*/ 1368152 w 2968512"/>
              <a:gd name="connsiteY17" fmla="*/ 946769 h 1901499"/>
              <a:gd name="connsiteX18" fmla="*/ 1008112 w 2968512"/>
              <a:gd name="connsiteY18" fmla="*/ 946769 h 1901499"/>
              <a:gd name="connsiteX19" fmla="*/ 360040 w 2968512"/>
              <a:gd name="connsiteY19" fmla="*/ 946769 h 1901499"/>
              <a:gd name="connsiteX20" fmla="*/ 360040 w 2968512"/>
              <a:gd name="connsiteY20" fmla="*/ 1378817 h 1901499"/>
              <a:gd name="connsiteX21" fmla="*/ 648072 w 2968512"/>
              <a:gd name="connsiteY21" fmla="*/ 1450825 h 1901499"/>
              <a:gd name="connsiteX22" fmla="*/ 653581 w 2968512"/>
              <a:gd name="connsiteY22" fmla="*/ 1634591 h 1901499"/>
              <a:gd name="connsiteX23" fmla="*/ 648071 w 2968512"/>
              <a:gd name="connsiteY23" fmla="*/ 1738856 h 1901499"/>
              <a:gd name="connsiteX0" fmla="*/ 648071 w 2968512"/>
              <a:gd name="connsiteY0" fmla="*/ 1738856 h 1901499"/>
              <a:gd name="connsiteX1" fmla="*/ 72008 w 2968512"/>
              <a:gd name="connsiteY1" fmla="*/ 1738857 h 1901499"/>
              <a:gd name="connsiteX2" fmla="*/ 0 w 2968512"/>
              <a:gd name="connsiteY2" fmla="*/ 658737 h 1901499"/>
              <a:gd name="connsiteX3" fmla="*/ 792087 w 2968512"/>
              <a:gd name="connsiteY3" fmla="*/ 586728 h 1901499"/>
              <a:gd name="connsiteX4" fmla="*/ 1244299 w 2968512"/>
              <a:gd name="connsiteY4" fmla="*/ 558350 h 1901499"/>
              <a:gd name="connsiteX5" fmla="*/ 1440159 w 2968512"/>
              <a:gd name="connsiteY5" fmla="*/ 442712 h 1901499"/>
              <a:gd name="connsiteX6" fmla="*/ 1422324 w 2968512"/>
              <a:gd name="connsiteY6" fmla="*/ 72828 h 1901499"/>
              <a:gd name="connsiteX7" fmla="*/ 2344816 w 2968512"/>
              <a:gd name="connsiteY7" fmla="*/ 0 h 1901499"/>
              <a:gd name="connsiteX8" fmla="*/ 2664296 w 2968512"/>
              <a:gd name="connsiteY8" fmla="*/ 10665 h 1901499"/>
              <a:gd name="connsiteX9" fmla="*/ 2878890 w 2968512"/>
              <a:gd name="connsiteY9" fmla="*/ 64736 h 1901499"/>
              <a:gd name="connsiteX10" fmla="*/ 2919351 w 2968512"/>
              <a:gd name="connsiteY10" fmla="*/ 258945 h 1901499"/>
              <a:gd name="connsiteX11" fmla="*/ 2952328 w 2968512"/>
              <a:gd name="connsiteY11" fmla="*/ 946769 h 1901499"/>
              <a:gd name="connsiteX12" fmla="*/ 2952328 w 2968512"/>
              <a:gd name="connsiteY12" fmla="*/ 1450825 h 1901499"/>
              <a:gd name="connsiteX13" fmla="*/ 2377184 w 2968512"/>
              <a:gd name="connsiteY13" fmla="*/ 1440382 h 1901499"/>
              <a:gd name="connsiteX14" fmla="*/ 2088232 w 2968512"/>
              <a:gd name="connsiteY14" fmla="*/ 1378817 h 1901499"/>
              <a:gd name="connsiteX15" fmla="*/ 1762190 w 2968512"/>
              <a:gd name="connsiteY15" fmla="*/ 1383738 h 1901499"/>
              <a:gd name="connsiteX16" fmla="*/ 1373772 w 2968512"/>
              <a:gd name="connsiteY16" fmla="*/ 1399922 h 1901499"/>
              <a:gd name="connsiteX17" fmla="*/ 1440159 w 2968512"/>
              <a:gd name="connsiteY17" fmla="*/ 946768 h 1901499"/>
              <a:gd name="connsiteX18" fmla="*/ 1008112 w 2968512"/>
              <a:gd name="connsiteY18" fmla="*/ 946769 h 1901499"/>
              <a:gd name="connsiteX19" fmla="*/ 360040 w 2968512"/>
              <a:gd name="connsiteY19" fmla="*/ 946769 h 1901499"/>
              <a:gd name="connsiteX20" fmla="*/ 360040 w 2968512"/>
              <a:gd name="connsiteY20" fmla="*/ 1378817 h 1901499"/>
              <a:gd name="connsiteX21" fmla="*/ 648072 w 2968512"/>
              <a:gd name="connsiteY21" fmla="*/ 1450825 h 1901499"/>
              <a:gd name="connsiteX22" fmla="*/ 653581 w 2968512"/>
              <a:gd name="connsiteY22" fmla="*/ 1634591 h 1901499"/>
              <a:gd name="connsiteX23" fmla="*/ 648071 w 2968512"/>
              <a:gd name="connsiteY23" fmla="*/ 1738856 h 1901499"/>
              <a:gd name="connsiteX0" fmla="*/ 648071 w 2968512"/>
              <a:gd name="connsiteY0" fmla="*/ 1738856 h 1901499"/>
              <a:gd name="connsiteX1" fmla="*/ 72008 w 2968512"/>
              <a:gd name="connsiteY1" fmla="*/ 1738857 h 1901499"/>
              <a:gd name="connsiteX2" fmla="*/ 0 w 2968512"/>
              <a:gd name="connsiteY2" fmla="*/ 658737 h 1901499"/>
              <a:gd name="connsiteX3" fmla="*/ 792087 w 2968512"/>
              <a:gd name="connsiteY3" fmla="*/ 586728 h 1901499"/>
              <a:gd name="connsiteX4" fmla="*/ 1244299 w 2968512"/>
              <a:gd name="connsiteY4" fmla="*/ 558350 h 1901499"/>
              <a:gd name="connsiteX5" fmla="*/ 1440159 w 2968512"/>
              <a:gd name="connsiteY5" fmla="*/ 442712 h 1901499"/>
              <a:gd name="connsiteX6" fmla="*/ 1422324 w 2968512"/>
              <a:gd name="connsiteY6" fmla="*/ 72828 h 1901499"/>
              <a:gd name="connsiteX7" fmla="*/ 2344816 w 2968512"/>
              <a:gd name="connsiteY7" fmla="*/ 0 h 1901499"/>
              <a:gd name="connsiteX8" fmla="*/ 2664296 w 2968512"/>
              <a:gd name="connsiteY8" fmla="*/ 10665 h 1901499"/>
              <a:gd name="connsiteX9" fmla="*/ 2878890 w 2968512"/>
              <a:gd name="connsiteY9" fmla="*/ 64736 h 1901499"/>
              <a:gd name="connsiteX10" fmla="*/ 2919351 w 2968512"/>
              <a:gd name="connsiteY10" fmla="*/ 258945 h 1901499"/>
              <a:gd name="connsiteX11" fmla="*/ 2952328 w 2968512"/>
              <a:gd name="connsiteY11" fmla="*/ 946769 h 1901499"/>
              <a:gd name="connsiteX12" fmla="*/ 2952328 w 2968512"/>
              <a:gd name="connsiteY12" fmla="*/ 1450825 h 1901499"/>
              <a:gd name="connsiteX13" fmla="*/ 2377184 w 2968512"/>
              <a:gd name="connsiteY13" fmla="*/ 1440382 h 1901499"/>
              <a:gd name="connsiteX14" fmla="*/ 2088232 w 2968512"/>
              <a:gd name="connsiteY14" fmla="*/ 1378817 h 1901499"/>
              <a:gd name="connsiteX15" fmla="*/ 1762190 w 2968512"/>
              <a:gd name="connsiteY15" fmla="*/ 1383738 h 1901499"/>
              <a:gd name="connsiteX16" fmla="*/ 1440159 w 2968512"/>
              <a:gd name="connsiteY16" fmla="*/ 1378816 h 1901499"/>
              <a:gd name="connsiteX17" fmla="*/ 1440159 w 2968512"/>
              <a:gd name="connsiteY17" fmla="*/ 946768 h 1901499"/>
              <a:gd name="connsiteX18" fmla="*/ 1008112 w 2968512"/>
              <a:gd name="connsiteY18" fmla="*/ 946769 h 1901499"/>
              <a:gd name="connsiteX19" fmla="*/ 360040 w 2968512"/>
              <a:gd name="connsiteY19" fmla="*/ 946769 h 1901499"/>
              <a:gd name="connsiteX20" fmla="*/ 360040 w 2968512"/>
              <a:gd name="connsiteY20" fmla="*/ 1378817 h 1901499"/>
              <a:gd name="connsiteX21" fmla="*/ 648072 w 2968512"/>
              <a:gd name="connsiteY21" fmla="*/ 1450825 h 1901499"/>
              <a:gd name="connsiteX22" fmla="*/ 653581 w 2968512"/>
              <a:gd name="connsiteY22" fmla="*/ 1634591 h 1901499"/>
              <a:gd name="connsiteX23" fmla="*/ 648071 w 2968512"/>
              <a:gd name="connsiteY23" fmla="*/ 1738856 h 1901499"/>
              <a:gd name="connsiteX0" fmla="*/ 648071 w 2968511"/>
              <a:gd name="connsiteY0" fmla="*/ 1738856 h 1901499"/>
              <a:gd name="connsiteX1" fmla="*/ 72008 w 2968511"/>
              <a:gd name="connsiteY1" fmla="*/ 1738857 h 1901499"/>
              <a:gd name="connsiteX2" fmla="*/ 0 w 2968511"/>
              <a:gd name="connsiteY2" fmla="*/ 658737 h 1901499"/>
              <a:gd name="connsiteX3" fmla="*/ 792087 w 2968511"/>
              <a:gd name="connsiteY3" fmla="*/ 586728 h 1901499"/>
              <a:gd name="connsiteX4" fmla="*/ 1244299 w 2968511"/>
              <a:gd name="connsiteY4" fmla="*/ 558350 h 1901499"/>
              <a:gd name="connsiteX5" fmla="*/ 1440159 w 2968511"/>
              <a:gd name="connsiteY5" fmla="*/ 442712 h 1901499"/>
              <a:gd name="connsiteX6" fmla="*/ 1422324 w 2968511"/>
              <a:gd name="connsiteY6" fmla="*/ 72828 h 1901499"/>
              <a:gd name="connsiteX7" fmla="*/ 2344816 w 2968511"/>
              <a:gd name="connsiteY7" fmla="*/ 0 h 1901499"/>
              <a:gd name="connsiteX8" fmla="*/ 2664296 w 2968511"/>
              <a:gd name="connsiteY8" fmla="*/ 10665 h 1901499"/>
              <a:gd name="connsiteX9" fmla="*/ 2878890 w 2968511"/>
              <a:gd name="connsiteY9" fmla="*/ 64736 h 1901499"/>
              <a:gd name="connsiteX10" fmla="*/ 2919351 w 2968511"/>
              <a:gd name="connsiteY10" fmla="*/ 258945 h 1901499"/>
              <a:gd name="connsiteX11" fmla="*/ 2952328 w 2968511"/>
              <a:gd name="connsiteY11" fmla="*/ 946769 h 1901499"/>
              <a:gd name="connsiteX12" fmla="*/ 2952327 w 2968511"/>
              <a:gd name="connsiteY12" fmla="*/ 1450824 h 1901499"/>
              <a:gd name="connsiteX13" fmla="*/ 2377184 w 2968511"/>
              <a:gd name="connsiteY13" fmla="*/ 1440382 h 1901499"/>
              <a:gd name="connsiteX14" fmla="*/ 2088232 w 2968511"/>
              <a:gd name="connsiteY14" fmla="*/ 1378817 h 1901499"/>
              <a:gd name="connsiteX15" fmla="*/ 1762190 w 2968511"/>
              <a:gd name="connsiteY15" fmla="*/ 1383738 h 1901499"/>
              <a:gd name="connsiteX16" fmla="*/ 1440159 w 2968511"/>
              <a:gd name="connsiteY16" fmla="*/ 1378816 h 1901499"/>
              <a:gd name="connsiteX17" fmla="*/ 1440159 w 2968511"/>
              <a:gd name="connsiteY17" fmla="*/ 946768 h 1901499"/>
              <a:gd name="connsiteX18" fmla="*/ 1008112 w 2968511"/>
              <a:gd name="connsiteY18" fmla="*/ 946769 h 1901499"/>
              <a:gd name="connsiteX19" fmla="*/ 360040 w 2968511"/>
              <a:gd name="connsiteY19" fmla="*/ 946769 h 1901499"/>
              <a:gd name="connsiteX20" fmla="*/ 360040 w 2968511"/>
              <a:gd name="connsiteY20" fmla="*/ 1378817 h 1901499"/>
              <a:gd name="connsiteX21" fmla="*/ 648072 w 2968511"/>
              <a:gd name="connsiteY21" fmla="*/ 1450825 h 1901499"/>
              <a:gd name="connsiteX22" fmla="*/ 653581 w 2968511"/>
              <a:gd name="connsiteY22" fmla="*/ 1634591 h 1901499"/>
              <a:gd name="connsiteX23" fmla="*/ 648071 w 2968511"/>
              <a:gd name="connsiteY23" fmla="*/ 1738856 h 1901499"/>
              <a:gd name="connsiteX0" fmla="*/ 648071 w 3048184"/>
              <a:gd name="connsiteY0" fmla="*/ 1738856 h 1901499"/>
              <a:gd name="connsiteX1" fmla="*/ 72008 w 3048184"/>
              <a:gd name="connsiteY1" fmla="*/ 1738857 h 1901499"/>
              <a:gd name="connsiteX2" fmla="*/ 0 w 3048184"/>
              <a:gd name="connsiteY2" fmla="*/ 658737 h 1901499"/>
              <a:gd name="connsiteX3" fmla="*/ 792087 w 3048184"/>
              <a:gd name="connsiteY3" fmla="*/ 586728 h 1901499"/>
              <a:gd name="connsiteX4" fmla="*/ 1244299 w 3048184"/>
              <a:gd name="connsiteY4" fmla="*/ 558350 h 1901499"/>
              <a:gd name="connsiteX5" fmla="*/ 1440159 w 3048184"/>
              <a:gd name="connsiteY5" fmla="*/ 442712 h 1901499"/>
              <a:gd name="connsiteX6" fmla="*/ 1422324 w 3048184"/>
              <a:gd name="connsiteY6" fmla="*/ 72828 h 1901499"/>
              <a:gd name="connsiteX7" fmla="*/ 2344816 w 3048184"/>
              <a:gd name="connsiteY7" fmla="*/ 0 h 1901499"/>
              <a:gd name="connsiteX8" fmla="*/ 2664296 w 3048184"/>
              <a:gd name="connsiteY8" fmla="*/ 10665 h 1901499"/>
              <a:gd name="connsiteX9" fmla="*/ 2878890 w 3048184"/>
              <a:gd name="connsiteY9" fmla="*/ 64736 h 1901499"/>
              <a:gd name="connsiteX10" fmla="*/ 2919351 w 3048184"/>
              <a:gd name="connsiteY10" fmla="*/ 258945 h 1901499"/>
              <a:gd name="connsiteX11" fmla="*/ 2952328 w 3048184"/>
              <a:gd name="connsiteY11" fmla="*/ 946769 h 1901499"/>
              <a:gd name="connsiteX12" fmla="*/ 2952327 w 3048184"/>
              <a:gd name="connsiteY12" fmla="*/ 1450824 h 1901499"/>
              <a:gd name="connsiteX13" fmla="*/ 2377184 w 3048184"/>
              <a:gd name="connsiteY13" fmla="*/ 1440382 h 1901499"/>
              <a:gd name="connsiteX14" fmla="*/ 2088232 w 3048184"/>
              <a:gd name="connsiteY14" fmla="*/ 1378817 h 1901499"/>
              <a:gd name="connsiteX15" fmla="*/ 1762190 w 3048184"/>
              <a:gd name="connsiteY15" fmla="*/ 1383738 h 1901499"/>
              <a:gd name="connsiteX16" fmla="*/ 1440159 w 3048184"/>
              <a:gd name="connsiteY16" fmla="*/ 1378816 h 1901499"/>
              <a:gd name="connsiteX17" fmla="*/ 1440159 w 3048184"/>
              <a:gd name="connsiteY17" fmla="*/ 946768 h 1901499"/>
              <a:gd name="connsiteX18" fmla="*/ 1008112 w 3048184"/>
              <a:gd name="connsiteY18" fmla="*/ 946769 h 1901499"/>
              <a:gd name="connsiteX19" fmla="*/ 360040 w 3048184"/>
              <a:gd name="connsiteY19" fmla="*/ 946769 h 1901499"/>
              <a:gd name="connsiteX20" fmla="*/ 360040 w 3048184"/>
              <a:gd name="connsiteY20" fmla="*/ 1378817 h 1901499"/>
              <a:gd name="connsiteX21" fmla="*/ 648072 w 3048184"/>
              <a:gd name="connsiteY21" fmla="*/ 1450825 h 1901499"/>
              <a:gd name="connsiteX22" fmla="*/ 653581 w 3048184"/>
              <a:gd name="connsiteY22" fmla="*/ 1634591 h 1901499"/>
              <a:gd name="connsiteX23" fmla="*/ 648071 w 3048184"/>
              <a:gd name="connsiteY23" fmla="*/ 1738856 h 1901499"/>
              <a:gd name="connsiteX0" fmla="*/ 648071 w 3048184"/>
              <a:gd name="connsiteY0" fmla="*/ 1738856 h 1901499"/>
              <a:gd name="connsiteX1" fmla="*/ 72008 w 3048184"/>
              <a:gd name="connsiteY1" fmla="*/ 1738857 h 1901499"/>
              <a:gd name="connsiteX2" fmla="*/ 0 w 3048184"/>
              <a:gd name="connsiteY2" fmla="*/ 658737 h 1901499"/>
              <a:gd name="connsiteX3" fmla="*/ 792087 w 3048184"/>
              <a:gd name="connsiteY3" fmla="*/ 586728 h 1901499"/>
              <a:gd name="connsiteX4" fmla="*/ 1244299 w 3048184"/>
              <a:gd name="connsiteY4" fmla="*/ 558350 h 1901499"/>
              <a:gd name="connsiteX5" fmla="*/ 1440159 w 3048184"/>
              <a:gd name="connsiteY5" fmla="*/ 442712 h 1901499"/>
              <a:gd name="connsiteX6" fmla="*/ 1422324 w 3048184"/>
              <a:gd name="connsiteY6" fmla="*/ 72828 h 1901499"/>
              <a:gd name="connsiteX7" fmla="*/ 2344816 w 3048184"/>
              <a:gd name="connsiteY7" fmla="*/ 0 h 1901499"/>
              <a:gd name="connsiteX8" fmla="*/ 2664296 w 3048184"/>
              <a:gd name="connsiteY8" fmla="*/ 10665 h 1901499"/>
              <a:gd name="connsiteX9" fmla="*/ 2878890 w 3048184"/>
              <a:gd name="connsiteY9" fmla="*/ 64736 h 1901499"/>
              <a:gd name="connsiteX10" fmla="*/ 2919351 w 3048184"/>
              <a:gd name="connsiteY10" fmla="*/ 258945 h 1901499"/>
              <a:gd name="connsiteX11" fmla="*/ 2952328 w 3048184"/>
              <a:gd name="connsiteY11" fmla="*/ 946769 h 1901499"/>
              <a:gd name="connsiteX12" fmla="*/ 2952327 w 3048184"/>
              <a:gd name="connsiteY12" fmla="*/ 1450824 h 1901499"/>
              <a:gd name="connsiteX13" fmla="*/ 2377184 w 3048184"/>
              <a:gd name="connsiteY13" fmla="*/ 1440382 h 1901499"/>
              <a:gd name="connsiteX14" fmla="*/ 2088232 w 3048184"/>
              <a:gd name="connsiteY14" fmla="*/ 1378817 h 1901499"/>
              <a:gd name="connsiteX15" fmla="*/ 1762190 w 3048184"/>
              <a:gd name="connsiteY15" fmla="*/ 1383738 h 1901499"/>
              <a:gd name="connsiteX16" fmla="*/ 1440159 w 3048184"/>
              <a:gd name="connsiteY16" fmla="*/ 1378816 h 1901499"/>
              <a:gd name="connsiteX17" fmla="*/ 1440159 w 3048184"/>
              <a:gd name="connsiteY17" fmla="*/ 946768 h 1901499"/>
              <a:gd name="connsiteX18" fmla="*/ 1008112 w 3048184"/>
              <a:gd name="connsiteY18" fmla="*/ 946769 h 1901499"/>
              <a:gd name="connsiteX19" fmla="*/ 360040 w 3048184"/>
              <a:gd name="connsiteY19" fmla="*/ 946769 h 1901499"/>
              <a:gd name="connsiteX20" fmla="*/ 360040 w 3048184"/>
              <a:gd name="connsiteY20" fmla="*/ 1378817 h 1901499"/>
              <a:gd name="connsiteX21" fmla="*/ 648072 w 3048184"/>
              <a:gd name="connsiteY21" fmla="*/ 1450825 h 1901499"/>
              <a:gd name="connsiteX22" fmla="*/ 653581 w 3048184"/>
              <a:gd name="connsiteY22" fmla="*/ 1634591 h 1901499"/>
              <a:gd name="connsiteX23" fmla="*/ 648071 w 3048184"/>
              <a:gd name="connsiteY23" fmla="*/ 1738856 h 1901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184" h="1901499">
                <a:moveTo>
                  <a:pt x="648071" y="1738856"/>
                </a:moveTo>
                <a:cubicBezTo>
                  <a:pt x="551142" y="1756234"/>
                  <a:pt x="180938" y="1901499"/>
                  <a:pt x="72008" y="1738857"/>
                </a:cubicBezTo>
                <a:cubicBezTo>
                  <a:pt x="22107" y="1554089"/>
                  <a:pt x="1349" y="871827"/>
                  <a:pt x="0" y="658737"/>
                </a:cubicBezTo>
                <a:cubicBezTo>
                  <a:pt x="21579" y="576468"/>
                  <a:pt x="758370" y="632583"/>
                  <a:pt x="792087" y="586728"/>
                </a:cubicBezTo>
                <a:cubicBezTo>
                  <a:pt x="999470" y="581998"/>
                  <a:pt x="1072646" y="572657"/>
                  <a:pt x="1244299" y="558350"/>
                </a:cubicBezTo>
                <a:cubicBezTo>
                  <a:pt x="1353541" y="538120"/>
                  <a:pt x="1410488" y="523632"/>
                  <a:pt x="1440159" y="442712"/>
                </a:cubicBezTo>
                <a:cubicBezTo>
                  <a:pt x="1456343" y="372581"/>
                  <a:pt x="1415581" y="153748"/>
                  <a:pt x="1422324" y="72828"/>
                </a:cubicBezTo>
                <a:cubicBezTo>
                  <a:pt x="1581467" y="1348"/>
                  <a:pt x="2137821" y="10360"/>
                  <a:pt x="2344816" y="0"/>
                </a:cubicBezTo>
                <a:cubicBezTo>
                  <a:pt x="2417644" y="22927"/>
                  <a:pt x="2598211" y="1224"/>
                  <a:pt x="2664296" y="10665"/>
                </a:cubicBezTo>
                <a:cubicBezTo>
                  <a:pt x="2753308" y="21454"/>
                  <a:pt x="2827640" y="36414"/>
                  <a:pt x="2878890" y="64736"/>
                </a:cubicBezTo>
                <a:cubicBezTo>
                  <a:pt x="2900469" y="101150"/>
                  <a:pt x="2908562" y="183419"/>
                  <a:pt x="2919351" y="258945"/>
                </a:cubicBezTo>
                <a:cubicBezTo>
                  <a:pt x="2939581" y="399207"/>
                  <a:pt x="2938841" y="744468"/>
                  <a:pt x="2952328" y="946769"/>
                </a:cubicBezTo>
                <a:cubicBezTo>
                  <a:pt x="2959071" y="1069498"/>
                  <a:pt x="3048184" y="1368555"/>
                  <a:pt x="2952327" y="1450824"/>
                </a:cubicBezTo>
                <a:cubicBezTo>
                  <a:pt x="2856470" y="1533093"/>
                  <a:pt x="2516336" y="1468959"/>
                  <a:pt x="2377184" y="1440382"/>
                </a:cubicBezTo>
                <a:cubicBezTo>
                  <a:pt x="2290869" y="1414757"/>
                  <a:pt x="2190731" y="1388258"/>
                  <a:pt x="2088232" y="1378817"/>
                </a:cubicBezTo>
                <a:cubicBezTo>
                  <a:pt x="2003266" y="1377468"/>
                  <a:pt x="1856597" y="1379692"/>
                  <a:pt x="1762190" y="1383738"/>
                </a:cubicBezTo>
                <a:cubicBezTo>
                  <a:pt x="1650250" y="1391830"/>
                  <a:pt x="1508941" y="1374770"/>
                  <a:pt x="1440159" y="1378816"/>
                </a:cubicBezTo>
                <a:cubicBezTo>
                  <a:pt x="1438286" y="1227765"/>
                  <a:pt x="1442032" y="1097819"/>
                  <a:pt x="1440159" y="946768"/>
                </a:cubicBezTo>
                <a:cubicBezTo>
                  <a:pt x="1367331" y="860453"/>
                  <a:pt x="1188132" y="946769"/>
                  <a:pt x="1008112" y="946769"/>
                </a:cubicBezTo>
                <a:cubicBezTo>
                  <a:pt x="828092" y="946769"/>
                  <a:pt x="453098" y="882033"/>
                  <a:pt x="360040" y="946769"/>
                </a:cubicBezTo>
                <a:lnTo>
                  <a:pt x="360040" y="1378817"/>
                </a:lnTo>
                <a:cubicBezTo>
                  <a:pt x="396454" y="1440856"/>
                  <a:pt x="602217" y="1390135"/>
                  <a:pt x="648072" y="1450825"/>
                </a:cubicBezTo>
                <a:cubicBezTo>
                  <a:pt x="656164" y="1495331"/>
                  <a:pt x="652232" y="1595480"/>
                  <a:pt x="653581" y="1634591"/>
                </a:cubicBezTo>
                <a:lnTo>
                  <a:pt x="648071" y="1738856"/>
                </a:ln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Rett pil 57"/>
          <p:cNvCxnSpPr>
            <a:stCxn id="56" idx="3"/>
          </p:cNvCxnSpPr>
          <p:nvPr/>
        </p:nvCxnSpPr>
        <p:spPr>
          <a:xfrm>
            <a:off x="2499742" y="3887924"/>
            <a:ext cx="504056" cy="36004"/>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61" name="TekstSylinder 60"/>
          <p:cNvSpPr txBox="1"/>
          <p:nvPr/>
        </p:nvSpPr>
        <p:spPr>
          <a:xfrm>
            <a:off x="0" y="6084168"/>
            <a:ext cx="5143500" cy="1169551"/>
          </a:xfrm>
          <a:prstGeom prst="rect">
            <a:avLst/>
          </a:prstGeom>
          <a:noFill/>
        </p:spPr>
        <p:txBody>
          <a:bodyPr wrap="square" rtlCol="0">
            <a:spAutoFit/>
          </a:bodyPr>
          <a:lstStyle/>
          <a:p>
            <a:r>
              <a:rPr lang="en-US" sz="1400" smtClean="0"/>
              <a:t>Corps Headquarters (HQ) are located in the rear area and are normally protected by an SA-6 Battalion.</a:t>
            </a:r>
          </a:p>
          <a:p>
            <a:endParaRPr lang="en-US" sz="1400" smtClean="0"/>
          </a:p>
          <a:p>
            <a:r>
              <a:rPr lang="en-US" sz="1400" smtClean="0"/>
              <a:t>All Corps HQ will have the same tent layout. The amount of vehicles may vary, but as a minimum will include the vehicles in the picture</a:t>
            </a:r>
            <a:endParaRPr lang="en-US" sz="1400"/>
          </a:p>
        </p:txBody>
      </p:sp>
      <p:sp>
        <p:nvSpPr>
          <p:cNvPr id="38" name="TekstSylinder 37"/>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40" name="TekstSylinder 39">
            <a:hlinkClick r:id="rId4"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42" name="TekstSylinder 41">
            <a:hlinkClick r:id="rId5"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Field Divison HQ</a:t>
            </a:r>
            <a:endParaRPr lang="en-US"/>
          </a:p>
        </p:txBody>
      </p:sp>
      <p:pic>
        <p:nvPicPr>
          <p:cNvPr id="1026" name="Picture 2"/>
          <p:cNvPicPr>
            <a:picLocks noChangeAspect="1" noChangeArrowheads="1"/>
          </p:cNvPicPr>
          <p:nvPr/>
        </p:nvPicPr>
        <p:blipFill>
          <a:blip r:embed="rId2" cstate="print"/>
          <a:srcRect/>
          <a:stretch>
            <a:fillRect/>
          </a:stretch>
        </p:blipFill>
        <p:spPr bwMode="auto">
          <a:xfrm>
            <a:off x="0" y="3299727"/>
            <a:ext cx="5143500" cy="4334561"/>
          </a:xfrm>
          <a:prstGeom prst="rect">
            <a:avLst/>
          </a:prstGeom>
          <a:noFill/>
          <a:ln w="9525">
            <a:noFill/>
            <a:miter lim="800000"/>
            <a:headEnd/>
            <a:tailEnd/>
          </a:ln>
        </p:spPr>
      </p:pic>
      <p:sp>
        <p:nvSpPr>
          <p:cNvPr id="4" name="Rektangel 3"/>
          <p:cNvSpPr/>
          <p:nvPr/>
        </p:nvSpPr>
        <p:spPr>
          <a:xfrm>
            <a:off x="0" y="8028384"/>
            <a:ext cx="5143500" cy="307777"/>
          </a:xfrm>
          <a:prstGeom prst="rect">
            <a:avLst/>
          </a:prstGeom>
        </p:spPr>
        <p:txBody>
          <a:bodyPr wrap="square">
            <a:spAutoFit/>
          </a:bodyPr>
          <a:lstStyle/>
          <a:p>
            <a:r>
              <a:rPr lang="en-US" sz="1400" smtClean="0"/>
              <a:t>All Division Headquarters will have the same layout on the tents</a:t>
            </a:r>
            <a:endParaRPr lang="en-US" sz="1400"/>
          </a:p>
        </p:txBody>
      </p:sp>
      <p:sp>
        <p:nvSpPr>
          <p:cNvPr id="8" name="TekstSylinder 7"/>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9" name="TekstSylinder 8">
            <a:hlinkClick r:id="rId3"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10" name="TekstSylinder 9">
            <a:hlinkClick r:id="rId4"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Field Brigade HQ</a:t>
            </a:r>
            <a:endParaRPr lang="en-US"/>
          </a:p>
        </p:txBody>
      </p:sp>
      <p:pic>
        <p:nvPicPr>
          <p:cNvPr id="2050" name="Picture 2"/>
          <p:cNvPicPr>
            <a:picLocks noChangeAspect="1" noChangeArrowheads="1"/>
          </p:cNvPicPr>
          <p:nvPr/>
        </p:nvPicPr>
        <p:blipFill>
          <a:blip r:embed="rId2" cstate="print"/>
          <a:srcRect/>
          <a:stretch>
            <a:fillRect/>
          </a:stretch>
        </p:blipFill>
        <p:spPr bwMode="auto">
          <a:xfrm>
            <a:off x="0" y="3196607"/>
            <a:ext cx="5143500" cy="4149649"/>
          </a:xfrm>
          <a:prstGeom prst="rect">
            <a:avLst/>
          </a:prstGeom>
          <a:noFill/>
          <a:ln w="9525">
            <a:noFill/>
            <a:miter lim="800000"/>
            <a:headEnd/>
            <a:tailEnd/>
          </a:ln>
        </p:spPr>
      </p:pic>
      <p:sp>
        <p:nvSpPr>
          <p:cNvPr id="4" name="Rektangel 3"/>
          <p:cNvSpPr/>
          <p:nvPr/>
        </p:nvSpPr>
        <p:spPr>
          <a:xfrm>
            <a:off x="0" y="8028384"/>
            <a:ext cx="5143500" cy="307777"/>
          </a:xfrm>
          <a:prstGeom prst="rect">
            <a:avLst/>
          </a:prstGeom>
        </p:spPr>
        <p:txBody>
          <a:bodyPr wrap="square">
            <a:spAutoFit/>
          </a:bodyPr>
          <a:lstStyle/>
          <a:p>
            <a:r>
              <a:rPr lang="en-US" sz="1400" smtClean="0"/>
              <a:t>All Brigade Headquarters will have the same layout on the tents</a:t>
            </a:r>
            <a:endParaRPr lang="en-US" sz="1400"/>
          </a:p>
        </p:txBody>
      </p:sp>
      <p:sp>
        <p:nvSpPr>
          <p:cNvPr id="8" name="TekstSylinder 7"/>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9" name="TekstSylinder 8">
            <a:hlinkClick r:id="rId3"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10" name="TekstSylinder 9">
            <a:hlinkClick r:id="rId4"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Introduction</a:t>
            </a:r>
            <a:endParaRPr lang="en-US"/>
          </a:p>
        </p:txBody>
      </p:sp>
      <p:sp>
        <p:nvSpPr>
          <p:cNvPr id="3" name="TekstSylinder 2"/>
          <p:cNvSpPr txBox="1"/>
          <p:nvPr/>
        </p:nvSpPr>
        <p:spPr>
          <a:xfrm>
            <a:off x="267494" y="1835696"/>
            <a:ext cx="4608512" cy="3139321"/>
          </a:xfrm>
          <a:prstGeom prst="rect">
            <a:avLst/>
          </a:prstGeom>
          <a:noFill/>
        </p:spPr>
        <p:txBody>
          <a:bodyPr wrap="square" rtlCol="0">
            <a:spAutoFit/>
          </a:bodyPr>
          <a:lstStyle/>
          <a:p>
            <a:r>
              <a:rPr lang="en-US" dirty="0" smtClean="0"/>
              <a:t>This report is part of the basic intelligence for 132</a:t>
            </a:r>
            <a:r>
              <a:rPr lang="en-US" baseline="30000" dirty="0" smtClean="0"/>
              <a:t>nd</a:t>
            </a:r>
            <a:r>
              <a:rPr lang="en-US" dirty="0" smtClean="0"/>
              <a:t> hosted events. </a:t>
            </a:r>
          </a:p>
          <a:p>
            <a:endParaRPr lang="en-US" dirty="0" smtClean="0"/>
          </a:p>
          <a:p>
            <a:r>
              <a:rPr lang="en-US" dirty="0" smtClean="0"/>
              <a:t>The aim of this report is help pilots understand the organization and structure of  enemy ground forces.  </a:t>
            </a:r>
          </a:p>
          <a:p>
            <a:endParaRPr lang="en-US" dirty="0" smtClean="0"/>
          </a:p>
          <a:p>
            <a:r>
              <a:rPr lang="en-US" dirty="0" smtClean="0"/>
              <a:t>The structure in this document is generic and the actual structure in an operation is given as intelligence for that specific operation.</a:t>
            </a:r>
          </a:p>
          <a:p>
            <a:endParaRPr lang="en-US" dirty="0" smtClean="0"/>
          </a:p>
        </p:txBody>
      </p:sp>
      <p:sp>
        <p:nvSpPr>
          <p:cNvPr id="4" name="TekstSylinder 3"/>
          <p:cNvSpPr txBox="1"/>
          <p:nvPr/>
        </p:nvSpPr>
        <p:spPr>
          <a:xfrm>
            <a:off x="267494" y="7140379"/>
            <a:ext cx="4572014" cy="1077218"/>
          </a:xfrm>
          <a:prstGeom prst="rect">
            <a:avLst/>
          </a:prstGeom>
          <a:noFill/>
          <a:ln w="31750">
            <a:noFill/>
          </a:ln>
        </p:spPr>
        <p:txBody>
          <a:bodyPr wrap="square" rtlCol="0">
            <a:spAutoFit/>
          </a:bodyPr>
          <a:lstStyle/>
          <a:p>
            <a:r>
              <a:rPr lang="en-US" sz="1600" b="1" smtClean="0"/>
              <a:t>NOTE: </a:t>
            </a:r>
            <a:r>
              <a:rPr lang="en-US" sz="1600" smtClean="0"/>
              <a:t>This document and structure is a  simplification and a compromise between real world organization  and DCS limitation, while respecting that this is a hobby and not anyones job.</a:t>
            </a:r>
            <a:endParaRPr lang="en-US" sz="160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Armor Division</a:t>
            </a:r>
            <a:endParaRPr lang="en-US"/>
          </a:p>
        </p:txBody>
      </p:sp>
      <p:sp>
        <p:nvSpPr>
          <p:cNvPr id="3" name="Rektangel 2"/>
          <p:cNvSpPr/>
          <p:nvPr/>
        </p:nvSpPr>
        <p:spPr>
          <a:xfrm>
            <a:off x="1779662" y="169168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Division</a:t>
            </a:r>
            <a:endParaRPr lang="en-US" sz="1200">
              <a:latin typeface="Arial Black" pitchFamily="34" charset="0"/>
            </a:endParaRPr>
          </a:p>
        </p:txBody>
      </p:sp>
      <p:sp>
        <p:nvSpPr>
          <p:cNvPr id="4" name="Rektangel 3"/>
          <p:cNvSpPr/>
          <p:nvPr/>
        </p:nvSpPr>
        <p:spPr>
          <a:xfrm>
            <a:off x="195486" y="2915816"/>
            <a:ext cx="1512168" cy="864096"/>
          </a:xfrm>
          <a:prstGeom prst="rect">
            <a:avLst/>
          </a:prstGeom>
          <a:solidFill>
            <a:schemeClr val="accent2"/>
          </a:soli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Brigade</a:t>
            </a:r>
            <a:endParaRPr lang="en-US" sz="1200">
              <a:latin typeface="Arial Black" pitchFamily="34" charset="0"/>
            </a:endParaRPr>
          </a:p>
        </p:txBody>
      </p:sp>
      <p:sp>
        <p:nvSpPr>
          <p:cNvPr id="7" name="Rektangel 6">
            <a:hlinkClick r:id="rId2" action="ppaction://hlinksldjump"/>
          </p:cNvPr>
          <p:cNvSpPr/>
          <p:nvPr/>
        </p:nvSpPr>
        <p:spPr>
          <a:xfrm>
            <a:off x="2214560" y="4071934"/>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Rocket Artillery Battalion</a:t>
            </a:r>
            <a:endParaRPr lang="en-US" sz="1200">
              <a:latin typeface="Arial Black" pitchFamily="34" charset="0"/>
            </a:endParaRPr>
          </a:p>
        </p:txBody>
      </p:sp>
      <p:sp>
        <p:nvSpPr>
          <p:cNvPr id="8" name="Rektangel 7">
            <a:hlinkClick r:id="rId3" action="ppaction://hlinksldjump"/>
          </p:cNvPr>
          <p:cNvSpPr/>
          <p:nvPr/>
        </p:nvSpPr>
        <p:spPr>
          <a:xfrm>
            <a:off x="2214560" y="5214942"/>
            <a:ext cx="1512168" cy="864096"/>
          </a:xfrm>
          <a:prstGeom prst="rect">
            <a:avLst/>
          </a:prstGeom>
          <a:solidFill>
            <a:schemeClr val="accent2"/>
          </a:solidFill>
          <a:ln w="12700" cmpd="sng">
            <a:solidFill>
              <a:schemeClr val="tx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Regiment</a:t>
            </a:r>
            <a:endParaRPr lang="en-US" sz="1200" dirty="0">
              <a:latin typeface="Arial Black" pitchFamily="34" charset="0"/>
            </a:endParaRPr>
          </a:p>
        </p:txBody>
      </p:sp>
      <p:sp>
        <p:nvSpPr>
          <p:cNvPr id="17" name="Rektangel 16"/>
          <p:cNvSpPr/>
          <p:nvPr/>
        </p:nvSpPr>
        <p:spPr>
          <a:xfrm>
            <a:off x="347886" y="3068216"/>
            <a:ext cx="1512168" cy="864096"/>
          </a:xfrm>
          <a:prstGeom prst="rect">
            <a:avLst/>
          </a:prstGeom>
          <a:solidFill>
            <a:schemeClr val="accent2"/>
          </a:soli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Brigade</a:t>
            </a:r>
            <a:endParaRPr lang="en-US" sz="1200">
              <a:latin typeface="Arial Black" pitchFamily="34" charset="0"/>
            </a:endParaRPr>
          </a:p>
        </p:txBody>
      </p:sp>
      <p:sp>
        <p:nvSpPr>
          <p:cNvPr id="18" name="Rektangel 17">
            <a:hlinkClick r:id="rId4" action="ppaction://hlinksldjump"/>
          </p:cNvPr>
          <p:cNvSpPr/>
          <p:nvPr/>
        </p:nvSpPr>
        <p:spPr>
          <a:xfrm>
            <a:off x="500286" y="3220616"/>
            <a:ext cx="1512168" cy="864096"/>
          </a:xfrm>
          <a:prstGeom prst="rect">
            <a:avLst/>
          </a:prstGeom>
          <a:solidFill>
            <a:schemeClr val="accent2"/>
          </a:soli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Brigade</a:t>
            </a:r>
            <a:endParaRPr lang="en-US" sz="1200">
              <a:latin typeface="Arial Black" pitchFamily="34" charset="0"/>
            </a:endParaRPr>
          </a:p>
        </p:txBody>
      </p:sp>
      <p:sp>
        <p:nvSpPr>
          <p:cNvPr id="20" name="TekstSylinder 19"/>
          <p:cNvSpPr txBox="1"/>
          <p:nvPr/>
        </p:nvSpPr>
        <p:spPr>
          <a:xfrm>
            <a:off x="0" y="5715570"/>
            <a:ext cx="3929090" cy="3785652"/>
          </a:xfrm>
          <a:prstGeom prst="rect">
            <a:avLst/>
          </a:prstGeom>
          <a:noFill/>
        </p:spPr>
        <p:txBody>
          <a:bodyPr wrap="square" rtlCol="0">
            <a:spAutoFit/>
          </a:bodyPr>
          <a:lstStyle/>
          <a:p>
            <a:r>
              <a:rPr lang="en-US" sz="1200" b="1" u="sng" dirty="0" smtClean="0"/>
              <a:t>Armor Division</a:t>
            </a:r>
          </a:p>
          <a:p>
            <a:r>
              <a:rPr lang="en-US" sz="1200" b="1" dirty="0" smtClean="0"/>
              <a:t>3xMBT  Brigades:  </a:t>
            </a:r>
          </a:p>
          <a:p>
            <a:r>
              <a:rPr lang="en-US" sz="1200" dirty="0" smtClean="0"/>
              <a:t>243x MBT + 27x </a:t>
            </a:r>
            <a:r>
              <a:rPr lang="en-US" sz="1200" dirty="0" err="1" smtClean="0"/>
              <a:t>fueltrucks</a:t>
            </a:r>
            <a:r>
              <a:rPr lang="en-US" sz="1200" dirty="0" smtClean="0"/>
              <a:t> + 27x ammo trucks</a:t>
            </a:r>
          </a:p>
          <a:p>
            <a:r>
              <a:rPr lang="en-US" sz="1200" dirty="0" smtClean="0"/>
              <a:t>54x Arty + 27x ammo trucks </a:t>
            </a:r>
          </a:p>
          <a:p>
            <a:r>
              <a:rPr lang="en-US" sz="1200" dirty="0" smtClean="0"/>
              <a:t> </a:t>
            </a:r>
          </a:p>
          <a:p>
            <a:r>
              <a:rPr lang="en-US" sz="1200" b="1" dirty="0" smtClean="0"/>
              <a:t>Air Defense Regiment:</a:t>
            </a:r>
          </a:p>
          <a:p>
            <a:r>
              <a:rPr lang="en-US" sz="1200" dirty="0" smtClean="0"/>
              <a:t>36x ZSU-23/4 (or SA19)  + 36x SA-19</a:t>
            </a:r>
          </a:p>
          <a:p>
            <a:r>
              <a:rPr lang="en-US" sz="1200" dirty="0" smtClean="0"/>
              <a:t>4x SA-8 + 4x SA-15 + 1x CP </a:t>
            </a:r>
            <a:r>
              <a:rPr lang="en-US" sz="1200" dirty="0" err="1" smtClean="0"/>
              <a:t>Sborka</a:t>
            </a:r>
            <a:endParaRPr lang="en-US" sz="1200" dirty="0" smtClean="0"/>
          </a:p>
          <a:p>
            <a:r>
              <a:rPr lang="en-US" sz="1200" dirty="0" smtClean="0"/>
              <a:t>8xTransport GAZ-66 </a:t>
            </a:r>
          </a:p>
          <a:p>
            <a:endParaRPr lang="en-US" sz="1200" dirty="0" smtClean="0"/>
          </a:p>
          <a:p>
            <a:r>
              <a:rPr lang="en-US" sz="1200" b="1" dirty="0" smtClean="0"/>
              <a:t>Logistical BN:</a:t>
            </a:r>
          </a:p>
          <a:p>
            <a:r>
              <a:rPr lang="en-US" sz="1200" dirty="0" smtClean="0"/>
              <a:t>6x </a:t>
            </a:r>
            <a:r>
              <a:rPr lang="en-US" sz="1200" dirty="0" err="1" smtClean="0"/>
              <a:t>Fueltrucks</a:t>
            </a:r>
            <a:r>
              <a:rPr lang="en-US" sz="1200" dirty="0" smtClean="0"/>
              <a:t>  + 6x Supply trucks + 6x Ammo trucks</a:t>
            </a:r>
          </a:p>
          <a:p>
            <a:endParaRPr lang="en-US" sz="1200" dirty="0" smtClean="0"/>
          </a:p>
          <a:p>
            <a:r>
              <a:rPr lang="en-US" sz="1200" b="1" dirty="0" smtClean="0"/>
              <a:t>Rocket Arty BN:</a:t>
            </a:r>
          </a:p>
          <a:p>
            <a:r>
              <a:rPr lang="en-US" sz="1200" dirty="0" smtClean="0"/>
              <a:t>4x BM-21 GRAD</a:t>
            </a:r>
          </a:p>
          <a:p>
            <a:r>
              <a:rPr lang="en-US" sz="1200" dirty="0" smtClean="0"/>
              <a:t>2x Transport URAL-4320T</a:t>
            </a:r>
          </a:p>
          <a:p>
            <a:r>
              <a:rPr lang="en-US" sz="1200" dirty="0" smtClean="0"/>
              <a:t>3x CP URAL-375 PBU</a:t>
            </a:r>
          </a:p>
          <a:p>
            <a:r>
              <a:rPr lang="en-US" sz="1200" dirty="0" smtClean="0"/>
              <a:t> </a:t>
            </a:r>
          </a:p>
          <a:p>
            <a:endParaRPr lang="en-US" sz="1200" dirty="0" smtClean="0"/>
          </a:p>
          <a:p>
            <a:endParaRPr lang="en-US" sz="1200" dirty="0" smtClean="0"/>
          </a:p>
        </p:txBody>
      </p:sp>
      <p:sp>
        <p:nvSpPr>
          <p:cNvPr id="13" name="TekstSylinder 12"/>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5" name="Rektangel 4">
            <a:hlinkClick r:id="rId5" action="ppaction://hlinksldjump"/>
          </p:cNvPr>
          <p:cNvSpPr/>
          <p:nvPr/>
        </p:nvSpPr>
        <p:spPr>
          <a:xfrm>
            <a:off x="2214560" y="292892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Logistics Battalion</a:t>
            </a:r>
            <a:endParaRPr lang="en-US" sz="1200">
              <a:latin typeface="Arial Black" pitchFamily="34" charset="0"/>
            </a:endParaRPr>
          </a:p>
        </p:txBody>
      </p:sp>
      <p:sp>
        <p:nvSpPr>
          <p:cNvPr id="14" name="TekstSylinder 13">
            <a:hlinkClick r:id="rId6"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16" name="TekstSylinder 15">
            <a:hlinkClick r:id="rId7"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ktangel 2"/>
          <p:cNvSpPr/>
          <p:nvPr/>
        </p:nvSpPr>
        <p:spPr>
          <a:xfrm>
            <a:off x="123810" y="3195630"/>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BN</a:t>
            </a:r>
            <a:endParaRPr lang="en-US" sz="1200">
              <a:latin typeface="Arial Black" pitchFamily="34" charset="0"/>
            </a:endParaRPr>
          </a:p>
        </p:txBody>
      </p:sp>
      <p:sp>
        <p:nvSpPr>
          <p:cNvPr id="4" name="Rektangel 3"/>
          <p:cNvSpPr/>
          <p:nvPr/>
        </p:nvSpPr>
        <p:spPr>
          <a:xfrm>
            <a:off x="276210" y="3348030"/>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BN</a:t>
            </a:r>
            <a:endParaRPr lang="en-US" sz="1200">
              <a:latin typeface="Arial Black" pitchFamily="34" charset="0"/>
            </a:endParaRPr>
          </a:p>
        </p:txBody>
      </p:sp>
      <p:sp>
        <p:nvSpPr>
          <p:cNvPr id="5" name="Rektangel 4">
            <a:hlinkClick r:id="rId2" action="ppaction://hlinksldjump"/>
          </p:cNvPr>
          <p:cNvSpPr/>
          <p:nvPr/>
        </p:nvSpPr>
        <p:spPr>
          <a:xfrm>
            <a:off x="428610" y="3500430"/>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BN</a:t>
            </a:r>
            <a:endParaRPr lang="en-US" sz="1200">
              <a:latin typeface="Arial Black" pitchFamily="34" charset="0"/>
            </a:endParaRPr>
          </a:p>
        </p:txBody>
      </p:sp>
      <p:sp>
        <p:nvSpPr>
          <p:cNvPr id="6" name="Rektangel 5">
            <a:hlinkClick r:id="rId3" action="ppaction://hlinksldjump"/>
          </p:cNvPr>
          <p:cNvSpPr/>
          <p:nvPr/>
        </p:nvSpPr>
        <p:spPr>
          <a:xfrm>
            <a:off x="1857370" y="3214678"/>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Artillery BN</a:t>
            </a:r>
            <a:endParaRPr lang="en-US" sz="1200">
              <a:latin typeface="Arial Black" pitchFamily="34" charset="0"/>
            </a:endParaRPr>
          </a:p>
        </p:txBody>
      </p:sp>
      <p:sp>
        <p:nvSpPr>
          <p:cNvPr id="7" name="Rektangel 6">
            <a:hlinkClick r:id="rId4" action="ppaction://hlinksldjump"/>
          </p:cNvPr>
          <p:cNvSpPr/>
          <p:nvPr/>
        </p:nvSpPr>
        <p:spPr>
          <a:xfrm>
            <a:off x="3643320" y="3214678"/>
            <a:ext cx="1368152" cy="720080"/>
          </a:xfrm>
          <a:prstGeom prst="rect">
            <a:avLst/>
          </a:prstGeom>
          <a:solidFill>
            <a:schemeClr val="accent2"/>
          </a:solidFill>
          <a:ln w="25400">
            <a:solidFill>
              <a:schemeClr val="tx1"/>
            </a:solidFill>
            <a:prstDash val="lg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BN</a:t>
            </a:r>
            <a:endParaRPr lang="en-US" sz="1200" dirty="0">
              <a:latin typeface="Arial Black" pitchFamily="34" charset="0"/>
            </a:endParaRPr>
          </a:p>
        </p:txBody>
      </p:sp>
      <p:sp>
        <p:nvSpPr>
          <p:cNvPr id="8" name="Rektangel 7"/>
          <p:cNvSpPr/>
          <p:nvPr/>
        </p:nvSpPr>
        <p:spPr>
          <a:xfrm>
            <a:off x="1635646" y="161967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Brigade</a:t>
            </a:r>
            <a:endParaRPr lang="en-US" sz="1200">
              <a:latin typeface="Arial Black" pitchFamily="34" charset="0"/>
            </a:endParaRPr>
          </a:p>
        </p:txBody>
      </p:sp>
      <p:sp>
        <p:nvSpPr>
          <p:cNvPr id="12" name="TekstSylinder 11"/>
          <p:cNvSpPr txBox="1"/>
          <p:nvPr/>
        </p:nvSpPr>
        <p:spPr>
          <a:xfrm>
            <a:off x="214296" y="6286512"/>
            <a:ext cx="3929090" cy="2308324"/>
          </a:xfrm>
          <a:prstGeom prst="rect">
            <a:avLst/>
          </a:prstGeom>
          <a:noFill/>
        </p:spPr>
        <p:txBody>
          <a:bodyPr wrap="square" rtlCol="0">
            <a:spAutoFit/>
          </a:bodyPr>
          <a:lstStyle/>
          <a:p>
            <a:r>
              <a:rPr lang="en-US" sz="1200" b="1" u="sng" dirty="0" smtClean="0"/>
              <a:t>Armor Brigade:</a:t>
            </a:r>
          </a:p>
          <a:p>
            <a:r>
              <a:rPr lang="en-US" sz="1200" b="1" dirty="0" smtClean="0"/>
              <a:t>3xMBT BN :</a:t>
            </a:r>
          </a:p>
          <a:p>
            <a:r>
              <a:rPr lang="en-US" sz="1200" dirty="0" smtClean="0"/>
              <a:t>81x MBT+9x fueltrucks+9x ammo trucks</a:t>
            </a:r>
          </a:p>
          <a:p>
            <a:endParaRPr lang="en-US" sz="1200" dirty="0" smtClean="0"/>
          </a:p>
          <a:p>
            <a:r>
              <a:rPr lang="en-US" sz="1200" b="1" dirty="0" smtClean="0"/>
              <a:t>Artillery BN: </a:t>
            </a:r>
          </a:p>
          <a:p>
            <a:r>
              <a:rPr lang="en-US" sz="1200" dirty="0" smtClean="0"/>
              <a:t>18x Arty + 9x ammo trucks</a:t>
            </a:r>
          </a:p>
          <a:p>
            <a:endParaRPr lang="en-US" sz="1200" dirty="0" smtClean="0"/>
          </a:p>
          <a:p>
            <a:r>
              <a:rPr lang="en-US" sz="1200" b="1" dirty="0" smtClean="0"/>
              <a:t>Air Defense BN: </a:t>
            </a:r>
          </a:p>
          <a:p>
            <a:r>
              <a:rPr lang="en-US" sz="1200" dirty="0" smtClean="0"/>
              <a:t>12x ZSU-23/4  (or SA-19)  </a:t>
            </a:r>
          </a:p>
          <a:p>
            <a:r>
              <a:rPr lang="en-US" sz="1200" dirty="0" smtClean="0"/>
              <a:t>12x SA-19</a:t>
            </a:r>
          </a:p>
          <a:p>
            <a:r>
              <a:rPr lang="en-US" sz="1200" dirty="0" smtClean="0"/>
              <a:t>6x Transport GAZ-66</a:t>
            </a:r>
          </a:p>
          <a:p>
            <a:endParaRPr lang="en-US" sz="1200" dirty="0" smtClean="0"/>
          </a:p>
        </p:txBody>
      </p:sp>
      <p:cxnSp>
        <p:nvCxnSpPr>
          <p:cNvPr id="14" name="Rett linje 13"/>
          <p:cNvCxnSpPr/>
          <p:nvPr/>
        </p:nvCxnSpPr>
        <p:spPr>
          <a:xfrm rot="5400000">
            <a:off x="1964527" y="3535355"/>
            <a:ext cx="3214710" cy="1588"/>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5" name="TekstSylinder 14"/>
          <p:cNvSpPr txBox="1"/>
          <p:nvPr/>
        </p:nvSpPr>
        <p:spPr>
          <a:xfrm>
            <a:off x="3571900" y="2428860"/>
            <a:ext cx="1643056" cy="600164"/>
          </a:xfrm>
          <a:prstGeom prst="rect">
            <a:avLst/>
          </a:prstGeom>
          <a:noFill/>
        </p:spPr>
        <p:txBody>
          <a:bodyPr wrap="square" rtlCol="0">
            <a:spAutoFit/>
          </a:bodyPr>
          <a:lstStyle/>
          <a:p>
            <a:r>
              <a:rPr lang="en-US" sz="1100" dirty="0" smtClean="0"/>
              <a:t>From Air Defense Regiment at Division Level</a:t>
            </a:r>
            <a:endParaRPr lang="en-US" sz="1100" dirty="0"/>
          </a:p>
        </p:txBody>
      </p:sp>
      <p:sp>
        <p:nvSpPr>
          <p:cNvPr id="16" name="TekstSylinder 15"/>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17" name="TekstSylinder 16">
            <a:hlinkClick r:id="rId5"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18" name="TekstSylinder 17">
            <a:hlinkClick r:id="rId6"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
        <p:nvSpPr>
          <p:cNvPr id="20" name="Tittel 19"/>
          <p:cNvSpPr>
            <a:spLocks noGrp="1"/>
          </p:cNvSpPr>
          <p:nvPr>
            <p:ph type="title"/>
          </p:nvPr>
        </p:nvSpPr>
        <p:spPr/>
        <p:txBody>
          <a:bodyPr/>
          <a:lstStyle/>
          <a:p>
            <a:r>
              <a:rPr lang="en-US" dirty="0" smtClean="0"/>
              <a:t>Armor Brigade</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ktangel 20"/>
          <p:cNvSpPr/>
          <p:nvPr/>
        </p:nvSpPr>
        <p:spPr>
          <a:xfrm>
            <a:off x="1059582" y="183569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BN</a:t>
            </a:r>
            <a:endParaRPr lang="en-US" sz="1200">
              <a:latin typeface="Arial Black" pitchFamily="34" charset="0"/>
            </a:endParaRPr>
          </a:p>
        </p:txBody>
      </p:sp>
      <p:sp>
        <p:nvSpPr>
          <p:cNvPr id="23" name="Rektangel 22"/>
          <p:cNvSpPr/>
          <p:nvPr/>
        </p:nvSpPr>
        <p:spPr>
          <a:xfrm>
            <a:off x="123478" y="291581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Company</a:t>
            </a:r>
            <a:endParaRPr lang="en-US" sz="1200">
              <a:latin typeface="Arial Black" pitchFamily="34" charset="0"/>
            </a:endParaRPr>
          </a:p>
        </p:txBody>
      </p:sp>
      <p:sp>
        <p:nvSpPr>
          <p:cNvPr id="11" name="Rektangel 10"/>
          <p:cNvSpPr/>
          <p:nvPr/>
        </p:nvSpPr>
        <p:spPr>
          <a:xfrm>
            <a:off x="1921044" y="291581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Logistics Company</a:t>
            </a:r>
            <a:endParaRPr lang="en-US" sz="1200">
              <a:latin typeface="Arial Black" pitchFamily="34" charset="0"/>
            </a:endParaRPr>
          </a:p>
        </p:txBody>
      </p:sp>
      <p:grpSp>
        <p:nvGrpSpPr>
          <p:cNvPr id="2" name="Gruppe 15"/>
          <p:cNvGrpSpPr/>
          <p:nvPr/>
        </p:nvGrpSpPr>
        <p:grpSpPr>
          <a:xfrm>
            <a:off x="123478" y="4572000"/>
            <a:ext cx="1607168" cy="911596"/>
            <a:chOff x="555526" y="4572000"/>
            <a:chExt cx="1607168" cy="911596"/>
          </a:xfrm>
        </p:grpSpPr>
        <p:sp>
          <p:nvSpPr>
            <p:cNvPr id="12" name="Rektangel 11"/>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mtClean="0">
                  <a:latin typeface="Arial Black" pitchFamily="34" charset="0"/>
                </a:rPr>
                <a:t>Armor Platoon</a:t>
              </a:r>
              <a:endParaRPr lang="en-US" sz="1200" b="1">
                <a:latin typeface="Arial Black" pitchFamily="34" charset="0"/>
              </a:endParaRPr>
            </a:p>
          </p:txBody>
        </p:sp>
        <p:sp>
          <p:nvSpPr>
            <p:cNvPr id="15" name="TekstSylinder 14"/>
            <p:cNvSpPr txBox="1"/>
            <p:nvPr/>
          </p:nvSpPr>
          <p:spPr>
            <a:xfrm>
              <a:off x="1514622" y="5221986"/>
              <a:ext cx="648072" cy="261610"/>
            </a:xfrm>
            <a:prstGeom prst="rect">
              <a:avLst/>
            </a:prstGeom>
            <a:noFill/>
          </p:spPr>
          <p:txBody>
            <a:bodyPr wrap="square" rtlCol="0">
              <a:spAutoFit/>
            </a:bodyPr>
            <a:lstStyle/>
            <a:p>
              <a:r>
                <a:rPr lang="en-US" sz="1100" smtClean="0">
                  <a:solidFill>
                    <a:schemeClr val="bg1"/>
                  </a:solidFill>
                </a:rPr>
                <a:t>3x MBT</a:t>
              </a:r>
              <a:endParaRPr lang="en-US" sz="1100">
                <a:solidFill>
                  <a:schemeClr val="bg1"/>
                </a:solidFill>
              </a:endParaRPr>
            </a:p>
          </p:txBody>
        </p:sp>
      </p:grpSp>
      <p:grpSp>
        <p:nvGrpSpPr>
          <p:cNvPr id="3" name="Gruppe 18"/>
          <p:cNvGrpSpPr/>
          <p:nvPr/>
        </p:nvGrpSpPr>
        <p:grpSpPr>
          <a:xfrm>
            <a:off x="1921044" y="4716016"/>
            <a:ext cx="1607168" cy="911596"/>
            <a:chOff x="555526" y="4572000"/>
            <a:chExt cx="1607168" cy="911596"/>
          </a:xfrm>
        </p:grpSpPr>
        <p:sp>
          <p:nvSpPr>
            <p:cNvPr id="20" name="Rektangel 19"/>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Fuel Platoon</a:t>
              </a:r>
              <a:endParaRPr lang="en-US" sz="1200">
                <a:latin typeface="Arial Black" pitchFamily="34" charset="0"/>
              </a:endParaRPr>
            </a:p>
          </p:txBody>
        </p:sp>
        <p:sp>
          <p:nvSpPr>
            <p:cNvPr id="22" name="TekstSylinder 21"/>
            <p:cNvSpPr txBox="1"/>
            <p:nvPr/>
          </p:nvSpPr>
          <p:spPr>
            <a:xfrm>
              <a:off x="1059582" y="5221986"/>
              <a:ext cx="1103112" cy="261610"/>
            </a:xfrm>
            <a:prstGeom prst="rect">
              <a:avLst/>
            </a:prstGeom>
            <a:noFill/>
          </p:spPr>
          <p:txBody>
            <a:bodyPr wrap="square" rtlCol="0">
              <a:spAutoFit/>
            </a:bodyPr>
            <a:lstStyle/>
            <a:p>
              <a:r>
                <a:rPr lang="en-US" sz="1100" smtClean="0">
                  <a:solidFill>
                    <a:schemeClr val="bg1"/>
                  </a:solidFill>
                </a:rPr>
                <a:t>3x Fuel trucks</a:t>
              </a:r>
              <a:endParaRPr lang="en-US" sz="1100">
                <a:solidFill>
                  <a:schemeClr val="bg1"/>
                </a:solidFill>
              </a:endParaRPr>
            </a:p>
          </p:txBody>
        </p:sp>
      </p:grpSp>
      <p:grpSp>
        <p:nvGrpSpPr>
          <p:cNvPr id="4" name="Gruppe 24"/>
          <p:cNvGrpSpPr/>
          <p:nvPr/>
        </p:nvGrpSpPr>
        <p:grpSpPr>
          <a:xfrm>
            <a:off x="1921044" y="5724128"/>
            <a:ext cx="1607168" cy="911596"/>
            <a:chOff x="555526" y="4572000"/>
            <a:chExt cx="1607168" cy="911596"/>
          </a:xfrm>
        </p:grpSpPr>
        <p:sp>
          <p:nvSpPr>
            <p:cNvPr id="29" name="Rektangel 28"/>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Ammo Platoon</a:t>
              </a:r>
              <a:endParaRPr lang="en-US" sz="1200">
                <a:latin typeface="Arial Black" pitchFamily="34" charset="0"/>
              </a:endParaRPr>
            </a:p>
          </p:txBody>
        </p:sp>
        <p:sp>
          <p:nvSpPr>
            <p:cNvPr id="30" name="TekstSylinder 29"/>
            <p:cNvSpPr txBox="1"/>
            <p:nvPr/>
          </p:nvSpPr>
          <p:spPr>
            <a:xfrm>
              <a:off x="1059582" y="5221986"/>
              <a:ext cx="1103112" cy="261610"/>
            </a:xfrm>
            <a:prstGeom prst="rect">
              <a:avLst/>
            </a:prstGeom>
            <a:noFill/>
          </p:spPr>
          <p:txBody>
            <a:bodyPr wrap="square" rtlCol="0">
              <a:spAutoFit/>
            </a:bodyPr>
            <a:lstStyle/>
            <a:p>
              <a:r>
                <a:rPr lang="en-US" sz="1100" smtClean="0">
                  <a:solidFill>
                    <a:schemeClr val="bg1"/>
                  </a:solidFill>
                </a:rPr>
                <a:t>3x Supply trucks</a:t>
              </a:r>
              <a:endParaRPr lang="en-US" sz="1100">
                <a:solidFill>
                  <a:schemeClr val="bg1"/>
                </a:solidFill>
              </a:endParaRPr>
            </a:p>
          </p:txBody>
        </p:sp>
      </p:grpSp>
      <p:cxnSp>
        <p:nvCxnSpPr>
          <p:cNvPr id="32" name="Rett linje 31"/>
          <p:cNvCxnSpPr>
            <a:stCxn id="11" idx="2"/>
            <a:endCxn id="20" idx="0"/>
          </p:cNvCxnSpPr>
          <p:nvPr/>
        </p:nvCxnSpPr>
        <p:spPr>
          <a:xfrm>
            <a:off x="2677128" y="3779912"/>
            <a:ext cx="0" cy="9361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p:nvPr/>
        </p:nvCxnSpPr>
        <p:spPr>
          <a:xfrm>
            <a:off x="1131590" y="3779912"/>
            <a:ext cx="0" cy="7920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ktangel 23">
            <a:hlinkClick r:id="rId2" action="ppaction://hlinksldjump"/>
          </p:cNvPr>
          <p:cNvSpPr/>
          <p:nvPr/>
        </p:nvSpPr>
        <p:spPr>
          <a:xfrm>
            <a:off x="3591576" y="2915816"/>
            <a:ext cx="1512168" cy="864096"/>
          </a:xfrm>
          <a:prstGeom prst="rect">
            <a:avLst/>
          </a:prstGeom>
          <a:solidFill>
            <a:schemeClr val="accent2"/>
          </a:solidFill>
          <a:ln w="25400">
            <a:solidFill>
              <a:schemeClr val="tx1"/>
            </a:solidFill>
            <a:prstDash val="lg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Artillery Battery</a:t>
            </a:r>
            <a:endParaRPr lang="en-US" sz="1200">
              <a:latin typeface="Arial Black" pitchFamily="34" charset="0"/>
            </a:endParaRPr>
          </a:p>
        </p:txBody>
      </p:sp>
      <p:cxnSp>
        <p:nvCxnSpPr>
          <p:cNvPr id="27" name="Rett linje 26"/>
          <p:cNvCxnSpPr/>
          <p:nvPr/>
        </p:nvCxnSpPr>
        <p:spPr>
          <a:xfrm>
            <a:off x="3507854" y="1547664"/>
            <a:ext cx="72008" cy="6408712"/>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5" name="Rektangel 24">
            <a:hlinkClick r:id="rId3" action="ppaction://hlinksldjump"/>
          </p:cNvPr>
          <p:cNvSpPr/>
          <p:nvPr/>
        </p:nvSpPr>
        <p:spPr>
          <a:xfrm>
            <a:off x="3631332" y="3923928"/>
            <a:ext cx="1512168" cy="864096"/>
          </a:xfrm>
          <a:prstGeom prst="rect">
            <a:avLst/>
          </a:prstGeom>
          <a:solidFill>
            <a:schemeClr val="accent2"/>
          </a:solidFill>
          <a:ln w="25400">
            <a:solidFill>
              <a:schemeClr val="tx1"/>
            </a:solidFill>
            <a:prstDash val="lg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Battery</a:t>
            </a:r>
            <a:endParaRPr lang="en-US" sz="1200" dirty="0">
              <a:latin typeface="Arial Black" pitchFamily="34" charset="0"/>
            </a:endParaRPr>
          </a:p>
        </p:txBody>
      </p:sp>
      <p:sp>
        <p:nvSpPr>
          <p:cNvPr id="34" name="Rektangel 33"/>
          <p:cNvSpPr/>
          <p:nvPr/>
        </p:nvSpPr>
        <p:spPr>
          <a:xfrm>
            <a:off x="275878" y="306821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Company</a:t>
            </a:r>
            <a:endParaRPr lang="en-US" sz="1200">
              <a:latin typeface="Arial Black" pitchFamily="34" charset="0"/>
            </a:endParaRPr>
          </a:p>
        </p:txBody>
      </p:sp>
      <p:sp>
        <p:nvSpPr>
          <p:cNvPr id="35" name="Rektangel 34"/>
          <p:cNvSpPr/>
          <p:nvPr/>
        </p:nvSpPr>
        <p:spPr>
          <a:xfrm>
            <a:off x="428278" y="322061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Company</a:t>
            </a:r>
            <a:endParaRPr lang="en-US" sz="1200">
              <a:latin typeface="Arial Black" pitchFamily="34" charset="0"/>
            </a:endParaRPr>
          </a:p>
        </p:txBody>
      </p:sp>
      <p:grpSp>
        <p:nvGrpSpPr>
          <p:cNvPr id="36" name="Gruppe 15"/>
          <p:cNvGrpSpPr/>
          <p:nvPr/>
        </p:nvGrpSpPr>
        <p:grpSpPr>
          <a:xfrm>
            <a:off x="275878" y="4724400"/>
            <a:ext cx="1607168" cy="911596"/>
            <a:chOff x="555526" y="4572000"/>
            <a:chExt cx="1607168" cy="911596"/>
          </a:xfrm>
        </p:grpSpPr>
        <p:sp>
          <p:nvSpPr>
            <p:cNvPr id="39" name="Rektangel 38"/>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mtClean="0">
                  <a:latin typeface="Arial Black" pitchFamily="34" charset="0"/>
                </a:rPr>
                <a:t>Armor Platoon</a:t>
              </a:r>
              <a:endParaRPr lang="en-US" sz="1200" b="1">
                <a:latin typeface="Arial Black" pitchFamily="34" charset="0"/>
              </a:endParaRPr>
            </a:p>
          </p:txBody>
        </p:sp>
        <p:sp>
          <p:nvSpPr>
            <p:cNvPr id="42" name="TekstSylinder 41"/>
            <p:cNvSpPr txBox="1"/>
            <p:nvPr/>
          </p:nvSpPr>
          <p:spPr>
            <a:xfrm>
              <a:off x="1514622" y="5221986"/>
              <a:ext cx="648072" cy="261610"/>
            </a:xfrm>
            <a:prstGeom prst="rect">
              <a:avLst/>
            </a:prstGeom>
            <a:noFill/>
          </p:spPr>
          <p:txBody>
            <a:bodyPr wrap="square" rtlCol="0">
              <a:spAutoFit/>
            </a:bodyPr>
            <a:lstStyle/>
            <a:p>
              <a:r>
                <a:rPr lang="en-US" sz="1100" smtClean="0">
                  <a:solidFill>
                    <a:schemeClr val="bg1"/>
                  </a:solidFill>
                </a:rPr>
                <a:t>3x MBT</a:t>
              </a:r>
              <a:endParaRPr lang="en-US" sz="1100">
                <a:solidFill>
                  <a:schemeClr val="bg1"/>
                </a:solidFill>
              </a:endParaRPr>
            </a:p>
          </p:txBody>
        </p:sp>
      </p:grpSp>
      <p:grpSp>
        <p:nvGrpSpPr>
          <p:cNvPr id="44" name="Gruppe 15"/>
          <p:cNvGrpSpPr/>
          <p:nvPr/>
        </p:nvGrpSpPr>
        <p:grpSpPr>
          <a:xfrm>
            <a:off x="428278" y="4876800"/>
            <a:ext cx="1607168" cy="911596"/>
            <a:chOff x="555526" y="4572000"/>
            <a:chExt cx="1607168" cy="911596"/>
          </a:xfrm>
        </p:grpSpPr>
        <p:sp>
          <p:nvSpPr>
            <p:cNvPr id="45" name="Rektangel 44"/>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mtClean="0">
                  <a:latin typeface="Arial Black" pitchFamily="34" charset="0"/>
                </a:rPr>
                <a:t>Armor Platoon</a:t>
              </a:r>
              <a:endParaRPr lang="en-US" sz="1200" b="1">
                <a:latin typeface="Arial Black" pitchFamily="34" charset="0"/>
              </a:endParaRPr>
            </a:p>
          </p:txBody>
        </p:sp>
        <p:sp>
          <p:nvSpPr>
            <p:cNvPr id="46" name="TekstSylinder 45"/>
            <p:cNvSpPr txBox="1"/>
            <p:nvPr/>
          </p:nvSpPr>
          <p:spPr>
            <a:xfrm>
              <a:off x="1514622" y="5221986"/>
              <a:ext cx="648072" cy="261610"/>
            </a:xfrm>
            <a:prstGeom prst="rect">
              <a:avLst/>
            </a:prstGeom>
            <a:noFill/>
          </p:spPr>
          <p:txBody>
            <a:bodyPr wrap="square" rtlCol="0">
              <a:spAutoFit/>
            </a:bodyPr>
            <a:lstStyle/>
            <a:p>
              <a:r>
                <a:rPr lang="en-US" sz="1100" smtClean="0">
                  <a:solidFill>
                    <a:schemeClr val="bg1"/>
                  </a:solidFill>
                </a:rPr>
                <a:t>3x MBT</a:t>
              </a:r>
              <a:endParaRPr lang="en-US" sz="1100">
                <a:solidFill>
                  <a:schemeClr val="bg1"/>
                </a:solidFill>
              </a:endParaRPr>
            </a:p>
          </p:txBody>
        </p:sp>
      </p:grpSp>
      <p:sp>
        <p:nvSpPr>
          <p:cNvPr id="47" name="Plassholder for lysbildenummer 46"/>
          <p:cNvSpPr>
            <a:spLocks noGrp="1"/>
          </p:cNvSpPr>
          <p:nvPr>
            <p:ph type="sldNum" sz="quarter" idx="12"/>
          </p:nvPr>
        </p:nvSpPr>
        <p:spPr/>
        <p:txBody>
          <a:bodyPr/>
          <a:lstStyle/>
          <a:p>
            <a:fld id="{FAEFB388-42AA-4DF2-851A-CCA4A06B24AA}" type="slidenum">
              <a:rPr lang="en-US" smtClean="0"/>
              <a:pPr/>
              <a:t>22</a:t>
            </a:fld>
            <a:endParaRPr lang="en-US"/>
          </a:p>
        </p:txBody>
      </p:sp>
      <p:sp>
        <p:nvSpPr>
          <p:cNvPr id="31" name="TekstSylinder 30"/>
          <p:cNvSpPr txBox="1"/>
          <p:nvPr/>
        </p:nvSpPr>
        <p:spPr>
          <a:xfrm>
            <a:off x="3500444" y="2428860"/>
            <a:ext cx="1643056" cy="430887"/>
          </a:xfrm>
          <a:prstGeom prst="rect">
            <a:avLst/>
          </a:prstGeom>
          <a:noFill/>
        </p:spPr>
        <p:txBody>
          <a:bodyPr wrap="square" rtlCol="0">
            <a:spAutoFit/>
          </a:bodyPr>
          <a:lstStyle/>
          <a:p>
            <a:r>
              <a:rPr lang="en-US" sz="1100" smtClean="0"/>
              <a:t>From Arty BN at Armor Brigade level</a:t>
            </a:r>
            <a:endParaRPr lang="en-US" sz="1100"/>
          </a:p>
        </p:txBody>
      </p:sp>
      <p:sp>
        <p:nvSpPr>
          <p:cNvPr id="37" name="TekstSylinder 36"/>
          <p:cNvSpPr txBox="1"/>
          <p:nvPr/>
        </p:nvSpPr>
        <p:spPr>
          <a:xfrm>
            <a:off x="3643302" y="4857752"/>
            <a:ext cx="1500198" cy="577081"/>
          </a:xfrm>
          <a:prstGeom prst="rect">
            <a:avLst/>
          </a:prstGeom>
          <a:noFill/>
        </p:spPr>
        <p:txBody>
          <a:bodyPr wrap="square" rtlCol="0">
            <a:spAutoFit/>
          </a:bodyPr>
          <a:lstStyle/>
          <a:p>
            <a:r>
              <a:rPr lang="en-US" sz="1050" dirty="0" smtClean="0"/>
              <a:t>From Air Defense Brigade at Armor Brigade level</a:t>
            </a:r>
            <a:endParaRPr lang="en-US" sz="1050" dirty="0"/>
          </a:p>
        </p:txBody>
      </p:sp>
      <p:pic>
        <p:nvPicPr>
          <p:cNvPr id="6146" name="Picture 2"/>
          <p:cNvPicPr>
            <a:picLocks noChangeAspect="1" noChangeArrowheads="1"/>
          </p:cNvPicPr>
          <p:nvPr/>
        </p:nvPicPr>
        <p:blipFill>
          <a:blip r:embed="rId4" cstate="print"/>
          <a:srcRect t="15626"/>
          <a:stretch>
            <a:fillRect/>
          </a:stretch>
        </p:blipFill>
        <p:spPr bwMode="auto">
          <a:xfrm>
            <a:off x="8037" y="7884368"/>
            <a:ext cx="1663657" cy="792088"/>
          </a:xfrm>
          <a:prstGeom prst="rect">
            <a:avLst/>
          </a:prstGeom>
          <a:noFill/>
          <a:ln w="9525">
            <a:noFill/>
            <a:miter lim="800000"/>
            <a:headEnd/>
            <a:tailEnd/>
          </a:ln>
        </p:spPr>
      </p:pic>
      <p:sp>
        <p:nvSpPr>
          <p:cNvPr id="40" name="TekstSylinder 39"/>
          <p:cNvSpPr txBox="1"/>
          <p:nvPr/>
        </p:nvSpPr>
        <p:spPr>
          <a:xfrm>
            <a:off x="46138" y="8577783"/>
            <a:ext cx="1656184" cy="369332"/>
          </a:xfrm>
          <a:prstGeom prst="rect">
            <a:avLst/>
          </a:prstGeom>
          <a:noFill/>
        </p:spPr>
        <p:txBody>
          <a:bodyPr wrap="square" rtlCol="0">
            <a:spAutoFit/>
          </a:bodyPr>
          <a:lstStyle/>
          <a:p>
            <a:pPr algn="ctr"/>
            <a:r>
              <a:rPr lang="en-US" smtClean="0"/>
              <a:t>T72</a:t>
            </a:r>
            <a:endParaRPr lang="en-US"/>
          </a:p>
        </p:txBody>
      </p:sp>
      <p:pic>
        <p:nvPicPr>
          <p:cNvPr id="6147" name="Picture 3"/>
          <p:cNvPicPr>
            <a:picLocks noChangeAspect="1" noChangeArrowheads="1"/>
          </p:cNvPicPr>
          <p:nvPr/>
        </p:nvPicPr>
        <p:blipFill>
          <a:blip r:embed="rId5" cstate="print"/>
          <a:srcRect t="25593"/>
          <a:stretch>
            <a:fillRect/>
          </a:stretch>
        </p:blipFill>
        <p:spPr bwMode="auto">
          <a:xfrm>
            <a:off x="1753792" y="7884368"/>
            <a:ext cx="1659530" cy="792088"/>
          </a:xfrm>
          <a:prstGeom prst="rect">
            <a:avLst/>
          </a:prstGeom>
          <a:noFill/>
          <a:ln w="9525">
            <a:noFill/>
            <a:miter lim="800000"/>
            <a:headEnd/>
            <a:tailEnd/>
          </a:ln>
        </p:spPr>
      </p:pic>
      <p:sp>
        <p:nvSpPr>
          <p:cNvPr id="48" name="TekstSylinder 47"/>
          <p:cNvSpPr txBox="1"/>
          <p:nvPr/>
        </p:nvSpPr>
        <p:spPr>
          <a:xfrm>
            <a:off x="1779662" y="8604448"/>
            <a:ext cx="1656184" cy="369332"/>
          </a:xfrm>
          <a:prstGeom prst="rect">
            <a:avLst/>
          </a:prstGeom>
          <a:noFill/>
        </p:spPr>
        <p:txBody>
          <a:bodyPr wrap="square" rtlCol="0">
            <a:spAutoFit/>
          </a:bodyPr>
          <a:lstStyle/>
          <a:p>
            <a:pPr algn="ctr"/>
            <a:r>
              <a:rPr lang="en-US" smtClean="0"/>
              <a:t>T80U</a:t>
            </a:r>
            <a:endParaRPr lang="en-US"/>
          </a:p>
        </p:txBody>
      </p:sp>
      <p:pic>
        <p:nvPicPr>
          <p:cNvPr id="6148" name="Picture 4"/>
          <p:cNvPicPr>
            <a:picLocks noChangeAspect="1" noChangeArrowheads="1"/>
          </p:cNvPicPr>
          <p:nvPr/>
        </p:nvPicPr>
        <p:blipFill>
          <a:blip r:embed="rId6" cstate="print"/>
          <a:srcRect t="11775"/>
          <a:stretch>
            <a:fillRect/>
          </a:stretch>
        </p:blipFill>
        <p:spPr bwMode="auto">
          <a:xfrm>
            <a:off x="3517950" y="7884368"/>
            <a:ext cx="1633588" cy="792088"/>
          </a:xfrm>
          <a:prstGeom prst="rect">
            <a:avLst/>
          </a:prstGeom>
          <a:noFill/>
          <a:ln w="9525">
            <a:noFill/>
            <a:miter lim="800000"/>
            <a:headEnd/>
            <a:tailEnd/>
          </a:ln>
        </p:spPr>
      </p:pic>
      <p:sp>
        <p:nvSpPr>
          <p:cNvPr id="49" name="TekstSylinder 48"/>
          <p:cNvSpPr txBox="1"/>
          <p:nvPr/>
        </p:nvSpPr>
        <p:spPr>
          <a:xfrm>
            <a:off x="3507854" y="8595156"/>
            <a:ext cx="1656184" cy="369332"/>
          </a:xfrm>
          <a:prstGeom prst="rect">
            <a:avLst/>
          </a:prstGeom>
          <a:noFill/>
        </p:spPr>
        <p:txBody>
          <a:bodyPr wrap="square" rtlCol="0">
            <a:spAutoFit/>
          </a:bodyPr>
          <a:lstStyle/>
          <a:p>
            <a:pPr algn="ctr"/>
            <a:r>
              <a:rPr lang="en-US" smtClean="0"/>
              <a:t>T90</a:t>
            </a:r>
            <a:endParaRPr lang="en-US"/>
          </a:p>
        </p:txBody>
      </p:sp>
      <p:sp>
        <p:nvSpPr>
          <p:cNvPr id="50" name="TekstSylinder 49"/>
          <p:cNvSpPr txBox="1"/>
          <p:nvPr/>
        </p:nvSpPr>
        <p:spPr>
          <a:xfrm>
            <a:off x="82820" y="5673386"/>
            <a:ext cx="3929090" cy="2308324"/>
          </a:xfrm>
          <a:prstGeom prst="rect">
            <a:avLst/>
          </a:prstGeom>
          <a:noFill/>
        </p:spPr>
        <p:txBody>
          <a:bodyPr wrap="square" rtlCol="0">
            <a:spAutoFit/>
          </a:bodyPr>
          <a:lstStyle/>
          <a:p>
            <a:r>
              <a:rPr lang="en-US" sz="1200" b="1" u="sng" dirty="0" smtClean="0"/>
              <a:t>Armor Battalion:</a:t>
            </a:r>
          </a:p>
          <a:p>
            <a:r>
              <a:rPr lang="en-US" sz="1200" b="1" dirty="0" smtClean="0"/>
              <a:t>3xMBTCompany:</a:t>
            </a:r>
          </a:p>
          <a:p>
            <a:r>
              <a:rPr lang="en-US" sz="1200" dirty="0" smtClean="0"/>
              <a:t>9x MBT+3x </a:t>
            </a:r>
            <a:r>
              <a:rPr lang="en-US" sz="1200" dirty="0" err="1" smtClean="0"/>
              <a:t>fueltrucks</a:t>
            </a:r>
            <a:endParaRPr lang="en-US" sz="1200" dirty="0" smtClean="0"/>
          </a:p>
          <a:p>
            <a:r>
              <a:rPr lang="en-US" sz="1200" dirty="0" smtClean="0"/>
              <a:t>+3x ammo trucks</a:t>
            </a:r>
          </a:p>
          <a:p>
            <a:endParaRPr lang="en-US" sz="1200" dirty="0" smtClean="0"/>
          </a:p>
          <a:p>
            <a:r>
              <a:rPr lang="en-US" sz="1200" b="1" dirty="0" smtClean="0"/>
              <a:t>Artillery Battery:</a:t>
            </a:r>
          </a:p>
          <a:p>
            <a:r>
              <a:rPr lang="en-US" sz="1200" dirty="0" smtClean="0"/>
              <a:t>6x Arty + 3x ammo trucks</a:t>
            </a:r>
          </a:p>
          <a:p>
            <a:endParaRPr lang="en-US" sz="1200" dirty="0" smtClean="0"/>
          </a:p>
          <a:p>
            <a:r>
              <a:rPr lang="en-US" sz="1200" b="1" dirty="0" smtClean="0"/>
              <a:t>Air Defense Battery:</a:t>
            </a:r>
          </a:p>
          <a:p>
            <a:r>
              <a:rPr lang="en-US" sz="1200" dirty="0" smtClean="0"/>
              <a:t>4x ZSU-23/4  (or SA-19)  </a:t>
            </a:r>
          </a:p>
          <a:p>
            <a:r>
              <a:rPr lang="en-US" sz="1200" dirty="0" smtClean="0"/>
              <a:t>4x SA-19</a:t>
            </a:r>
          </a:p>
          <a:p>
            <a:r>
              <a:rPr lang="en-US" sz="1200" dirty="0" smtClean="0"/>
              <a:t>2x Transport GAZ-66</a:t>
            </a:r>
          </a:p>
        </p:txBody>
      </p:sp>
      <p:sp>
        <p:nvSpPr>
          <p:cNvPr id="51" name="Tittel 1"/>
          <p:cNvSpPr txBox="1">
            <a:spLocks/>
          </p:cNvSpPr>
          <p:nvPr/>
        </p:nvSpPr>
        <p:spPr>
          <a:xfrm>
            <a:off x="0" y="467544"/>
            <a:ext cx="5143500" cy="504056"/>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dirty="0" smtClean="0">
                <a:ln>
                  <a:noFill/>
                </a:ln>
                <a:solidFill>
                  <a:schemeClr val="tx1"/>
                </a:solidFill>
                <a:effectLst/>
                <a:uLnTx/>
                <a:uFillTx/>
                <a:latin typeface="Arial Black" pitchFamily="34" charset="0"/>
                <a:ea typeface="+mj-ea"/>
                <a:cs typeface="+mj-cs"/>
              </a:rPr>
              <a:t>Armor Battalion</a:t>
            </a:r>
            <a:endParaRPr kumimoji="0" lang="en-US" sz="3200" b="0" i="0" u="none" strike="noStrike" kern="1200" cap="none" spc="0" normalizeH="0" baseline="0" dirty="0">
              <a:ln>
                <a:noFill/>
              </a:ln>
              <a:solidFill>
                <a:schemeClr val="tx1"/>
              </a:solidFill>
              <a:effectLst/>
              <a:uLnTx/>
              <a:uFillTx/>
              <a:latin typeface="Arial Black" pitchFamily="34" charset="0"/>
              <a:ea typeface="+mj-ea"/>
              <a:cs typeface="+mj-cs"/>
            </a:endParaRPr>
          </a:p>
        </p:txBody>
      </p:sp>
      <p:sp>
        <p:nvSpPr>
          <p:cNvPr id="43" name="TekstSylinder 42"/>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52" name="TekstSylinder 51">
            <a:hlinkClick r:id="rId7"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53" name="TekstSylinder 52">
            <a:hlinkClick r:id="rId8"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Mechanized Division</a:t>
            </a:r>
            <a:endParaRPr lang="en-US"/>
          </a:p>
        </p:txBody>
      </p:sp>
      <p:sp>
        <p:nvSpPr>
          <p:cNvPr id="3" name="Rektangel 2"/>
          <p:cNvSpPr/>
          <p:nvPr/>
        </p:nvSpPr>
        <p:spPr>
          <a:xfrm>
            <a:off x="1779662" y="169168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Mechanized Div</a:t>
            </a:r>
            <a:endParaRPr lang="en-US" sz="1200">
              <a:latin typeface="Arial Black" pitchFamily="34" charset="0"/>
            </a:endParaRPr>
          </a:p>
        </p:txBody>
      </p:sp>
      <p:sp>
        <p:nvSpPr>
          <p:cNvPr id="4" name="Rektangel 3"/>
          <p:cNvSpPr/>
          <p:nvPr/>
        </p:nvSpPr>
        <p:spPr>
          <a:xfrm>
            <a:off x="195486" y="2915816"/>
            <a:ext cx="1512168" cy="864096"/>
          </a:xfrm>
          <a:prstGeom prst="rect">
            <a:avLst/>
          </a:prstGeom>
          <a:solidFill>
            <a:schemeClr val="accent2"/>
          </a:soli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Mechanized Brigade</a:t>
            </a:r>
            <a:endParaRPr lang="en-US" sz="1200">
              <a:latin typeface="Arial Black" pitchFamily="34" charset="0"/>
            </a:endParaRPr>
          </a:p>
        </p:txBody>
      </p:sp>
      <p:sp>
        <p:nvSpPr>
          <p:cNvPr id="5" name="Rektangel 4">
            <a:hlinkClick r:id="rId2" action="ppaction://hlinksldjump"/>
          </p:cNvPr>
          <p:cNvSpPr/>
          <p:nvPr/>
        </p:nvSpPr>
        <p:spPr>
          <a:xfrm>
            <a:off x="3291830" y="284380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Logistics Battalion</a:t>
            </a:r>
            <a:endParaRPr lang="en-US" sz="1200">
              <a:latin typeface="Arial Black" pitchFamily="34" charset="0"/>
            </a:endParaRPr>
          </a:p>
        </p:txBody>
      </p:sp>
      <p:sp>
        <p:nvSpPr>
          <p:cNvPr id="6" name="Rektangel 5"/>
          <p:cNvSpPr/>
          <p:nvPr/>
        </p:nvSpPr>
        <p:spPr>
          <a:xfrm>
            <a:off x="339502" y="3059832"/>
            <a:ext cx="1512168" cy="864096"/>
          </a:xfrm>
          <a:prstGeom prst="rect">
            <a:avLst/>
          </a:prstGeom>
          <a:solidFill>
            <a:schemeClr val="accent2"/>
          </a:soli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Mechanized Brigade</a:t>
            </a:r>
            <a:endParaRPr lang="en-US" sz="1200">
              <a:latin typeface="Arial Black" pitchFamily="34" charset="0"/>
            </a:endParaRPr>
          </a:p>
        </p:txBody>
      </p:sp>
      <p:sp>
        <p:nvSpPr>
          <p:cNvPr id="7" name="Rektangel 6">
            <a:hlinkClick r:id="rId3" action="ppaction://hlinksldjump"/>
          </p:cNvPr>
          <p:cNvSpPr/>
          <p:nvPr/>
        </p:nvSpPr>
        <p:spPr>
          <a:xfrm>
            <a:off x="3291830" y="399593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Rocket Artillery BN</a:t>
            </a:r>
            <a:endParaRPr lang="en-US" sz="1200">
              <a:latin typeface="Arial Black" pitchFamily="34" charset="0"/>
            </a:endParaRPr>
          </a:p>
        </p:txBody>
      </p:sp>
      <p:sp>
        <p:nvSpPr>
          <p:cNvPr id="8" name="Rektangel 7">
            <a:hlinkClick r:id="rId4" action="ppaction://hlinksldjump"/>
          </p:cNvPr>
          <p:cNvSpPr/>
          <p:nvPr/>
        </p:nvSpPr>
        <p:spPr>
          <a:xfrm>
            <a:off x="3291830" y="507605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Regiment</a:t>
            </a:r>
            <a:endParaRPr lang="en-US" sz="1200" dirty="0">
              <a:latin typeface="Arial Black" pitchFamily="34" charset="0"/>
            </a:endParaRPr>
          </a:p>
        </p:txBody>
      </p:sp>
      <p:sp>
        <p:nvSpPr>
          <p:cNvPr id="9" name="Rektangel 8">
            <a:hlinkClick r:id="rId5" action="ppaction://hlinksldjump"/>
          </p:cNvPr>
          <p:cNvSpPr/>
          <p:nvPr/>
        </p:nvSpPr>
        <p:spPr>
          <a:xfrm>
            <a:off x="555526" y="3275856"/>
            <a:ext cx="1512168" cy="864096"/>
          </a:xfrm>
          <a:prstGeom prst="rect">
            <a:avLst/>
          </a:prstGeom>
          <a:solidFill>
            <a:schemeClr val="accent2"/>
          </a:soli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Mechanized  Brigade</a:t>
            </a:r>
            <a:endParaRPr lang="en-US" sz="1200">
              <a:latin typeface="Arial Black" pitchFamily="34" charset="0"/>
            </a:endParaRPr>
          </a:p>
        </p:txBody>
      </p:sp>
      <p:sp>
        <p:nvSpPr>
          <p:cNvPr id="23" name="TekstSylinder 22"/>
          <p:cNvSpPr txBox="1"/>
          <p:nvPr/>
        </p:nvSpPr>
        <p:spPr>
          <a:xfrm>
            <a:off x="0" y="4355976"/>
            <a:ext cx="3929090" cy="4154984"/>
          </a:xfrm>
          <a:prstGeom prst="rect">
            <a:avLst/>
          </a:prstGeom>
          <a:noFill/>
        </p:spPr>
        <p:txBody>
          <a:bodyPr wrap="square" rtlCol="0">
            <a:spAutoFit/>
          </a:bodyPr>
          <a:lstStyle/>
          <a:p>
            <a:r>
              <a:rPr lang="en-US" sz="1200" b="1" u="sng" dirty="0" smtClean="0"/>
              <a:t>Mechanized Division</a:t>
            </a:r>
          </a:p>
          <a:p>
            <a:r>
              <a:rPr lang="en-US" sz="1200" b="1" dirty="0" smtClean="0"/>
              <a:t>3xMechanized  Brigades:  </a:t>
            </a:r>
          </a:p>
          <a:p>
            <a:r>
              <a:rPr lang="en-US" sz="1200" dirty="0" smtClean="0"/>
              <a:t>243x IFV + 27x </a:t>
            </a:r>
            <a:r>
              <a:rPr lang="en-US" sz="1200" dirty="0" err="1" smtClean="0"/>
              <a:t>fueltrucks</a:t>
            </a:r>
            <a:r>
              <a:rPr lang="en-US" sz="1200" dirty="0" smtClean="0"/>
              <a:t> + 27x ammo trucks</a:t>
            </a:r>
          </a:p>
          <a:p>
            <a:r>
              <a:rPr lang="en-US" sz="1200" dirty="0" smtClean="0"/>
              <a:t>54x Arty + 27x ammo trucks </a:t>
            </a:r>
          </a:p>
          <a:p>
            <a:r>
              <a:rPr lang="en-US" sz="1200" dirty="0" smtClean="0"/>
              <a:t> </a:t>
            </a:r>
          </a:p>
          <a:p>
            <a:r>
              <a:rPr lang="en-US" sz="1200" b="1" dirty="0" smtClean="0"/>
              <a:t>Air Defense Regiment:</a:t>
            </a:r>
          </a:p>
          <a:p>
            <a:r>
              <a:rPr lang="en-US" sz="1200" dirty="0" smtClean="0"/>
              <a:t>36x ZSU-23/4 (or SA-13)  + 36x SA-13</a:t>
            </a:r>
          </a:p>
          <a:p>
            <a:r>
              <a:rPr lang="en-US" sz="1200" dirty="0" smtClean="0"/>
              <a:t>4x SA-8 + 4x SA-15 + 1x CP </a:t>
            </a:r>
            <a:r>
              <a:rPr lang="en-US" sz="1200" dirty="0" err="1" smtClean="0"/>
              <a:t>Sborka</a:t>
            </a:r>
            <a:endParaRPr lang="en-US" sz="1200" dirty="0" smtClean="0"/>
          </a:p>
          <a:p>
            <a:r>
              <a:rPr lang="en-US" sz="1200" dirty="0" smtClean="0"/>
              <a:t>8xTransport GAZ-66 </a:t>
            </a:r>
          </a:p>
          <a:p>
            <a:endParaRPr lang="en-US" sz="1200" dirty="0" smtClean="0"/>
          </a:p>
          <a:p>
            <a:r>
              <a:rPr lang="en-US" sz="1200" b="1" dirty="0" smtClean="0"/>
              <a:t>Logistical BN:</a:t>
            </a:r>
          </a:p>
          <a:p>
            <a:r>
              <a:rPr lang="en-US" sz="1200" dirty="0" smtClean="0"/>
              <a:t>6x </a:t>
            </a:r>
            <a:r>
              <a:rPr lang="en-US" sz="1200" dirty="0" err="1" smtClean="0"/>
              <a:t>Fueltruck</a:t>
            </a:r>
            <a:endParaRPr lang="en-US" sz="1200" dirty="0" smtClean="0"/>
          </a:p>
          <a:p>
            <a:r>
              <a:rPr lang="en-US" sz="1200" dirty="0" smtClean="0"/>
              <a:t>6x Supply truck</a:t>
            </a:r>
          </a:p>
          <a:p>
            <a:r>
              <a:rPr lang="en-US" sz="1200" dirty="0" smtClean="0"/>
              <a:t>6x Ammo truck</a:t>
            </a:r>
          </a:p>
          <a:p>
            <a:endParaRPr lang="en-US" sz="1200" dirty="0" smtClean="0"/>
          </a:p>
          <a:p>
            <a:r>
              <a:rPr lang="en-US" sz="1200" b="1" dirty="0" smtClean="0"/>
              <a:t>Rocket Arty BN:</a:t>
            </a:r>
          </a:p>
          <a:p>
            <a:r>
              <a:rPr lang="en-US" sz="1200" dirty="0" smtClean="0"/>
              <a:t>4x BM-21 GRAD</a:t>
            </a:r>
          </a:p>
          <a:p>
            <a:r>
              <a:rPr lang="en-US" sz="1200" dirty="0" smtClean="0"/>
              <a:t>2x Transport URAL-4320T</a:t>
            </a:r>
          </a:p>
          <a:p>
            <a:r>
              <a:rPr lang="en-US" sz="1200" dirty="0" smtClean="0"/>
              <a:t>3x CP URAL-375 PBU</a:t>
            </a:r>
          </a:p>
          <a:p>
            <a:r>
              <a:rPr lang="en-US" sz="1200" dirty="0" smtClean="0"/>
              <a:t> </a:t>
            </a:r>
          </a:p>
          <a:p>
            <a:endParaRPr lang="en-US" sz="1200" dirty="0" smtClean="0"/>
          </a:p>
          <a:p>
            <a:endParaRPr lang="en-US" sz="1200" dirty="0" smtClean="0"/>
          </a:p>
        </p:txBody>
      </p:sp>
      <p:sp>
        <p:nvSpPr>
          <p:cNvPr id="13" name="TekstSylinder 12"/>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14" name="TekstSylinder 13">
            <a:hlinkClick r:id="rId6"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15" name="TekstSylinder 14">
            <a:hlinkClick r:id="rId7"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Mechanized Brigade</a:t>
            </a:r>
            <a:endParaRPr lang="en-US"/>
          </a:p>
        </p:txBody>
      </p:sp>
      <p:sp>
        <p:nvSpPr>
          <p:cNvPr id="3" name="Rektangel 2"/>
          <p:cNvSpPr/>
          <p:nvPr/>
        </p:nvSpPr>
        <p:spPr>
          <a:xfrm>
            <a:off x="123810" y="3195630"/>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BN</a:t>
            </a:r>
            <a:endParaRPr lang="en-US" sz="1200">
              <a:latin typeface="Arial Black" pitchFamily="34" charset="0"/>
            </a:endParaRPr>
          </a:p>
        </p:txBody>
      </p:sp>
      <p:sp>
        <p:nvSpPr>
          <p:cNvPr id="4" name="Rektangel 3"/>
          <p:cNvSpPr/>
          <p:nvPr/>
        </p:nvSpPr>
        <p:spPr>
          <a:xfrm>
            <a:off x="276210" y="3348030"/>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BN</a:t>
            </a:r>
            <a:endParaRPr lang="en-US" sz="1200">
              <a:latin typeface="Arial Black" pitchFamily="34" charset="0"/>
            </a:endParaRPr>
          </a:p>
        </p:txBody>
      </p:sp>
      <p:sp>
        <p:nvSpPr>
          <p:cNvPr id="5" name="Rektangel 4">
            <a:hlinkClick r:id="rId2" action="ppaction://hlinksldjump"/>
          </p:cNvPr>
          <p:cNvSpPr/>
          <p:nvPr/>
        </p:nvSpPr>
        <p:spPr>
          <a:xfrm>
            <a:off x="428610" y="3500430"/>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Mechanized BN</a:t>
            </a:r>
            <a:endParaRPr lang="en-US" sz="1200">
              <a:latin typeface="Arial Black" pitchFamily="34" charset="0"/>
            </a:endParaRPr>
          </a:p>
        </p:txBody>
      </p:sp>
      <p:sp>
        <p:nvSpPr>
          <p:cNvPr id="6" name="Rektangel 5">
            <a:hlinkClick r:id="rId3" action="ppaction://hlinksldjump"/>
          </p:cNvPr>
          <p:cNvSpPr/>
          <p:nvPr/>
        </p:nvSpPr>
        <p:spPr>
          <a:xfrm>
            <a:off x="1857370" y="3214678"/>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Artillery BN</a:t>
            </a:r>
            <a:endParaRPr lang="en-US" sz="1200">
              <a:latin typeface="Arial Black" pitchFamily="34" charset="0"/>
            </a:endParaRPr>
          </a:p>
        </p:txBody>
      </p:sp>
      <p:sp>
        <p:nvSpPr>
          <p:cNvPr id="7" name="Rektangel 6">
            <a:hlinkClick r:id="rId4" action="ppaction://hlinksldjump"/>
          </p:cNvPr>
          <p:cNvSpPr/>
          <p:nvPr/>
        </p:nvSpPr>
        <p:spPr>
          <a:xfrm>
            <a:off x="3643320" y="3214678"/>
            <a:ext cx="1368152" cy="720080"/>
          </a:xfrm>
          <a:prstGeom prst="rect">
            <a:avLst/>
          </a:prstGeom>
          <a:solidFill>
            <a:schemeClr val="accent2"/>
          </a:solidFill>
          <a:ln w="25400">
            <a:solidFill>
              <a:schemeClr val="tx1"/>
            </a:solidFill>
            <a:prstDash val="lg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BN</a:t>
            </a:r>
            <a:endParaRPr lang="en-US" sz="1200" dirty="0">
              <a:latin typeface="Arial Black" pitchFamily="34" charset="0"/>
            </a:endParaRPr>
          </a:p>
        </p:txBody>
      </p:sp>
      <p:sp>
        <p:nvSpPr>
          <p:cNvPr id="8" name="Rektangel 7"/>
          <p:cNvSpPr/>
          <p:nvPr/>
        </p:nvSpPr>
        <p:spPr>
          <a:xfrm>
            <a:off x="1635646" y="161967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Mechanized Brigade</a:t>
            </a:r>
            <a:endParaRPr lang="en-US" sz="1200">
              <a:latin typeface="Arial Black" pitchFamily="34" charset="0"/>
            </a:endParaRPr>
          </a:p>
        </p:txBody>
      </p:sp>
      <p:sp>
        <p:nvSpPr>
          <p:cNvPr id="12" name="TekstSylinder 11"/>
          <p:cNvSpPr txBox="1"/>
          <p:nvPr/>
        </p:nvSpPr>
        <p:spPr>
          <a:xfrm>
            <a:off x="214296" y="6286512"/>
            <a:ext cx="3929090" cy="2308324"/>
          </a:xfrm>
          <a:prstGeom prst="rect">
            <a:avLst/>
          </a:prstGeom>
          <a:noFill/>
        </p:spPr>
        <p:txBody>
          <a:bodyPr wrap="square" rtlCol="0">
            <a:spAutoFit/>
          </a:bodyPr>
          <a:lstStyle/>
          <a:p>
            <a:r>
              <a:rPr lang="en-US" sz="1200" b="1" u="sng" dirty="0" smtClean="0"/>
              <a:t>Mechanized Brigade:</a:t>
            </a:r>
          </a:p>
          <a:p>
            <a:r>
              <a:rPr lang="en-US" sz="1200" b="1" dirty="0" smtClean="0"/>
              <a:t>3xMechanized BN :</a:t>
            </a:r>
          </a:p>
          <a:p>
            <a:r>
              <a:rPr lang="en-US" sz="1200" dirty="0" smtClean="0"/>
              <a:t>81x IFV+9x fueltrucks+9x ammo trucks</a:t>
            </a:r>
          </a:p>
          <a:p>
            <a:endParaRPr lang="en-US" sz="1200" dirty="0" smtClean="0"/>
          </a:p>
          <a:p>
            <a:r>
              <a:rPr lang="en-US" sz="1200" b="1" dirty="0" smtClean="0"/>
              <a:t>Artillery BN: </a:t>
            </a:r>
          </a:p>
          <a:p>
            <a:r>
              <a:rPr lang="en-US" sz="1200" dirty="0" smtClean="0"/>
              <a:t>18x Arty + 9x ammo trucks</a:t>
            </a:r>
          </a:p>
          <a:p>
            <a:endParaRPr lang="en-US" sz="1200" dirty="0" smtClean="0"/>
          </a:p>
          <a:p>
            <a:r>
              <a:rPr lang="en-US" sz="1200" b="1" dirty="0" smtClean="0"/>
              <a:t>Air Defense BN: </a:t>
            </a:r>
          </a:p>
          <a:p>
            <a:r>
              <a:rPr lang="en-US" sz="1200" dirty="0" smtClean="0"/>
              <a:t>12x ZSU-23/4  (or SA-13)  </a:t>
            </a:r>
          </a:p>
          <a:p>
            <a:r>
              <a:rPr lang="en-US" sz="1200" dirty="0" smtClean="0"/>
              <a:t>12x SA-13</a:t>
            </a:r>
          </a:p>
          <a:p>
            <a:r>
              <a:rPr lang="en-US" sz="1200" dirty="0" smtClean="0"/>
              <a:t>6x Transport GAZ-66</a:t>
            </a:r>
          </a:p>
          <a:p>
            <a:endParaRPr lang="en-US" sz="1200" dirty="0" smtClean="0"/>
          </a:p>
        </p:txBody>
      </p:sp>
      <p:cxnSp>
        <p:nvCxnSpPr>
          <p:cNvPr id="14" name="Rett linje 13"/>
          <p:cNvCxnSpPr/>
          <p:nvPr/>
        </p:nvCxnSpPr>
        <p:spPr>
          <a:xfrm rot="5400000">
            <a:off x="1964527" y="3535355"/>
            <a:ext cx="3214710" cy="1588"/>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5" name="TekstSylinder 14"/>
          <p:cNvSpPr txBox="1"/>
          <p:nvPr/>
        </p:nvSpPr>
        <p:spPr>
          <a:xfrm>
            <a:off x="3571900" y="2428860"/>
            <a:ext cx="1643056" cy="600164"/>
          </a:xfrm>
          <a:prstGeom prst="rect">
            <a:avLst/>
          </a:prstGeom>
          <a:noFill/>
        </p:spPr>
        <p:txBody>
          <a:bodyPr wrap="square" rtlCol="0">
            <a:spAutoFit/>
          </a:bodyPr>
          <a:lstStyle/>
          <a:p>
            <a:r>
              <a:rPr lang="en-US" sz="1100" dirty="0" smtClean="0"/>
              <a:t>From Air Defense Regiment at Division Level</a:t>
            </a:r>
            <a:endParaRPr lang="en-US" sz="1100" dirty="0"/>
          </a:p>
        </p:txBody>
      </p:sp>
      <p:sp>
        <p:nvSpPr>
          <p:cNvPr id="16" name="TekstSylinder 15"/>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17" name="TekstSylinder 16">
            <a:hlinkClick r:id="rId5"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18" name="TekstSylinder 17">
            <a:hlinkClick r:id="rId6"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ktangel 20"/>
          <p:cNvSpPr/>
          <p:nvPr/>
        </p:nvSpPr>
        <p:spPr>
          <a:xfrm>
            <a:off x="1059582" y="104360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Mechanized BN</a:t>
            </a:r>
            <a:endParaRPr lang="en-US" sz="1200">
              <a:latin typeface="Arial Black" pitchFamily="34" charset="0"/>
            </a:endParaRPr>
          </a:p>
        </p:txBody>
      </p:sp>
      <p:sp>
        <p:nvSpPr>
          <p:cNvPr id="23" name="Rektangel 22"/>
          <p:cNvSpPr/>
          <p:nvPr/>
        </p:nvSpPr>
        <p:spPr>
          <a:xfrm>
            <a:off x="123478" y="212372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Company</a:t>
            </a:r>
            <a:endParaRPr lang="en-US" sz="1200">
              <a:latin typeface="Arial Black" pitchFamily="34" charset="0"/>
            </a:endParaRPr>
          </a:p>
        </p:txBody>
      </p:sp>
      <p:sp>
        <p:nvSpPr>
          <p:cNvPr id="11" name="Rektangel 10"/>
          <p:cNvSpPr/>
          <p:nvPr/>
        </p:nvSpPr>
        <p:spPr>
          <a:xfrm>
            <a:off x="1921044" y="212372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Logistics Company</a:t>
            </a:r>
            <a:endParaRPr lang="en-US" sz="1200">
              <a:latin typeface="Arial Black" pitchFamily="34" charset="0"/>
            </a:endParaRPr>
          </a:p>
        </p:txBody>
      </p:sp>
      <p:grpSp>
        <p:nvGrpSpPr>
          <p:cNvPr id="2" name="Gruppe 15"/>
          <p:cNvGrpSpPr/>
          <p:nvPr/>
        </p:nvGrpSpPr>
        <p:grpSpPr>
          <a:xfrm>
            <a:off x="123478" y="3779912"/>
            <a:ext cx="1607168" cy="911596"/>
            <a:chOff x="555526" y="4572000"/>
            <a:chExt cx="1607168" cy="911596"/>
          </a:xfrm>
        </p:grpSpPr>
        <p:sp>
          <p:nvSpPr>
            <p:cNvPr id="12" name="Rektangel 11"/>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mtClean="0">
                  <a:latin typeface="Arial Black" pitchFamily="34" charset="0"/>
                </a:rPr>
                <a:t>Armor Platoon</a:t>
              </a:r>
              <a:endParaRPr lang="en-US" sz="1200" b="1">
                <a:latin typeface="Arial Black" pitchFamily="34" charset="0"/>
              </a:endParaRPr>
            </a:p>
          </p:txBody>
        </p:sp>
        <p:sp>
          <p:nvSpPr>
            <p:cNvPr id="15" name="TekstSylinder 14"/>
            <p:cNvSpPr txBox="1"/>
            <p:nvPr/>
          </p:nvSpPr>
          <p:spPr>
            <a:xfrm>
              <a:off x="1514622" y="5221986"/>
              <a:ext cx="648072" cy="261610"/>
            </a:xfrm>
            <a:prstGeom prst="rect">
              <a:avLst/>
            </a:prstGeom>
            <a:noFill/>
          </p:spPr>
          <p:txBody>
            <a:bodyPr wrap="square" rtlCol="0">
              <a:spAutoFit/>
            </a:bodyPr>
            <a:lstStyle/>
            <a:p>
              <a:r>
                <a:rPr lang="en-US" sz="1100" smtClean="0">
                  <a:solidFill>
                    <a:schemeClr val="bg1"/>
                  </a:solidFill>
                </a:rPr>
                <a:t>3x MBT</a:t>
              </a:r>
              <a:endParaRPr lang="en-US" sz="1100">
                <a:solidFill>
                  <a:schemeClr val="bg1"/>
                </a:solidFill>
              </a:endParaRPr>
            </a:p>
          </p:txBody>
        </p:sp>
      </p:grpSp>
      <p:grpSp>
        <p:nvGrpSpPr>
          <p:cNvPr id="3" name="Gruppe 18"/>
          <p:cNvGrpSpPr/>
          <p:nvPr/>
        </p:nvGrpSpPr>
        <p:grpSpPr>
          <a:xfrm>
            <a:off x="1921044" y="3923928"/>
            <a:ext cx="1607168" cy="911596"/>
            <a:chOff x="555526" y="4572000"/>
            <a:chExt cx="1607168" cy="911596"/>
          </a:xfrm>
        </p:grpSpPr>
        <p:sp>
          <p:nvSpPr>
            <p:cNvPr id="20" name="Rektangel 19"/>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Fuel Platoon</a:t>
              </a:r>
              <a:endParaRPr lang="en-US" sz="1200">
                <a:latin typeface="Arial Black" pitchFamily="34" charset="0"/>
              </a:endParaRPr>
            </a:p>
          </p:txBody>
        </p:sp>
        <p:sp>
          <p:nvSpPr>
            <p:cNvPr id="22" name="TekstSylinder 21"/>
            <p:cNvSpPr txBox="1"/>
            <p:nvPr/>
          </p:nvSpPr>
          <p:spPr>
            <a:xfrm>
              <a:off x="1059582" y="5221986"/>
              <a:ext cx="1103112" cy="261610"/>
            </a:xfrm>
            <a:prstGeom prst="rect">
              <a:avLst/>
            </a:prstGeom>
            <a:noFill/>
          </p:spPr>
          <p:txBody>
            <a:bodyPr wrap="square" rtlCol="0">
              <a:spAutoFit/>
            </a:bodyPr>
            <a:lstStyle/>
            <a:p>
              <a:r>
                <a:rPr lang="en-US" sz="1100" smtClean="0">
                  <a:solidFill>
                    <a:schemeClr val="bg1"/>
                  </a:solidFill>
                </a:rPr>
                <a:t>3x Fuel trucks</a:t>
              </a:r>
              <a:endParaRPr lang="en-US" sz="1100">
                <a:solidFill>
                  <a:schemeClr val="bg1"/>
                </a:solidFill>
              </a:endParaRPr>
            </a:p>
          </p:txBody>
        </p:sp>
      </p:grpSp>
      <p:grpSp>
        <p:nvGrpSpPr>
          <p:cNvPr id="4" name="Gruppe 24"/>
          <p:cNvGrpSpPr/>
          <p:nvPr/>
        </p:nvGrpSpPr>
        <p:grpSpPr>
          <a:xfrm>
            <a:off x="1921044" y="4932040"/>
            <a:ext cx="1607168" cy="911596"/>
            <a:chOff x="555526" y="4572000"/>
            <a:chExt cx="1607168" cy="911596"/>
          </a:xfrm>
        </p:grpSpPr>
        <p:sp>
          <p:nvSpPr>
            <p:cNvPr id="29" name="Rektangel 28"/>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Ammo Platoon</a:t>
              </a:r>
              <a:endParaRPr lang="en-US" sz="1200">
                <a:latin typeface="Arial Black" pitchFamily="34" charset="0"/>
              </a:endParaRPr>
            </a:p>
          </p:txBody>
        </p:sp>
        <p:sp>
          <p:nvSpPr>
            <p:cNvPr id="30" name="TekstSylinder 29"/>
            <p:cNvSpPr txBox="1"/>
            <p:nvPr/>
          </p:nvSpPr>
          <p:spPr>
            <a:xfrm>
              <a:off x="1059582" y="5221986"/>
              <a:ext cx="1103112" cy="261610"/>
            </a:xfrm>
            <a:prstGeom prst="rect">
              <a:avLst/>
            </a:prstGeom>
            <a:noFill/>
          </p:spPr>
          <p:txBody>
            <a:bodyPr wrap="square" rtlCol="0">
              <a:spAutoFit/>
            </a:bodyPr>
            <a:lstStyle/>
            <a:p>
              <a:r>
                <a:rPr lang="en-US" sz="1100" smtClean="0">
                  <a:solidFill>
                    <a:schemeClr val="bg1"/>
                  </a:solidFill>
                </a:rPr>
                <a:t>3x Supply trucks</a:t>
              </a:r>
              <a:endParaRPr lang="en-US" sz="1100">
                <a:solidFill>
                  <a:schemeClr val="bg1"/>
                </a:solidFill>
              </a:endParaRPr>
            </a:p>
          </p:txBody>
        </p:sp>
      </p:grpSp>
      <p:cxnSp>
        <p:nvCxnSpPr>
          <p:cNvPr id="32" name="Rett linje 31"/>
          <p:cNvCxnSpPr>
            <a:stCxn id="11" idx="2"/>
            <a:endCxn id="20" idx="0"/>
          </p:cNvCxnSpPr>
          <p:nvPr/>
        </p:nvCxnSpPr>
        <p:spPr>
          <a:xfrm>
            <a:off x="2677128" y="2987824"/>
            <a:ext cx="0" cy="9361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p:nvPr/>
        </p:nvCxnSpPr>
        <p:spPr>
          <a:xfrm>
            <a:off x="1131590" y="2987824"/>
            <a:ext cx="0" cy="7920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ktangel 23">
            <a:hlinkClick r:id="rId2" action="ppaction://hlinksldjump"/>
          </p:cNvPr>
          <p:cNvSpPr/>
          <p:nvPr/>
        </p:nvSpPr>
        <p:spPr>
          <a:xfrm>
            <a:off x="3591576" y="2123728"/>
            <a:ext cx="1512168" cy="864096"/>
          </a:xfrm>
          <a:prstGeom prst="rect">
            <a:avLst/>
          </a:prstGeom>
          <a:solidFill>
            <a:schemeClr val="accent2"/>
          </a:solidFill>
          <a:ln w="25400">
            <a:solidFill>
              <a:schemeClr val="tx1"/>
            </a:solidFill>
            <a:prstDash val="lg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Artillery Battery</a:t>
            </a:r>
            <a:endParaRPr lang="en-US" sz="1200">
              <a:latin typeface="Arial Black" pitchFamily="34" charset="0"/>
            </a:endParaRPr>
          </a:p>
        </p:txBody>
      </p:sp>
      <p:cxnSp>
        <p:nvCxnSpPr>
          <p:cNvPr id="27" name="Rett linje 26"/>
          <p:cNvCxnSpPr/>
          <p:nvPr/>
        </p:nvCxnSpPr>
        <p:spPr>
          <a:xfrm>
            <a:off x="3507854" y="755576"/>
            <a:ext cx="72008" cy="6408712"/>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5" name="Rektangel 24">
            <a:hlinkClick r:id="rId3" action="ppaction://hlinksldjump"/>
          </p:cNvPr>
          <p:cNvSpPr/>
          <p:nvPr/>
        </p:nvSpPr>
        <p:spPr>
          <a:xfrm>
            <a:off x="3631332" y="3131840"/>
            <a:ext cx="1512168" cy="864096"/>
          </a:xfrm>
          <a:prstGeom prst="rect">
            <a:avLst/>
          </a:prstGeom>
          <a:solidFill>
            <a:schemeClr val="accent2"/>
          </a:solidFill>
          <a:ln w="25400">
            <a:solidFill>
              <a:schemeClr val="tx1"/>
            </a:solidFill>
            <a:prstDash val="lg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Battery</a:t>
            </a:r>
            <a:endParaRPr lang="en-US" sz="1200" dirty="0">
              <a:latin typeface="Arial Black" pitchFamily="34" charset="0"/>
            </a:endParaRPr>
          </a:p>
        </p:txBody>
      </p:sp>
      <p:sp>
        <p:nvSpPr>
          <p:cNvPr id="34" name="Rektangel 33"/>
          <p:cNvSpPr/>
          <p:nvPr/>
        </p:nvSpPr>
        <p:spPr>
          <a:xfrm>
            <a:off x="275878" y="227612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Company</a:t>
            </a:r>
            <a:endParaRPr lang="en-US" sz="1200">
              <a:latin typeface="Arial Black" pitchFamily="34" charset="0"/>
            </a:endParaRPr>
          </a:p>
        </p:txBody>
      </p:sp>
      <p:sp>
        <p:nvSpPr>
          <p:cNvPr id="35" name="Rektangel 34"/>
          <p:cNvSpPr/>
          <p:nvPr/>
        </p:nvSpPr>
        <p:spPr>
          <a:xfrm>
            <a:off x="428278" y="242852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Mechanized Company</a:t>
            </a:r>
            <a:endParaRPr lang="en-US" sz="1200">
              <a:latin typeface="Arial Black" pitchFamily="34" charset="0"/>
            </a:endParaRPr>
          </a:p>
        </p:txBody>
      </p:sp>
      <p:grpSp>
        <p:nvGrpSpPr>
          <p:cNvPr id="5" name="Gruppe 15"/>
          <p:cNvGrpSpPr/>
          <p:nvPr/>
        </p:nvGrpSpPr>
        <p:grpSpPr>
          <a:xfrm>
            <a:off x="275878" y="3932312"/>
            <a:ext cx="1607168" cy="911596"/>
            <a:chOff x="555526" y="4572000"/>
            <a:chExt cx="1607168" cy="911596"/>
          </a:xfrm>
        </p:grpSpPr>
        <p:sp>
          <p:nvSpPr>
            <p:cNvPr id="39" name="Rektangel 38"/>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mtClean="0">
                  <a:latin typeface="Arial Black" pitchFamily="34" charset="0"/>
                </a:rPr>
                <a:t>Armor Platoon</a:t>
              </a:r>
              <a:endParaRPr lang="en-US" sz="1200" b="1">
                <a:latin typeface="Arial Black" pitchFamily="34" charset="0"/>
              </a:endParaRPr>
            </a:p>
          </p:txBody>
        </p:sp>
        <p:sp>
          <p:nvSpPr>
            <p:cNvPr id="42" name="TekstSylinder 41"/>
            <p:cNvSpPr txBox="1"/>
            <p:nvPr/>
          </p:nvSpPr>
          <p:spPr>
            <a:xfrm>
              <a:off x="1514622" y="5221986"/>
              <a:ext cx="648072" cy="261610"/>
            </a:xfrm>
            <a:prstGeom prst="rect">
              <a:avLst/>
            </a:prstGeom>
            <a:noFill/>
          </p:spPr>
          <p:txBody>
            <a:bodyPr wrap="square" rtlCol="0">
              <a:spAutoFit/>
            </a:bodyPr>
            <a:lstStyle/>
            <a:p>
              <a:r>
                <a:rPr lang="en-US" sz="1100" smtClean="0">
                  <a:solidFill>
                    <a:schemeClr val="bg1"/>
                  </a:solidFill>
                </a:rPr>
                <a:t>3x MBT</a:t>
              </a:r>
              <a:endParaRPr lang="en-US" sz="1100">
                <a:solidFill>
                  <a:schemeClr val="bg1"/>
                </a:solidFill>
              </a:endParaRPr>
            </a:p>
          </p:txBody>
        </p:sp>
      </p:grpSp>
      <p:grpSp>
        <p:nvGrpSpPr>
          <p:cNvPr id="6" name="Gruppe 15"/>
          <p:cNvGrpSpPr/>
          <p:nvPr/>
        </p:nvGrpSpPr>
        <p:grpSpPr>
          <a:xfrm>
            <a:off x="428278" y="4084712"/>
            <a:ext cx="1607168" cy="911596"/>
            <a:chOff x="555526" y="4572000"/>
            <a:chExt cx="1607168" cy="911596"/>
          </a:xfrm>
        </p:grpSpPr>
        <p:sp>
          <p:nvSpPr>
            <p:cNvPr id="45" name="Rektangel 44"/>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Mechanized</a:t>
              </a:r>
              <a:r>
                <a:rPr lang="en-US" sz="1200" b="1" smtClean="0">
                  <a:latin typeface="Arial Black" pitchFamily="34" charset="0"/>
                </a:rPr>
                <a:t> Platoon</a:t>
              </a:r>
              <a:endParaRPr lang="en-US" sz="1200" b="1">
                <a:latin typeface="Arial Black" pitchFamily="34" charset="0"/>
              </a:endParaRPr>
            </a:p>
          </p:txBody>
        </p:sp>
        <p:sp>
          <p:nvSpPr>
            <p:cNvPr id="46" name="TekstSylinder 45"/>
            <p:cNvSpPr txBox="1"/>
            <p:nvPr/>
          </p:nvSpPr>
          <p:spPr>
            <a:xfrm>
              <a:off x="1514622" y="5221986"/>
              <a:ext cx="648072" cy="261610"/>
            </a:xfrm>
            <a:prstGeom prst="rect">
              <a:avLst/>
            </a:prstGeom>
            <a:noFill/>
          </p:spPr>
          <p:txBody>
            <a:bodyPr wrap="square" rtlCol="0">
              <a:spAutoFit/>
            </a:bodyPr>
            <a:lstStyle/>
            <a:p>
              <a:r>
                <a:rPr lang="en-US" sz="1100" smtClean="0">
                  <a:solidFill>
                    <a:schemeClr val="bg1"/>
                  </a:solidFill>
                </a:rPr>
                <a:t>3x IFV</a:t>
              </a:r>
              <a:endParaRPr lang="en-US" sz="1100">
                <a:solidFill>
                  <a:schemeClr val="bg1"/>
                </a:solidFill>
              </a:endParaRPr>
            </a:p>
          </p:txBody>
        </p:sp>
      </p:grpSp>
      <p:sp>
        <p:nvSpPr>
          <p:cNvPr id="47" name="Plassholder for lysbildenummer 46"/>
          <p:cNvSpPr>
            <a:spLocks noGrp="1"/>
          </p:cNvSpPr>
          <p:nvPr>
            <p:ph type="sldNum" sz="quarter" idx="12"/>
          </p:nvPr>
        </p:nvSpPr>
        <p:spPr/>
        <p:txBody>
          <a:bodyPr/>
          <a:lstStyle/>
          <a:p>
            <a:fld id="{FAEFB388-42AA-4DF2-851A-CCA4A06B24AA}" type="slidenum">
              <a:rPr lang="en-US" smtClean="0"/>
              <a:pPr/>
              <a:t>25</a:t>
            </a:fld>
            <a:endParaRPr lang="en-US"/>
          </a:p>
        </p:txBody>
      </p:sp>
      <p:sp>
        <p:nvSpPr>
          <p:cNvPr id="31" name="TekstSylinder 30"/>
          <p:cNvSpPr txBox="1"/>
          <p:nvPr/>
        </p:nvSpPr>
        <p:spPr>
          <a:xfrm>
            <a:off x="3500444" y="1636772"/>
            <a:ext cx="1643056" cy="430887"/>
          </a:xfrm>
          <a:prstGeom prst="rect">
            <a:avLst/>
          </a:prstGeom>
          <a:noFill/>
        </p:spPr>
        <p:txBody>
          <a:bodyPr wrap="square" rtlCol="0">
            <a:spAutoFit/>
          </a:bodyPr>
          <a:lstStyle/>
          <a:p>
            <a:r>
              <a:rPr lang="en-US" sz="1100" smtClean="0"/>
              <a:t>From Arty BN at Mechanized Brigade level</a:t>
            </a:r>
            <a:endParaRPr lang="en-US" sz="1100"/>
          </a:p>
        </p:txBody>
      </p:sp>
      <p:sp>
        <p:nvSpPr>
          <p:cNvPr id="37" name="TekstSylinder 36"/>
          <p:cNvSpPr txBox="1"/>
          <p:nvPr/>
        </p:nvSpPr>
        <p:spPr>
          <a:xfrm>
            <a:off x="3643302" y="4065664"/>
            <a:ext cx="1500198" cy="577081"/>
          </a:xfrm>
          <a:prstGeom prst="rect">
            <a:avLst/>
          </a:prstGeom>
          <a:noFill/>
        </p:spPr>
        <p:txBody>
          <a:bodyPr wrap="square" rtlCol="0">
            <a:spAutoFit/>
          </a:bodyPr>
          <a:lstStyle/>
          <a:p>
            <a:r>
              <a:rPr lang="en-US" sz="1050" dirty="0" smtClean="0"/>
              <a:t>From Air Defense Brigade at Mechanized  Brigade level</a:t>
            </a:r>
            <a:endParaRPr lang="en-US" sz="1050" dirty="0"/>
          </a:p>
        </p:txBody>
      </p:sp>
      <p:sp>
        <p:nvSpPr>
          <p:cNvPr id="50" name="TekstSylinder 49"/>
          <p:cNvSpPr txBox="1"/>
          <p:nvPr/>
        </p:nvSpPr>
        <p:spPr>
          <a:xfrm>
            <a:off x="154828" y="4999980"/>
            <a:ext cx="3929090" cy="2308324"/>
          </a:xfrm>
          <a:prstGeom prst="rect">
            <a:avLst/>
          </a:prstGeom>
          <a:noFill/>
        </p:spPr>
        <p:txBody>
          <a:bodyPr wrap="square" rtlCol="0">
            <a:spAutoFit/>
          </a:bodyPr>
          <a:lstStyle/>
          <a:p>
            <a:r>
              <a:rPr lang="en-US" sz="1200" b="1" u="sng" dirty="0" smtClean="0"/>
              <a:t>Mechanized Battalion:</a:t>
            </a:r>
          </a:p>
          <a:p>
            <a:r>
              <a:rPr lang="en-US" sz="1200" b="1" dirty="0" smtClean="0"/>
              <a:t>3x Companies :</a:t>
            </a:r>
          </a:p>
          <a:p>
            <a:r>
              <a:rPr lang="en-US" sz="1200" dirty="0" smtClean="0"/>
              <a:t>27x IFV+x3 </a:t>
            </a:r>
            <a:r>
              <a:rPr lang="en-US" sz="1200" dirty="0" err="1" smtClean="0"/>
              <a:t>fueltrucks</a:t>
            </a:r>
            <a:endParaRPr lang="en-US" sz="1200" dirty="0" smtClean="0"/>
          </a:p>
          <a:p>
            <a:r>
              <a:rPr lang="en-US" sz="1200" dirty="0" smtClean="0"/>
              <a:t>+3x ammo trucks</a:t>
            </a:r>
          </a:p>
          <a:p>
            <a:endParaRPr lang="en-US" sz="1200" dirty="0" smtClean="0"/>
          </a:p>
          <a:p>
            <a:r>
              <a:rPr lang="en-US" sz="1200" b="1" dirty="0" smtClean="0"/>
              <a:t>Artillery Battery:</a:t>
            </a:r>
          </a:p>
          <a:p>
            <a:r>
              <a:rPr lang="en-US" sz="1200" dirty="0" smtClean="0"/>
              <a:t>6x Arty + 3x ammo trucks</a:t>
            </a:r>
          </a:p>
          <a:p>
            <a:endParaRPr lang="en-US" sz="1200" dirty="0" smtClean="0"/>
          </a:p>
          <a:p>
            <a:r>
              <a:rPr lang="en-US" sz="1200" b="1" dirty="0" smtClean="0"/>
              <a:t>Air Defense Battery:</a:t>
            </a:r>
          </a:p>
          <a:p>
            <a:r>
              <a:rPr lang="en-US" sz="1200" dirty="0" smtClean="0"/>
              <a:t>4x ZSU-23/4  (or SA-13)  </a:t>
            </a:r>
          </a:p>
          <a:p>
            <a:r>
              <a:rPr lang="en-US" sz="1200" dirty="0" smtClean="0"/>
              <a:t>4x SA-13</a:t>
            </a:r>
          </a:p>
          <a:p>
            <a:r>
              <a:rPr lang="en-US" sz="1200" dirty="0" smtClean="0"/>
              <a:t>2x Transport GAZ-66</a:t>
            </a:r>
          </a:p>
        </p:txBody>
      </p:sp>
      <p:sp>
        <p:nvSpPr>
          <p:cNvPr id="44" name="TekstSylinder 43"/>
          <p:cNvSpPr txBox="1"/>
          <p:nvPr/>
        </p:nvSpPr>
        <p:spPr>
          <a:xfrm>
            <a:off x="252636" y="8244408"/>
            <a:ext cx="1656184" cy="369332"/>
          </a:xfrm>
          <a:prstGeom prst="rect">
            <a:avLst/>
          </a:prstGeom>
          <a:noFill/>
        </p:spPr>
        <p:txBody>
          <a:bodyPr wrap="square" rtlCol="0">
            <a:spAutoFit/>
          </a:bodyPr>
          <a:lstStyle/>
          <a:p>
            <a:r>
              <a:rPr lang="en-US" smtClean="0"/>
              <a:t>IFV BMP-1</a:t>
            </a:r>
            <a:endParaRPr lang="en-US"/>
          </a:p>
        </p:txBody>
      </p:sp>
      <p:pic>
        <p:nvPicPr>
          <p:cNvPr id="51" name="Picture 2"/>
          <p:cNvPicPr>
            <a:picLocks noChangeAspect="1" noChangeArrowheads="1"/>
          </p:cNvPicPr>
          <p:nvPr/>
        </p:nvPicPr>
        <p:blipFill>
          <a:blip r:embed="rId4" cstate="print"/>
          <a:srcRect/>
          <a:stretch>
            <a:fillRect/>
          </a:stretch>
        </p:blipFill>
        <p:spPr bwMode="auto">
          <a:xfrm>
            <a:off x="57150" y="7352258"/>
            <a:ext cx="1436931" cy="964158"/>
          </a:xfrm>
          <a:prstGeom prst="rect">
            <a:avLst/>
          </a:prstGeom>
          <a:noFill/>
          <a:ln w="9525">
            <a:noFill/>
            <a:miter lim="800000"/>
            <a:headEnd/>
            <a:tailEnd/>
          </a:ln>
        </p:spPr>
      </p:pic>
      <p:pic>
        <p:nvPicPr>
          <p:cNvPr id="52" name="Picture 3"/>
          <p:cNvPicPr>
            <a:picLocks noChangeAspect="1" noChangeArrowheads="1"/>
          </p:cNvPicPr>
          <p:nvPr/>
        </p:nvPicPr>
        <p:blipFill>
          <a:blip r:embed="rId5" cstate="print"/>
          <a:srcRect t="8878"/>
          <a:stretch>
            <a:fillRect/>
          </a:stretch>
        </p:blipFill>
        <p:spPr bwMode="auto">
          <a:xfrm>
            <a:off x="1779662" y="7352583"/>
            <a:ext cx="1503731" cy="974030"/>
          </a:xfrm>
          <a:prstGeom prst="rect">
            <a:avLst/>
          </a:prstGeom>
          <a:noFill/>
          <a:ln w="9525">
            <a:noFill/>
            <a:miter lim="800000"/>
            <a:headEnd/>
            <a:tailEnd/>
          </a:ln>
        </p:spPr>
      </p:pic>
      <p:sp>
        <p:nvSpPr>
          <p:cNvPr id="53" name="TekstSylinder 52"/>
          <p:cNvSpPr txBox="1"/>
          <p:nvPr/>
        </p:nvSpPr>
        <p:spPr>
          <a:xfrm>
            <a:off x="1980828" y="8235116"/>
            <a:ext cx="1656184" cy="369332"/>
          </a:xfrm>
          <a:prstGeom prst="rect">
            <a:avLst/>
          </a:prstGeom>
          <a:noFill/>
        </p:spPr>
        <p:txBody>
          <a:bodyPr wrap="square" rtlCol="0">
            <a:spAutoFit/>
          </a:bodyPr>
          <a:lstStyle/>
          <a:p>
            <a:r>
              <a:rPr lang="en-US" smtClean="0"/>
              <a:t>IFV BMP-2</a:t>
            </a:r>
            <a:endParaRPr lang="en-US"/>
          </a:p>
        </p:txBody>
      </p:sp>
      <p:sp>
        <p:nvSpPr>
          <p:cNvPr id="54" name="TekstSylinder 53"/>
          <p:cNvSpPr txBox="1"/>
          <p:nvPr/>
        </p:nvSpPr>
        <p:spPr>
          <a:xfrm>
            <a:off x="3781028" y="8235116"/>
            <a:ext cx="1656184" cy="369332"/>
          </a:xfrm>
          <a:prstGeom prst="rect">
            <a:avLst/>
          </a:prstGeom>
          <a:noFill/>
        </p:spPr>
        <p:txBody>
          <a:bodyPr wrap="square" rtlCol="0">
            <a:spAutoFit/>
          </a:bodyPr>
          <a:lstStyle/>
          <a:p>
            <a:r>
              <a:rPr lang="en-US" smtClean="0"/>
              <a:t>IFV BMP-3</a:t>
            </a:r>
            <a:endParaRPr lang="en-US"/>
          </a:p>
        </p:txBody>
      </p:sp>
      <p:pic>
        <p:nvPicPr>
          <p:cNvPr id="55" name="Picture 4"/>
          <p:cNvPicPr>
            <a:picLocks noChangeAspect="1" noChangeArrowheads="1"/>
          </p:cNvPicPr>
          <p:nvPr/>
        </p:nvPicPr>
        <p:blipFill>
          <a:blip r:embed="rId6" cstate="print"/>
          <a:srcRect t="9251"/>
          <a:stretch>
            <a:fillRect/>
          </a:stretch>
        </p:blipFill>
        <p:spPr bwMode="auto">
          <a:xfrm>
            <a:off x="3617841" y="7353120"/>
            <a:ext cx="1474189" cy="972120"/>
          </a:xfrm>
          <a:prstGeom prst="rect">
            <a:avLst/>
          </a:prstGeom>
          <a:noFill/>
          <a:ln w="9525">
            <a:noFill/>
            <a:miter lim="800000"/>
            <a:headEnd/>
            <a:tailEnd/>
          </a:ln>
        </p:spPr>
      </p:pic>
      <p:sp>
        <p:nvSpPr>
          <p:cNvPr id="56" name="Tittel 1"/>
          <p:cNvSpPr txBox="1">
            <a:spLocks/>
          </p:cNvSpPr>
          <p:nvPr/>
        </p:nvSpPr>
        <p:spPr>
          <a:xfrm>
            <a:off x="0" y="467544"/>
            <a:ext cx="5143500" cy="504056"/>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smtClean="0">
                <a:ln>
                  <a:noFill/>
                </a:ln>
                <a:solidFill>
                  <a:schemeClr val="tx1"/>
                </a:solidFill>
                <a:effectLst/>
                <a:uLnTx/>
                <a:uFillTx/>
                <a:latin typeface="Arial Black" pitchFamily="34" charset="0"/>
                <a:ea typeface="+mj-ea"/>
                <a:cs typeface="+mj-cs"/>
              </a:rPr>
              <a:t>Mechanized BN</a:t>
            </a:r>
            <a:endParaRPr kumimoji="0" lang="en-US" sz="3200" b="0" i="0" u="none" strike="noStrike" kern="1200" cap="none" spc="0" normalizeH="0" baseline="0">
              <a:ln>
                <a:noFill/>
              </a:ln>
              <a:solidFill>
                <a:schemeClr val="tx1"/>
              </a:solidFill>
              <a:effectLst/>
              <a:uLnTx/>
              <a:uFillTx/>
              <a:latin typeface="Arial Black" pitchFamily="34" charset="0"/>
              <a:ea typeface="+mj-ea"/>
              <a:cs typeface="+mj-cs"/>
            </a:endParaRPr>
          </a:p>
        </p:txBody>
      </p:sp>
      <p:sp>
        <p:nvSpPr>
          <p:cNvPr id="40" name="TekstSylinder 39"/>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43" name="TekstSylinder 42">
            <a:hlinkClick r:id="rId7"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48" name="TekstSylinder 47">
            <a:hlinkClick r:id="rId8"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Motorized Division</a:t>
            </a:r>
            <a:endParaRPr lang="en-US"/>
          </a:p>
        </p:txBody>
      </p:sp>
      <p:sp>
        <p:nvSpPr>
          <p:cNvPr id="3" name="Rektangel 2"/>
          <p:cNvSpPr/>
          <p:nvPr/>
        </p:nvSpPr>
        <p:spPr>
          <a:xfrm>
            <a:off x="1779662" y="169168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Motorized Div</a:t>
            </a:r>
            <a:endParaRPr lang="en-US" sz="1200">
              <a:latin typeface="Arial Black" pitchFamily="34" charset="0"/>
            </a:endParaRPr>
          </a:p>
        </p:txBody>
      </p:sp>
      <p:sp>
        <p:nvSpPr>
          <p:cNvPr id="4" name="Rektangel 3"/>
          <p:cNvSpPr/>
          <p:nvPr/>
        </p:nvSpPr>
        <p:spPr>
          <a:xfrm>
            <a:off x="195486" y="2915816"/>
            <a:ext cx="1512168" cy="864096"/>
          </a:xfrm>
          <a:prstGeom prst="rect">
            <a:avLst/>
          </a:prstGeom>
          <a:solidFill>
            <a:schemeClr val="accent2"/>
          </a:soli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Motorized Brigade</a:t>
            </a:r>
            <a:endParaRPr lang="en-US" sz="1200">
              <a:latin typeface="Arial Black" pitchFamily="34" charset="0"/>
            </a:endParaRPr>
          </a:p>
        </p:txBody>
      </p:sp>
      <p:sp>
        <p:nvSpPr>
          <p:cNvPr id="5" name="Rektangel 4">
            <a:hlinkClick r:id="rId2" action="ppaction://hlinksldjump"/>
          </p:cNvPr>
          <p:cNvSpPr/>
          <p:nvPr/>
        </p:nvSpPr>
        <p:spPr>
          <a:xfrm>
            <a:off x="3291830" y="284380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Logistics Battalion</a:t>
            </a:r>
            <a:endParaRPr lang="en-US" sz="1200">
              <a:latin typeface="Arial Black" pitchFamily="34" charset="0"/>
            </a:endParaRPr>
          </a:p>
        </p:txBody>
      </p:sp>
      <p:sp>
        <p:nvSpPr>
          <p:cNvPr id="6" name="Rektangel 5"/>
          <p:cNvSpPr/>
          <p:nvPr/>
        </p:nvSpPr>
        <p:spPr>
          <a:xfrm>
            <a:off x="339502" y="3059832"/>
            <a:ext cx="1512168" cy="864096"/>
          </a:xfrm>
          <a:prstGeom prst="rect">
            <a:avLst/>
          </a:prstGeom>
          <a:solidFill>
            <a:schemeClr val="accent2"/>
          </a:soli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Motorized Brigade</a:t>
            </a:r>
            <a:endParaRPr lang="en-US" sz="1200">
              <a:latin typeface="Arial Black" pitchFamily="34" charset="0"/>
            </a:endParaRPr>
          </a:p>
        </p:txBody>
      </p:sp>
      <p:sp>
        <p:nvSpPr>
          <p:cNvPr id="7" name="Rektangel 6">
            <a:hlinkClick r:id="rId3" action="ppaction://hlinksldjump"/>
          </p:cNvPr>
          <p:cNvSpPr/>
          <p:nvPr/>
        </p:nvSpPr>
        <p:spPr>
          <a:xfrm>
            <a:off x="3291830" y="399593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Rocket Artillery BN</a:t>
            </a:r>
            <a:endParaRPr lang="en-US" sz="1200">
              <a:latin typeface="Arial Black" pitchFamily="34" charset="0"/>
            </a:endParaRPr>
          </a:p>
        </p:txBody>
      </p:sp>
      <p:sp>
        <p:nvSpPr>
          <p:cNvPr id="8" name="Rektangel 7">
            <a:hlinkClick r:id="rId4" action="ppaction://hlinksldjump"/>
          </p:cNvPr>
          <p:cNvSpPr/>
          <p:nvPr/>
        </p:nvSpPr>
        <p:spPr>
          <a:xfrm>
            <a:off x="3291830" y="507605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Regiment</a:t>
            </a:r>
            <a:endParaRPr lang="en-US" sz="1200" dirty="0">
              <a:latin typeface="Arial Black" pitchFamily="34" charset="0"/>
            </a:endParaRPr>
          </a:p>
        </p:txBody>
      </p:sp>
      <p:sp>
        <p:nvSpPr>
          <p:cNvPr id="9" name="Rektangel 8">
            <a:hlinkClick r:id="rId5" action="ppaction://hlinksldjump"/>
          </p:cNvPr>
          <p:cNvSpPr/>
          <p:nvPr/>
        </p:nvSpPr>
        <p:spPr>
          <a:xfrm>
            <a:off x="555526" y="3203848"/>
            <a:ext cx="1512168" cy="864096"/>
          </a:xfrm>
          <a:prstGeom prst="rect">
            <a:avLst/>
          </a:prstGeom>
          <a:solidFill>
            <a:schemeClr val="accent2"/>
          </a:soli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Motorized  Brigade</a:t>
            </a:r>
            <a:endParaRPr lang="en-US" sz="1200">
              <a:latin typeface="Arial Black" pitchFamily="34" charset="0"/>
            </a:endParaRPr>
          </a:p>
        </p:txBody>
      </p:sp>
      <p:sp>
        <p:nvSpPr>
          <p:cNvPr id="21" name="TekstSylinder 20"/>
          <p:cNvSpPr txBox="1"/>
          <p:nvPr/>
        </p:nvSpPr>
        <p:spPr>
          <a:xfrm>
            <a:off x="0" y="4355976"/>
            <a:ext cx="3929090" cy="4154984"/>
          </a:xfrm>
          <a:prstGeom prst="rect">
            <a:avLst/>
          </a:prstGeom>
          <a:noFill/>
        </p:spPr>
        <p:txBody>
          <a:bodyPr wrap="square" rtlCol="0">
            <a:spAutoFit/>
          </a:bodyPr>
          <a:lstStyle/>
          <a:p>
            <a:r>
              <a:rPr lang="en-US" sz="1200" b="1" u="sng" dirty="0" smtClean="0"/>
              <a:t>Motorized Division</a:t>
            </a:r>
          </a:p>
          <a:p>
            <a:r>
              <a:rPr lang="en-US" sz="1200" b="1" dirty="0" smtClean="0"/>
              <a:t>3xMotorized  Brigades:  </a:t>
            </a:r>
          </a:p>
          <a:p>
            <a:r>
              <a:rPr lang="en-US" sz="1200" dirty="0" smtClean="0"/>
              <a:t>243x APC + 27x </a:t>
            </a:r>
            <a:r>
              <a:rPr lang="en-US" sz="1200" dirty="0" err="1" smtClean="0"/>
              <a:t>fueltrucks</a:t>
            </a:r>
            <a:r>
              <a:rPr lang="en-US" sz="1200" dirty="0" smtClean="0"/>
              <a:t> + 27x ammo trucks</a:t>
            </a:r>
          </a:p>
          <a:p>
            <a:r>
              <a:rPr lang="en-US" sz="1200" dirty="0" smtClean="0"/>
              <a:t>54x Arty + 27x ammo trucks </a:t>
            </a:r>
          </a:p>
          <a:p>
            <a:r>
              <a:rPr lang="en-US" sz="1200" dirty="0" smtClean="0"/>
              <a:t> </a:t>
            </a:r>
          </a:p>
          <a:p>
            <a:r>
              <a:rPr lang="en-US" sz="1200" b="1" dirty="0" smtClean="0"/>
              <a:t>Air Defense Regiment:</a:t>
            </a:r>
          </a:p>
          <a:p>
            <a:r>
              <a:rPr lang="en-US" sz="1200" dirty="0" smtClean="0"/>
              <a:t>36x ZSU-23/4 (or SA9)  + 36x SA-9</a:t>
            </a:r>
          </a:p>
          <a:p>
            <a:r>
              <a:rPr lang="en-US" sz="1200" dirty="0" smtClean="0"/>
              <a:t>4x SA-8 + 4x SA-15 + 1x CP </a:t>
            </a:r>
            <a:r>
              <a:rPr lang="en-US" sz="1200" dirty="0" err="1" smtClean="0"/>
              <a:t>Sborka</a:t>
            </a:r>
            <a:endParaRPr lang="en-US" sz="1200" dirty="0" smtClean="0"/>
          </a:p>
          <a:p>
            <a:r>
              <a:rPr lang="en-US" sz="1200" dirty="0" smtClean="0"/>
              <a:t>8xTransport GAZ-66 </a:t>
            </a:r>
          </a:p>
          <a:p>
            <a:endParaRPr lang="en-US" sz="1200" dirty="0" smtClean="0"/>
          </a:p>
          <a:p>
            <a:r>
              <a:rPr lang="en-US" sz="1200" b="1" dirty="0" smtClean="0"/>
              <a:t>Logistical BN:</a:t>
            </a:r>
          </a:p>
          <a:p>
            <a:r>
              <a:rPr lang="en-US" sz="1200" dirty="0" smtClean="0"/>
              <a:t>6x </a:t>
            </a:r>
            <a:r>
              <a:rPr lang="en-US" sz="1200" dirty="0" err="1" smtClean="0"/>
              <a:t>Fueltruck</a:t>
            </a:r>
            <a:r>
              <a:rPr lang="en-US" sz="1200" dirty="0" smtClean="0"/>
              <a:t> </a:t>
            </a:r>
          </a:p>
          <a:p>
            <a:r>
              <a:rPr lang="en-US" sz="1200" dirty="0" smtClean="0"/>
              <a:t>6x Supply truck</a:t>
            </a:r>
          </a:p>
          <a:p>
            <a:r>
              <a:rPr lang="en-US" sz="1200" dirty="0" smtClean="0"/>
              <a:t>6x Ammo truck</a:t>
            </a:r>
          </a:p>
          <a:p>
            <a:endParaRPr lang="en-US" sz="1200" dirty="0" smtClean="0"/>
          </a:p>
          <a:p>
            <a:r>
              <a:rPr lang="en-US" sz="1200" b="1" dirty="0" smtClean="0"/>
              <a:t>Rocket Arty BN:</a:t>
            </a:r>
          </a:p>
          <a:p>
            <a:r>
              <a:rPr lang="en-US" sz="1200" dirty="0" smtClean="0"/>
              <a:t>4x BM-21 GRAD</a:t>
            </a:r>
          </a:p>
          <a:p>
            <a:r>
              <a:rPr lang="en-US" sz="1200" dirty="0" smtClean="0"/>
              <a:t>2x Transport URAL-4320T</a:t>
            </a:r>
          </a:p>
          <a:p>
            <a:r>
              <a:rPr lang="en-US" sz="1200" dirty="0" smtClean="0"/>
              <a:t>3x CP URAL-375 PBU</a:t>
            </a:r>
          </a:p>
          <a:p>
            <a:r>
              <a:rPr lang="en-US" sz="1200" dirty="0" smtClean="0"/>
              <a:t> </a:t>
            </a:r>
          </a:p>
          <a:p>
            <a:endParaRPr lang="en-US" sz="1200" dirty="0" smtClean="0"/>
          </a:p>
          <a:p>
            <a:endParaRPr lang="en-US" sz="1200" dirty="0" smtClean="0"/>
          </a:p>
        </p:txBody>
      </p:sp>
      <p:sp>
        <p:nvSpPr>
          <p:cNvPr id="13" name="TekstSylinder 12"/>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14" name="TekstSylinder 13">
            <a:hlinkClick r:id="rId6"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15" name="TekstSylinder 14">
            <a:hlinkClick r:id="rId7"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Motorized Brigade</a:t>
            </a:r>
            <a:endParaRPr lang="en-US"/>
          </a:p>
        </p:txBody>
      </p:sp>
      <p:sp>
        <p:nvSpPr>
          <p:cNvPr id="3" name="Rektangel 2"/>
          <p:cNvSpPr/>
          <p:nvPr/>
        </p:nvSpPr>
        <p:spPr>
          <a:xfrm>
            <a:off x="123810" y="3195630"/>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BN</a:t>
            </a:r>
            <a:endParaRPr lang="en-US" sz="1200">
              <a:latin typeface="Arial Black" pitchFamily="34" charset="0"/>
            </a:endParaRPr>
          </a:p>
        </p:txBody>
      </p:sp>
      <p:sp>
        <p:nvSpPr>
          <p:cNvPr id="4" name="Rektangel 3"/>
          <p:cNvSpPr/>
          <p:nvPr/>
        </p:nvSpPr>
        <p:spPr>
          <a:xfrm>
            <a:off x="276210" y="3348030"/>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BN</a:t>
            </a:r>
            <a:endParaRPr lang="en-US" sz="1200">
              <a:latin typeface="Arial Black" pitchFamily="34" charset="0"/>
            </a:endParaRPr>
          </a:p>
        </p:txBody>
      </p:sp>
      <p:sp>
        <p:nvSpPr>
          <p:cNvPr id="5" name="Rektangel 4">
            <a:hlinkClick r:id="rId2" action="ppaction://hlinksldjump"/>
          </p:cNvPr>
          <p:cNvSpPr/>
          <p:nvPr/>
        </p:nvSpPr>
        <p:spPr>
          <a:xfrm>
            <a:off x="428610" y="3500430"/>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Motorized BN</a:t>
            </a:r>
            <a:endParaRPr lang="en-US" sz="1200">
              <a:latin typeface="Arial Black" pitchFamily="34" charset="0"/>
            </a:endParaRPr>
          </a:p>
        </p:txBody>
      </p:sp>
      <p:sp>
        <p:nvSpPr>
          <p:cNvPr id="6" name="Rektangel 5">
            <a:hlinkClick r:id="rId3" action="ppaction://hlinksldjump"/>
          </p:cNvPr>
          <p:cNvSpPr/>
          <p:nvPr/>
        </p:nvSpPr>
        <p:spPr>
          <a:xfrm>
            <a:off x="1857370" y="3214678"/>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Artillery BN</a:t>
            </a:r>
            <a:endParaRPr lang="en-US" sz="1200">
              <a:latin typeface="Arial Black" pitchFamily="34" charset="0"/>
            </a:endParaRPr>
          </a:p>
        </p:txBody>
      </p:sp>
      <p:sp>
        <p:nvSpPr>
          <p:cNvPr id="7" name="Rektangel 6">
            <a:hlinkClick r:id="rId4" action="ppaction://hlinksldjump"/>
          </p:cNvPr>
          <p:cNvSpPr/>
          <p:nvPr/>
        </p:nvSpPr>
        <p:spPr>
          <a:xfrm>
            <a:off x="3643320" y="3214678"/>
            <a:ext cx="1368152" cy="720080"/>
          </a:xfrm>
          <a:prstGeom prst="rect">
            <a:avLst/>
          </a:prstGeom>
          <a:solidFill>
            <a:schemeClr val="accent2"/>
          </a:solidFill>
          <a:ln w="25400">
            <a:solidFill>
              <a:schemeClr val="tx1"/>
            </a:solidFill>
            <a:prstDash val="lg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BN</a:t>
            </a:r>
            <a:endParaRPr lang="en-US" sz="1200" dirty="0">
              <a:latin typeface="Arial Black" pitchFamily="34" charset="0"/>
            </a:endParaRPr>
          </a:p>
        </p:txBody>
      </p:sp>
      <p:sp>
        <p:nvSpPr>
          <p:cNvPr id="8" name="Rektangel 7"/>
          <p:cNvSpPr/>
          <p:nvPr/>
        </p:nvSpPr>
        <p:spPr>
          <a:xfrm>
            <a:off x="1635646" y="161967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Motorized Brigade</a:t>
            </a:r>
            <a:endParaRPr lang="en-US" sz="1200">
              <a:latin typeface="Arial Black" pitchFamily="34" charset="0"/>
            </a:endParaRPr>
          </a:p>
        </p:txBody>
      </p:sp>
      <p:sp>
        <p:nvSpPr>
          <p:cNvPr id="12" name="TekstSylinder 11"/>
          <p:cNvSpPr txBox="1"/>
          <p:nvPr/>
        </p:nvSpPr>
        <p:spPr>
          <a:xfrm>
            <a:off x="214296" y="6286512"/>
            <a:ext cx="3929090" cy="2308324"/>
          </a:xfrm>
          <a:prstGeom prst="rect">
            <a:avLst/>
          </a:prstGeom>
          <a:noFill/>
        </p:spPr>
        <p:txBody>
          <a:bodyPr wrap="square" rtlCol="0">
            <a:spAutoFit/>
          </a:bodyPr>
          <a:lstStyle/>
          <a:p>
            <a:r>
              <a:rPr lang="en-US" sz="1200" b="1" u="sng" dirty="0" smtClean="0"/>
              <a:t>Motorized Brigade:</a:t>
            </a:r>
          </a:p>
          <a:p>
            <a:r>
              <a:rPr lang="en-US" sz="1200" b="1" dirty="0" smtClean="0"/>
              <a:t>3xMotorized BN :</a:t>
            </a:r>
          </a:p>
          <a:p>
            <a:r>
              <a:rPr lang="en-US" sz="1200" dirty="0" smtClean="0"/>
              <a:t>81x APC +9x fueltrucks+9x ammo trucks</a:t>
            </a:r>
          </a:p>
          <a:p>
            <a:endParaRPr lang="en-US" sz="1200" dirty="0" smtClean="0"/>
          </a:p>
          <a:p>
            <a:r>
              <a:rPr lang="en-US" sz="1200" b="1" dirty="0" smtClean="0"/>
              <a:t>Artillery BN: </a:t>
            </a:r>
          </a:p>
          <a:p>
            <a:r>
              <a:rPr lang="en-US" sz="1200" dirty="0" smtClean="0"/>
              <a:t>18x Arty + 9x ammo trucks</a:t>
            </a:r>
          </a:p>
          <a:p>
            <a:endParaRPr lang="en-US" sz="1200" dirty="0" smtClean="0"/>
          </a:p>
          <a:p>
            <a:r>
              <a:rPr lang="en-US" sz="1200" b="1" dirty="0" smtClean="0"/>
              <a:t>Air Defense BN: </a:t>
            </a:r>
          </a:p>
          <a:p>
            <a:r>
              <a:rPr lang="en-US" sz="1200" dirty="0" smtClean="0"/>
              <a:t>12x ZSU-23/4  (or SA-9)  </a:t>
            </a:r>
          </a:p>
          <a:p>
            <a:r>
              <a:rPr lang="en-US" sz="1200" dirty="0" smtClean="0"/>
              <a:t>12x SA-9</a:t>
            </a:r>
          </a:p>
          <a:p>
            <a:r>
              <a:rPr lang="en-US" sz="1200" dirty="0" smtClean="0"/>
              <a:t>6x Transport GAZ-66</a:t>
            </a:r>
          </a:p>
          <a:p>
            <a:endParaRPr lang="en-US" sz="1200" dirty="0" smtClean="0"/>
          </a:p>
        </p:txBody>
      </p:sp>
      <p:cxnSp>
        <p:nvCxnSpPr>
          <p:cNvPr id="14" name="Rett linje 13"/>
          <p:cNvCxnSpPr/>
          <p:nvPr/>
        </p:nvCxnSpPr>
        <p:spPr>
          <a:xfrm rot="5400000">
            <a:off x="1964527" y="3535355"/>
            <a:ext cx="3214710" cy="1588"/>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5" name="TekstSylinder 14"/>
          <p:cNvSpPr txBox="1"/>
          <p:nvPr/>
        </p:nvSpPr>
        <p:spPr>
          <a:xfrm>
            <a:off x="3571900" y="2428860"/>
            <a:ext cx="1643056" cy="600164"/>
          </a:xfrm>
          <a:prstGeom prst="rect">
            <a:avLst/>
          </a:prstGeom>
          <a:noFill/>
        </p:spPr>
        <p:txBody>
          <a:bodyPr wrap="square" rtlCol="0">
            <a:spAutoFit/>
          </a:bodyPr>
          <a:lstStyle/>
          <a:p>
            <a:r>
              <a:rPr lang="en-US" sz="1100" dirty="0" smtClean="0"/>
              <a:t>From Air Defense Regiment at Division Level</a:t>
            </a:r>
            <a:endParaRPr lang="en-US" sz="1100" dirty="0"/>
          </a:p>
        </p:txBody>
      </p:sp>
      <p:sp>
        <p:nvSpPr>
          <p:cNvPr id="16" name="TekstSylinder 15"/>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17" name="TekstSylinder 16">
            <a:hlinkClick r:id="rId5"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18" name="TekstSylinder 17">
            <a:hlinkClick r:id="rId6"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ktangel 20"/>
          <p:cNvSpPr/>
          <p:nvPr/>
        </p:nvSpPr>
        <p:spPr>
          <a:xfrm>
            <a:off x="1059582" y="104360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Motorized BN</a:t>
            </a:r>
            <a:endParaRPr lang="en-US" sz="1200">
              <a:latin typeface="Arial Black" pitchFamily="34" charset="0"/>
            </a:endParaRPr>
          </a:p>
        </p:txBody>
      </p:sp>
      <p:sp>
        <p:nvSpPr>
          <p:cNvPr id="23" name="Rektangel 22"/>
          <p:cNvSpPr/>
          <p:nvPr/>
        </p:nvSpPr>
        <p:spPr>
          <a:xfrm>
            <a:off x="123478" y="212372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Company</a:t>
            </a:r>
            <a:endParaRPr lang="en-US" sz="1200">
              <a:latin typeface="Arial Black" pitchFamily="34" charset="0"/>
            </a:endParaRPr>
          </a:p>
        </p:txBody>
      </p:sp>
      <p:sp>
        <p:nvSpPr>
          <p:cNvPr id="11" name="Rektangel 10"/>
          <p:cNvSpPr/>
          <p:nvPr/>
        </p:nvSpPr>
        <p:spPr>
          <a:xfrm>
            <a:off x="1921044" y="212372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Logistics Company</a:t>
            </a:r>
            <a:endParaRPr lang="en-US" sz="1200">
              <a:latin typeface="Arial Black" pitchFamily="34" charset="0"/>
            </a:endParaRPr>
          </a:p>
        </p:txBody>
      </p:sp>
      <p:grpSp>
        <p:nvGrpSpPr>
          <p:cNvPr id="2" name="Gruppe 15"/>
          <p:cNvGrpSpPr/>
          <p:nvPr/>
        </p:nvGrpSpPr>
        <p:grpSpPr>
          <a:xfrm>
            <a:off x="123478" y="3779912"/>
            <a:ext cx="1607168" cy="911596"/>
            <a:chOff x="555526" y="4572000"/>
            <a:chExt cx="1607168" cy="911596"/>
          </a:xfrm>
        </p:grpSpPr>
        <p:sp>
          <p:nvSpPr>
            <p:cNvPr id="12" name="Rektangel 11"/>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mtClean="0">
                  <a:latin typeface="Arial Black" pitchFamily="34" charset="0"/>
                </a:rPr>
                <a:t>Armor Platoon</a:t>
              </a:r>
              <a:endParaRPr lang="en-US" sz="1200" b="1">
                <a:latin typeface="Arial Black" pitchFamily="34" charset="0"/>
              </a:endParaRPr>
            </a:p>
          </p:txBody>
        </p:sp>
        <p:sp>
          <p:nvSpPr>
            <p:cNvPr id="15" name="TekstSylinder 14"/>
            <p:cNvSpPr txBox="1"/>
            <p:nvPr/>
          </p:nvSpPr>
          <p:spPr>
            <a:xfrm>
              <a:off x="1514622" y="5221986"/>
              <a:ext cx="648072" cy="261610"/>
            </a:xfrm>
            <a:prstGeom prst="rect">
              <a:avLst/>
            </a:prstGeom>
            <a:noFill/>
          </p:spPr>
          <p:txBody>
            <a:bodyPr wrap="square" rtlCol="0">
              <a:spAutoFit/>
            </a:bodyPr>
            <a:lstStyle/>
            <a:p>
              <a:r>
                <a:rPr lang="en-US" sz="1100" smtClean="0">
                  <a:solidFill>
                    <a:schemeClr val="bg1"/>
                  </a:solidFill>
                </a:rPr>
                <a:t>3x MBT</a:t>
              </a:r>
              <a:endParaRPr lang="en-US" sz="1100">
                <a:solidFill>
                  <a:schemeClr val="bg1"/>
                </a:solidFill>
              </a:endParaRPr>
            </a:p>
          </p:txBody>
        </p:sp>
      </p:grpSp>
      <p:grpSp>
        <p:nvGrpSpPr>
          <p:cNvPr id="3" name="Gruppe 18"/>
          <p:cNvGrpSpPr/>
          <p:nvPr/>
        </p:nvGrpSpPr>
        <p:grpSpPr>
          <a:xfrm>
            <a:off x="1921044" y="3923928"/>
            <a:ext cx="1607168" cy="911596"/>
            <a:chOff x="555526" y="4572000"/>
            <a:chExt cx="1607168" cy="911596"/>
          </a:xfrm>
        </p:grpSpPr>
        <p:sp>
          <p:nvSpPr>
            <p:cNvPr id="20" name="Rektangel 19"/>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Fuel Platoon</a:t>
              </a:r>
              <a:endParaRPr lang="en-US" sz="1200">
                <a:latin typeface="Arial Black" pitchFamily="34" charset="0"/>
              </a:endParaRPr>
            </a:p>
          </p:txBody>
        </p:sp>
        <p:sp>
          <p:nvSpPr>
            <p:cNvPr id="22" name="TekstSylinder 21"/>
            <p:cNvSpPr txBox="1"/>
            <p:nvPr/>
          </p:nvSpPr>
          <p:spPr>
            <a:xfrm>
              <a:off x="1059582" y="5221986"/>
              <a:ext cx="1103112" cy="261610"/>
            </a:xfrm>
            <a:prstGeom prst="rect">
              <a:avLst/>
            </a:prstGeom>
            <a:noFill/>
          </p:spPr>
          <p:txBody>
            <a:bodyPr wrap="square" rtlCol="0">
              <a:spAutoFit/>
            </a:bodyPr>
            <a:lstStyle/>
            <a:p>
              <a:r>
                <a:rPr lang="en-US" sz="1100" smtClean="0">
                  <a:solidFill>
                    <a:schemeClr val="bg1"/>
                  </a:solidFill>
                </a:rPr>
                <a:t>3x Fuel trucks</a:t>
              </a:r>
              <a:endParaRPr lang="en-US" sz="1100">
                <a:solidFill>
                  <a:schemeClr val="bg1"/>
                </a:solidFill>
              </a:endParaRPr>
            </a:p>
          </p:txBody>
        </p:sp>
      </p:grpSp>
      <p:grpSp>
        <p:nvGrpSpPr>
          <p:cNvPr id="4" name="Gruppe 24"/>
          <p:cNvGrpSpPr/>
          <p:nvPr/>
        </p:nvGrpSpPr>
        <p:grpSpPr>
          <a:xfrm>
            <a:off x="1921044" y="4932040"/>
            <a:ext cx="1607168" cy="911596"/>
            <a:chOff x="555526" y="4572000"/>
            <a:chExt cx="1607168" cy="911596"/>
          </a:xfrm>
        </p:grpSpPr>
        <p:sp>
          <p:nvSpPr>
            <p:cNvPr id="29" name="Rektangel 28"/>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Ammo Platoon</a:t>
              </a:r>
              <a:endParaRPr lang="en-US" sz="1200">
                <a:latin typeface="Arial Black" pitchFamily="34" charset="0"/>
              </a:endParaRPr>
            </a:p>
          </p:txBody>
        </p:sp>
        <p:sp>
          <p:nvSpPr>
            <p:cNvPr id="30" name="TekstSylinder 29"/>
            <p:cNvSpPr txBox="1"/>
            <p:nvPr/>
          </p:nvSpPr>
          <p:spPr>
            <a:xfrm>
              <a:off x="1059582" y="5221986"/>
              <a:ext cx="1103112" cy="261610"/>
            </a:xfrm>
            <a:prstGeom prst="rect">
              <a:avLst/>
            </a:prstGeom>
            <a:noFill/>
          </p:spPr>
          <p:txBody>
            <a:bodyPr wrap="square" rtlCol="0">
              <a:spAutoFit/>
            </a:bodyPr>
            <a:lstStyle/>
            <a:p>
              <a:r>
                <a:rPr lang="en-US" sz="1100" smtClean="0">
                  <a:solidFill>
                    <a:schemeClr val="bg1"/>
                  </a:solidFill>
                </a:rPr>
                <a:t>3x Supply trucks</a:t>
              </a:r>
              <a:endParaRPr lang="en-US" sz="1100">
                <a:solidFill>
                  <a:schemeClr val="bg1"/>
                </a:solidFill>
              </a:endParaRPr>
            </a:p>
          </p:txBody>
        </p:sp>
      </p:grpSp>
      <p:cxnSp>
        <p:nvCxnSpPr>
          <p:cNvPr id="32" name="Rett linje 31"/>
          <p:cNvCxnSpPr>
            <a:stCxn id="11" idx="2"/>
            <a:endCxn id="20" idx="0"/>
          </p:cNvCxnSpPr>
          <p:nvPr/>
        </p:nvCxnSpPr>
        <p:spPr>
          <a:xfrm>
            <a:off x="2677128" y="2987824"/>
            <a:ext cx="0" cy="9361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p:nvPr/>
        </p:nvCxnSpPr>
        <p:spPr>
          <a:xfrm>
            <a:off x="1131590" y="2987824"/>
            <a:ext cx="0" cy="7920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ktangel 23">
            <a:hlinkClick r:id="rId2" action="ppaction://hlinksldjump"/>
          </p:cNvPr>
          <p:cNvSpPr/>
          <p:nvPr/>
        </p:nvSpPr>
        <p:spPr>
          <a:xfrm>
            <a:off x="3591576" y="2123728"/>
            <a:ext cx="1512168" cy="864096"/>
          </a:xfrm>
          <a:prstGeom prst="rect">
            <a:avLst/>
          </a:prstGeom>
          <a:solidFill>
            <a:schemeClr val="accent2"/>
          </a:solidFill>
          <a:ln w="25400">
            <a:solidFill>
              <a:schemeClr val="tx1"/>
            </a:solidFill>
            <a:prstDash val="lg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Artillery Battery</a:t>
            </a:r>
            <a:endParaRPr lang="en-US" sz="1200">
              <a:latin typeface="Arial Black" pitchFamily="34" charset="0"/>
            </a:endParaRPr>
          </a:p>
        </p:txBody>
      </p:sp>
      <p:cxnSp>
        <p:nvCxnSpPr>
          <p:cNvPr id="27" name="Rett linje 26"/>
          <p:cNvCxnSpPr/>
          <p:nvPr/>
        </p:nvCxnSpPr>
        <p:spPr>
          <a:xfrm>
            <a:off x="3507854" y="755576"/>
            <a:ext cx="72008" cy="6408712"/>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5" name="Rektangel 24">
            <a:hlinkClick r:id="rId3" action="ppaction://hlinksldjump"/>
          </p:cNvPr>
          <p:cNvSpPr/>
          <p:nvPr/>
        </p:nvSpPr>
        <p:spPr>
          <a:xfrm>
            <a:off x="3631332" y="3131840"/>
            <a:ext cx="1512168" cy="864096"/>
          </a:xfrm>
          <a:prstGeom prst="rect">
            <a:avLst/>
          </a:prstGeom>
          <a:solidFill>
            <a:schemeClr val="accent2"/>
          </a:solidFill>
          <a:ln w="25400">
            <a:solidFill>
              <a:schemeClr val="tx1"/>
            </a:solidFill>
            <a:prstDash val="lg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Battery</a:t>
            </a:r>
            <a:endParaRPr lang="en-US" sz="1200" dirty="0">
              <a:latin typeface="Arial Black" pitchFamily="34" charset="0"/>
            </a:endParaRPr>
          </a:p>
        </p:txBody>
      </p:sp>
      <p:sp>
        <p:nvSpPr>
          <p:cNvPr id="34" name="Rektangel 33"/>
          <p:cNvSpPr/>
          <p:nvPr/>
        </p:nvSpPr>
        <p:spPr>
          <a:xfrm>
            <a:off x="275878" y="227612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Company</a:t>
            </a:r>
            <a:endParaRPr lang="en-US" sz="1200">
              <a:latin typeface="Arial Black" pitchFamily="34" charset="0"/>
            </a:endParaRPr>
          </a:p>
        </p:txBody>
      </p:sp>
      <p:sp>
        <p:nvSpPr>
          <p:cNvPr id="35" name="Rektangel 34"/>
          <p:cNvSpPr/>
          <p:nvPr/>
        </p:nvSpPr>
        <p:spPr>
          <a:xfrm>
            <a:off x="428278" y="242852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Motorized Company</a:t>
            </a:r>
            <a:endParaRPr lang="en-US" sz="1200">
              <a:latin typeface="Arial Black" pitchFamily="34" charset="0"/>
            </a:endParaRPr>
          </a:p>
        </p:txBody>
      </p:sp>
      <p:grpSp>
        <p:nvGrpSpPr>
          <p:cNvPr id="5" name="Gruppe 15"/>
          <p:cNvGrpSpPr/>
          <p:nvPr/>
        </p:nvGrpSpPr>
        <p:grpSpPr>
          <a:xfrm>
            <a:off x="275878" y="3932312"/>
            <a:ext cx="1607168" cy="911596"/>
            <a:chOff x="555526" y="4572000"/>
            <a:chExt cx="1607168" cy="911596"/>
          </a:xfrm>
        </p:grpSpPr>
        <p:sp>
          <p:nvSpPr>
            <p:cNvPr id="39" name="Rektangel 38"/>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mtClean="0">
                  <a:latin typeface="Arial Black" pitchFamily="34" charset="0"/>
                </a:rPr>
                <a:t>Armor Platoon</a:t>
              </a:r>
              <a:endParaRPr lang="en-US" sz="1200" b="1">
                <a:latin typeface="Arial Black" pitchFamily="34" charset="0"/>
              </a:endParaRPr>
            </a:p>
          </p:txBody>
        </p:sp>
        <p:sp>
          <p:nvSpPr>
            <p:cNvPr id="42" name="TekstSylinder 41"/>
            <p:cNvSpPr txBox="1"/>
            <p:nvPr/>
          </p:nvSpPr>
          <p:spPr>
            <a:xfrm>
              <a:off x="1514622" y="5221986"/>
              <a:ext cx="648072" cy="261610"/>
            </a:xfrm>
            <a:prstGeom prst="rect">
              <a:avLst/>
            </a:prstGeom>
            <a:noFill/>
          </p:spPr>
          <p:txBody>
            <a:bodyPr wrap="square" rtlCol="0">
              <a:spAutoFit/>
            </a:bodyPr>
            <a:lstStyle/>
            <a:p>
              <a:r>
                <a:rPr lang="en-US" sz="1100" smtClean="0">
                  <a:solidFill>
                    <a:schemeClr val="bg1"/>
                  </a:solidFill>
                </a:rPr>
                <a:t>3x MBT</a:t>
              </a:r>
              <a:endParaRPr lang="en-US" sz="1100">
                <a:solidFill>
                  <a:schemeClr val="bg1"/>
                </a:solidFill>
              </a:endParaRPr>
            </a:p>
          </p:txBody>
        </p:sp>
      </p:grpSp>
      <p:grpSp>
        <p:nvGrpSpPr>
          <p:cNvPr id="6" name="Gruppe 15"/>
          <p:cNvGrpSpPr/>
          <p:nvPr/>
        </p:nvGrpSpPr>
        <p:grpSpPr>
          <a:xfrm>
            <a:off x="428278" y="4084712"/>
            <a:ext cx="1607168" cy="911596"/>
            <a:chOff x="555526" y="4572000"/>
            <a:chExt cx="1607168" cy="911596"/>
          </a:xfrm>
        </p:grpSpPr>
        <p:sp>
          <p:nvSpPr>
            <p:cNvPr id="45" name="Rektangel 44"/>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Motorized</a:t>
              </a:r>
              <a:r>
                <a:rPr lang="en-US" sz="1200" b="1" smtClean="0">
                  <a:latin typeface="Arial Black" pitchFamily="34" charset="0"/>
                </a:rPr>
                <a:t> Platoon</a:t>
              </a:r>
              <a:endParaRPr lang="en-US" sz="1200" b="1">
                <a:latin typeface="Arial Black" pitchFamily="34" charset="0"/>
              </a:endParaRPr>
            </a:p>
          </p:txBody>
        </p:sp>
        <p:sp>
          <p:nvSpPr>
            <p:cNvPr id="46" name="TekstSylinder 45"/>
            <p:cNvSpPr txBox="1"/>
            <p:nvPr/>
          </p:nvSpPr>
          <p:spPr>
            <a:xfrm>
              <a:off x="1514622" y="5221986"/>
              <a:ext cx="648072" cy="261610"/>
            </a:xfrm>
            <a:prstGeom prst="rect">
              <a:avLst/>
            </a:prstGeom>
            <a:noFill/>
          </p:spPr>
          <p:txBody>
            <a:bodyPr wrap="square" rtlCol="0">
              <a:spAutoFit/>
            </a:bodyPr>
            <a:lstStyle/>
            <a:p>
              <a:r>
                <a:rPr lang="en-US" sz="1100" smtClean="0">
                  <a:solidFill>
                    <a:schemeClr val="bg1"/>
                  </a:solidFill>
                </a:rPr>
                <a:t>3x APC</a:t>
              </a:r>
              <a:endParaRPr lang="en-US" sz="1100">
                <a:solidFill>
                  <a:schemeClr val="bg1"/>
                </a:solidFill>
              </a:endParaRPr>
            </a:p>
          </p:txBody>
        </p:sp>
      </p:grpSp>
      <p:sp>
        <p:nvSpPr>
          <p:cNvPr id="47" name="Plassholder for lysbildenummer 46"/>
          <p:cNvSpPr>
            <a:spLocks noGrp="1"/>
          </p:cNvSpPr>
          <p:nvPr>
            <p:ph type="sldNum" sz="quarter" idx="12"/>
          </p:nvPr>
        </p:nvSpPr>
        <p:spPr/>
        <p:txBody>
          <a:bodyPr/>
          <a:lstStyle/>
          <a:p>
            <a:fld id="{FAEFB388-42AA-4DF2-851A-CCA4A06B24AA}" type="slidenum">
              <a:rPr lang="en-US" smtClean="0"/>
              <a:pPr/>
              <a:t>28</a:t>
            </a:fld>
            <a:endParaRPr lang="en-US"/>
          </a:p>
        </p:txBody>
      </p:sp>
      <p:sp>
        <p:nvSpPr>
          <p:cNvPr id="31" name="TekstSylinder 30"/>
          <p:cNvSpPr txBox="1"/>
          <p:nvPr/>
        </p:nvSpPr>
        <p:spPr>
          <a:xfrm>
            <a:off x="3500444" y="1636772"/>
            <a:ext cx="1643056" cy="430887"/>
          </a:xfrm>
          <a:prstGeom prst="rect">
            <a:avLst/>
          </a:prstGeom>
          <a:noFill/>
        </p:spPr>
        <p:txBody>
          <a:bodyPr wrap="square" rtlCol="0">
            <a:spAutoFit/>
          </a:bodyPr>
          <a:lstStyle/>
          <a:p>
            <a:r>
              <a:rPr lang="en-US" sz="1100" smtClean="0"/>
              <a:t>From Arty BN at Motorized Brigade level</a:t>
            </a:r>
            <a:endParaRPr lang="en-US" sz="1100"/>
          </a:p>
        </p:txBody>
      </p:sp>
      <p:sp>
        <p:nvSpPr>
          <p:cNvPr id="37" name="TekstSylinder 36"/>
          <p:cNvSpPr txBox="1"/>
          <p:nvPr/>
        </p:nvSpPr>
        <p:spPr>
          <a:xfrm>
            <a:off x="3643302" y="4065664"/>
            <a:ext cx="1500198" cy="577081"/>
          </a:xfrm>
          <a:prstGeom prst="rect">
            <a:avLst/>
          </a:prstGeom>
          <a:noFill/>
        </p:spPr>
        <p:txBody>
          <a:bodyPr wrap="square" rtlCol="0">
            <a:spAutoFit/>
          </a:bodyPr>
          <a:lstStyle/>
          <a:p>
            <a:r>
              <a:rPr lang="en-US" sz="1050" smtClean="0"/>
              <a:t>From Air Defense Brigade at Motorized  Brigade level</a:t>
            </a:r>
            <a:endParaRPr lang="en-US" sz="1050"/>
          </a:p>
        </p:txBody>
      </p:sp>
      <p:sp>
        <p:nvSpPr>
          <p:cNvPr id="50" name="TekstSylinder 49"/>
          <p:cNvSpPr txBox="1"/>
          <p:nvPr/>
        </p:nvSpPr>
        <p:spPr>
          <a:xfrm>
            <a:off x="226836" y="4999980"/>
            <a:ext cx="3929090" cy="2308324"/>
          </a:xfrm>
          <a:prstGeom prst="rect">
            <a:avLst/>
          </a:prstGeom>
          <a:noFill/>
        </p:spPr>
        <p:txBody>
          <a:bodyPr wrap="square" rtlCol="0">
            <a:spAutoFit/>
          </a:bodyPr>
          <a:lstStyle/>
          <a:p>
            <a:r>
              <a:rPr lang="en-US" sz="1200" b="1" u="sng" dirty="0" smtClean="0"/>
              <a:t>Motorized Battalion:</a:t>
            </a:r>
          </a:p>
          <a:p>
            <a:r>
              <a:rPr lang="en-US" sz="1200" b="1" dirty="0" smtClean="0"/>
              <a:t>3x Companies :</a:t>
            </a:r>
          </a:p>
          <a:p>
            <a:r>
              <a:rPr lang="en-US" sz="1200" dirty="0" smtClean="0"/>
              <a:t>27x APC+3x </a:t>
            </a:r>
            <a:r>
              <a:rPr lang="en-US" sz="1200" dirty="0" err="1" smtClean="0"/>
              <a:t>fueltrucks</a:t>
            </a:r>
            <a:endParaRPr lang="en-US" sz="1200" dirty="0" smtClean="0"/>
          </a:p>
          <a:p>
            <a:r>
              <a:rPr lang="en-US" sz="1200" dirty="0" smtClean="0"/>
              <a:t>+3x ammo trucks</a:t>
            </a:r>
          </a:p>
          <a:p>
            <a:endParaRPr lang="en-US" sz="1200" dirty="0" smtClean="0"/>
          </a:p>
          <a:p>
            <a:r>
              <a:rPr lang="en-US" sz="1200" b="1" dirty="0" smtClean="0"/>
              <a:t>Artillery Battery:</a:t>
            </a:r>
          </a:p>
          <a:p>
            <a:r>
              <a:rPr lang="en-US" sz="1200" dirty="0" smtClean="0"/>
              <a:t>6x Arty + 3x ammo trucks</a:t>
            </a:r>
          </a:p>
          <a:p>
            <a:endParaRPr lang="en-US" sz="1200" dirty="0" smtClean="0"/>
          </a:p>
          <a:p>
            <a:r>
              <a:rPr lang="en-US" sz="1200" b="1" dirty="0" smtClean="0"/>
              <a:t>Air Defense Battery:</a:t>
            </a:r>
          </a:p>
          <a:p>
            <a:r>
              <a:rPr lang="en-US" sz="1200" dirty="0" smtClean="0"/>
              <a:t>4x ZSU-23/4  (or SA-9)  </a:t>
            </a:r>
          </a:p>
          <a:p>
            <a:r>
              <a:rPr lang="en-US" sz="1200" dirty="0" smtClean="0"/>
              <a:t>4x SA-9</a:t>
            </a:r>
          </a:p>
          <a:p>
            <a:r>
              <a:rPr lang="en-US" sz="1200" dirty="0" smtClean="0"/>
              <a:t>2x Transport GAZ-66</a:t>
            </a:r>
          </a:p>
        </p:txBody>
      </p:sp>
      <p:pic>
        <p:nvPicPr>
          <p:cNvPr id="40" name="Picture 2"/>
          <p:cNvPicPr>
            <a:picLocks noChangeAspect="1" noChangeArrowheads="1"/>
          </p:cNvPicPr>
          <p:nvPr/>
        </p:nvPicPr>
        <p:blipFill>
          <a:blip r:embed="rId4" cstate="print"/>
          <a:srcRect/>
          <a:stretch>
            <a:fillRect/>
          </a:stretch>
        </p:blipFill>
        <p:spPr bwMode="auto">
          <a:xfrm>
            <a:off x="1839132" y="7308304"/>
            <a:ext cx="1596714" cy="1133698"/>
          </a:xfrm>
          <a:prstGeom prst="rect">
            <a:avLst/>
          </a:prstGeom>
          <a:noFill/>
          <a:ln w="9525">
            <a:noFill/>
            <a:miter lim="800000"/>
            <a:headEnd/>
            <a:tailEnd/>
          </a:ln>
        </p:spPr>
      </p:pic>
      <p:sp>
        <p:nvSpPr>
          <p:cNvPr id="48" name="TekstSylinder 47"/>
          <p:cNvSpPr txBox="1"/>
          <p:nvPr/>
        </p:nvSpPr>
        <p:spPr>
          <a:xfrm>
            <a:off x="1779662" y="8460432"/>
            <a:ext cx="1656184" cy="369332"/>
          </a:xfrm>
          <a:prstGeom prst="rect">
            <a:avLst/>
          </a:prstGeom>
          <a:noFill/>
        </p:spPr>
        <p:txBody>
          <a:bodyPr wrap="square" rtlCol="0">
            <a:spAutoFit/>
          </a:bodyPr>
          <a:lstStyle/>
          <a:p>
            <a:pPr algn="ctr"/>
            <a:r>
              <a:rPr lang="en-US" smtClean="0"/>
              <a:t>BTR-80</a:t>
            </a:r>
            <a:endParaRPr lang="en-US"/>
          </a:p>
        </p:txBody>
      </p:sp>
      <p:sp>
        <p:nvSpPr>
          <p:cNvPr id="49" name="Tittel 1"/>
          <p:cNvSpPr txBox="1">
            <a:spLocks/>
          </p:cNvSpPr>
          <p:nvPr/>
        </p:nvSpPr>
        <p:spPr>
          <a:xfrm>
            <a:off x="0" y="467544"/>
            <a:ext cx="5143500" cy="504056"/>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smtClean="0">
                <a:ln>
                  <a:noFill/>
                </a:ln>
                <a:solidFill>
                  <a:schemeClr val="tx1"/>
                </a:solidFill>
                <a:effectLst/>
                <a:uLnTx/>
                <a:uFillTx/>
                <a:latin typeface="Arial Black" pitchFamily="34" charset="0"/>
                <a:ea typeface="+mj-ea"/>
                <a:cs typeface="+mj-cs"/>
              </a:rPr>
              <a:t>Motorized Battalion</a:t>
            </a:r>
            <a:endParaRPr kumimoji="0" lang="en-US" sz="3200" b="0" i="0" u="none" strike="noStrike" kern="1200" cap="none" spc="0" normalizeH="0" baseline="0">
              <a:ln>
                <a:noFill/>
              </a:ln>
              <a:solidFill>
                <a:schemeClr val="tx1"/>
              </a:solidFill>
              <a:effectLst/>
              <a:uLnTx/>
              <a:uFillTx/>
              <a:latin typeface="Arial Black" pitchFamily="34" charset="0"/>
              <a:ea typeface="+mj-ea"/>
              <a:cs typeface="+mj-cs"/>
            </a:endParaRPr>
          </a:p>
        </p:txBody>
      </p:sp>
      <p:sp>
        <p:nvSpPr>
          <p:cNvPr id="36" name="TekstSylinder 35"/>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43" name="TekstSylinder 42">
            <a:hlinkClick r:id="rId5"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44" name="TekstSylinder 43">
            <a:hlinkClick r:id="rId6"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Artillery Battalion</a:t>
            </a:r>
            <a:endParaRPr lang="en-US"/>
          </a:p>
        </p:txBody>
      </p:sp>
      <p:sp>
        <p:nvSpPr>
          <p:cNvPr id="3" name="Rektangel 2"/>
          <p:cNvSpPr/>
          <p:nvPr/>
        </p:nvSpPr>
        <p:spPr>
          <a:xfrm>
            <a:off x="1779662" y="1547664"/>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Artillery BN</a:t>
            </a:r>
            <a:endParaRPr lang="en-US" sz="1200">
              <a:latin typeface="Arial Black" pitchFamily="34" charset="0"/>
            </a:endParaRPr>
          </a:p>
        </p:txBody>
      </p:sp>
      <p:sp>
        <p:nvSpPr>
          <p:cNvPr id="4" name="Rektangel 3"/>
          <p:cNvSpPr/>
          <p:nvPr/>
        </p:nvSpPr>
        <p:spPr>
          <a:xfrm>
            <a:off x="276354" y="2987824"/>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Artillery Battery</a:t>
            </a:r>
            <a:endParaRPr lang="en-US" sz="1200">
              <a:latin typeface="Arial Black" pitchFamily="34" charset="0"/>
            </a:endParaRPr>
          </a:p>
        </p:txBody>
      </p:sp>
      <p:grpSp>
        <p:nvGrpSpPr>
          <p:cNvPr id="5" name="Gruppe 38"/>
          <p:cNvGrpSpPr/>
          <p:nvPr/>
        </p:nvGrpSpPr>
        <p:grpSpPr>
          <a:xfrm>
            <a:off x="594203" y="5034841"/>
            <a:ext cx="1609123" cy="761295"/>
            <a:chOff x="555526" y="4572000"/>
            <a:chExt cx="1795732" cy="876156"/>
          </a:xfrm>
        </p:grpSpPr>
        <p:sp>
          <p:nvSpPr>
            <p:cNvPr id="6" name="Rektangel 5"/>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mtClean="0">
                  <a:latin typeface="Arial Black" pitchFamily="34" charset="0"/>
                </a:rPr>
                <a:t>Artillery Section</a:t>
              </a:r>
              <a:endParaRPr lang="en-US" sz="1200" b="1">
                <a:latin typeface="Arial Black" pitchFamily="34" charset="0"/>
              </a:endParaRPr>
            </a:p>
          </p:txBody>
        </p:sp>
        <p:sp>
          <p:nvSpPr>
            <p:cNvPr id="7" name="TekstSylinder 6"/>
            <p:cNvSpPr txBox="1"/>
            <p:nvPr/>
          </p:nvSpPr>
          <p:spPr>
            <a:xfrm>
              <a:off x="1467312" y="5164786"/>
              <a:ext cx="883946" cy="283370"/>
            </a:xfrm>
            <a:prstGeom prst="rect">
              <a:avLst/>
            </a:prstGeom>
            <a:noFill/>
          </p:spPr>
          <p:txBody>
            <a:bodyPr wrap="square" rtlCol="0">
              <a:spAutoFit/>
            </a:bodyPr>
            <a:lstStyle/>
            <a:p>
              <a:r>
                <a:rPr lang="en-US" sz="1000" smtClean="0">
                  <a:solidFill>
                    <a:schemeClr val="bg1"/>
                  </a:solidFill>
                </a:rPr>
                <a:t>3x Arty</a:t>
              </a:r>
              <a:endParaRPr lang="en-US" sz="1000">
                <a:solidFill>
                  <a:schemeClr val="bg1"/>
                </a:solidFill>
              </a:endParaRPr>
            </a:p>
          </p:txBody>
        </p:sp>
      </p:grpSp>
      <p:cxnSp>
        <p:nvCxnSpPr>
          <p:cNvPr id="8" name="Rett linje 7"/>
          <p:cNvCxnSpPr>
            <a:stCxn id="14" idx="2"/>
            <a:endCxn id="6" idx="0"/>
          </p:cNvCxnSpPr>
          <p:nvPr/>
        </p:nvCxnSpPr>
        <p:spPr>
          <a:xfrm>
            <a:off x="1265230" y="4012704"/>
            <a:ext cx="6486" cy="10221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ktangel 8"/>
          <p:cNvSpPr/>
          <p:nvPr/>
        </p:nvSpPr>
        <p:spPr>
          <a:xfrm>
            <a:off x="3075806" y="2987824"/>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Logistics Company</a:t>
            </a:r>
            <a:endParaRPr lang="en-US" sz="1200">
              <a:latin typeface="Arial Black" pitchFamily="34" charset="0"/>
            </a:endParaRPr>
          </a:p>
        </p:txBody>
      </p:sp>
      <p:grpSp>
        <p:nvGrpSpPr>
          <p:cNvPr id="10" name="Gruppe 24"/>
          <p:cNvGrpSpPr/>
          <p:nvPr/>
        </p:nvGrpSpPr>
        <p:grpSpPr>
          <a:xfrm>
            <a:off x="3075806" y="4932040"/>
            <a:ext cx="1553495" cy="767997"/>
            <a:chOff x="555526" y="4572000"/>
            <a:chExt cx="1717019" cy="921596"/>
          </a:xfrm>
        </p:grpSpPr>
        <p:sp>
          <p:nvSpPr>
            <p:cNvPr id="11" name="Rektangel 10"/>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Ammo Platoon</a:t>
              </a:r>
              <a:endParaRPr lang="en-US" sz="1200">
                <a:latin typeface="Arial Black" pitchFamily="34" charset="0"/>
              </a:endParaRPr>
            </a:p>
          </p:txBody>
        </p:sp>
        <p:sp>
          <p:nvSpPr>
            <p:cNvPr id="12" name="TekstSylinder 11"/>
            <p:cNvSpPr txBox="1"/>
            <p:nvPr/>
          </p:nvSpPr>
          <p:spPr>
            <a:xfrm>
              <a:off x="990003" y="5198131"/>
              <a:ext cx="1282542" cy="295465"/>
            </a:xfrm>
            <a:prstGeom prst="rect">
              <a:avLst/>
            </a:prstGeom>
            <a:noFill/>
          </p:spPr>
          <p:txBody>
            <a:bodyPr wrap="square" rtlCol="0">
              <a:spAutoFit/>
            </a:bodyPr>
            <a:lstStyle/>
            <a:p>
              <a:r>
                <a:rPr lang="en-US" sz="1000" smtClean="0">
                  <a:solidFill>
                    <a:schemeClr val="bg1"/>
                  </a:solidFill>
                </a:rPr>
                <a:t>3x Supply trucks</a:t>
              </a:r>
              <a:endParaRPr lang="en-US" sz="1000">
                <a:solidFill>
                  <a:schemeClr val="bg1"/>
                </a:solidFill>
              </a:endParaRPr>
            </a:p>
          </p:txBody>
        </p:sp>
      </p:grpSp>
      <p:sp>
        <p:nvSpPr>
          <p:cNvPr id="13" name="Rektangel 12"/>
          <p:cNvSpPr/>
          <p:nvPr/>
        </p:nvSpPr>
        <p:spPr>
          <a:xfrm>
            <a:off x="428754" y="3140224"/>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Artillery Battery</a:t>
            </a:r>
            <a:endParaRPr lang="en-US" sz="1200">
              <a:latin typeface="Arial Black" pitchFamily="34" charset="0"/>
            </a:endParaRPr>
          </a:p>
        </p:txBody>
      </p:sp>
      <p:sp>
        <p:nvSpPr>
          <p:cNvPr id="14" name="Rektangel 13"/>
          <p:cNvSpPr/>
          <p:nvPr/>
        </p:nvSpPr>
        <p:spPr>
          <a:xfrm>
            <a:off x="581154" y="3292624"/>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Artillery Battery</a:t>
            </a:r>
            <a:endParaRPr lang="en-US" sz="1200">
              <a:latin typeface="Arial Black" pitchFamily="34" charset="0"/>
            </a:endParaRPr>
          </a:p>
        </p:txBody>
      </p:sp>
      <p:grpSp>
        <p:nvGrpSpPr>
          <p:cNvPr id="15" name="Gruppe 38"/>
          <p:cNvGrpSpPr/>
          <p:nvPr/>
        </p:nvGrpSpPr>
        <p:grpSpPr>
          <a:xfrm>
            <a:off x="746603" y="5187241"/>
            <a:ext cx="1609123" cy="761295"/>
            <a:chOff x="555526" y="4572000"/>
            <a:chExt cx="1795732" cy="876156"/>
          </a:xfrm>
        </p:grpSpPr>
        <p:sp>
          <p:nvSpPr>
            <p:cNvPr id="16" name="Rektangel 15"/>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mtClean="0">
                  <a:latin typeface="Arial Black" pitchFamily="34" charset="0"/>
                </a:rPr>
                <a:t>Artillery Section</a:t>
              </a:r>
              <a:endParaRPr lang="en-US" sz="1200" b="1">
                <a:latin typeface="Arial Black" pitchFamily="34" charset="0"/>
              </a:endParaRPr>
            </a:p>
          </p:txBody>
        </p:sp>
        <p:sp>
          <p:nvSpPr>
            <p:cNvPr id="17" name="TekstSylinder 16"/>
            <p:cNvSpPr txBox="1"/>
            <p:nvPr/>
          </p:nvSpPr>
          <p:spPr>
            <a:xfrm>
              <a:off x="1467312" y="5164786"/>
              <a:ext cx="883946" cy="283370"/>
            </a:xfrm>
            <a:prstGeom prst="rect">
              <a:avLst/>
            </a:prstGeom>
            <a:noFill/>
          </p:spPr>
          <p:txBody>
            <a:bodyPr wrap="square" rtlCol="0">
              <a:spAutoFit/>
            </a:bodyPr>
            <a:lstStyle/>
            <a:p>
              <a:r>
                <a:rPr lang="en-US" sz="1000" smtClean="0">
                  <a:solidFill>
                    <a:schemeClr val="bg1"/>
                  </a:solidFill>
                </a:rPr>
                <a:t>3x Arty</a:t>
              </a:r>
              <a:endParaRPr lang="en-US" sz="1000">
                <a:solidFill>
                  <a:schemeClr val="bg1"/>
                </a:solidFill>
              </a:endParaRPr>
            </a:p>
          </p:txBody>
        </p:sp>
      </p:grpSp>
      <p:grpSp>
        <p:nvGrpSpPr>
          <p:cNvPr id="18" name="Gruppe 24"/>
          <p:cNvGrpSpPr/>
          <p:nvPr/>
        </p:nvGrpSpPr>
        <p:grpSpPr>
          <a:xfrm>
            <a:off x="3228206" y="5084440"/>
            <a:ext cx="1553495" cy="767997"/>
            <a:chOff x="555526" y="4572000"/>
            <a:chExt cx="1717019" cy="921596"/>
          </a:xfrm>
        </p:grpSpPr>
        <p:sp>
          <p:nvSpPr>
            <p:cNvPr id="19" name="Rektangel 18"/>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Ammo Platoon</a:t>
              </a:r>
              <a:endParaRPr lang="en-US" sz="1200">
                <a:latin typeface="Arial Black" pitchFamily="34" charset="0"/>
              </a:endParaRPr>
            </a:p>
          </p:txBody>
        </p:sp>
        <p:sp>
          <p:nvSpPr>
            <p:cNvPr id="20" name="TekstSylinder 19"/>
            <p:cNvSpPr txBox="1"/>
            <p:nvPr/>
          </p:nvSpPr>
          <p:spPr>
            <a:xfrm>
              <a:off x="990003" y="5198131"/>
              <a:ext cx="1282542" cy="295465"/>
            </a:xfrm>
            <a:prstGeom prst="rect">
              <a:avLst/>
            </a:prstGeom>
            <a:noFill/>
          </p:spPr>
          <p:txBody>
            <a:bodyPr wrap="square" rtlCol="0">
              <a:spAutoFit/>
            </a:bodyPr>
            <a:lstStyle/>
            <a:p>
              <a:r>
                <a:rPr lang="en-US" sz="1000" smtClean="0">
                  <a:solidFill>
                    <a:schemeClr val="bg1"/>
                  </a:solidFill>
                </a:rPr>
                <a:t>3x Supply trucks</a:t>
              </a:r>
              <a:endParaRPr lang="en-US" sz="1000">
                <a:solidFill>
                  <a:schemeClr val="bg1"/>
                </a:solidFill>
              </a:endParaRPr>
            </a:p>
          </p:txBody>
        </p:sp>
      </p:grpSp>
      <p:grpSp>
        <p:nvGrpSpPr>
          <p:cNvPr id="21" name="Gruppe 24"/>
          <p:cNvGrpSpPr/>
          <p:nvPr/>
        </p:nvGrpSpPr>
        <p:grpSpPr>
          <a:xfrm>
            <a:off x="3380606" y="5236840"/>
            <a:ext cx="1553495" cy="767997"/>
            <a:chOff x="555526" y="4572000"/>
            <a:chExt cx="1717019" cy="921596"/>
          </a:xfrm>
        </p:grpSpPr>
        <p:sp>
          <p:nvSpPr>
            <p:cNvPr id="22" name="Rektangel 21"/>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Ammo Platoon</a:t>
              </a:r>
              <a:endParaRPr lang="en-US" sz="1200">
                <a:latin typeface="Arial Black" pitchFamily="34" charset="0"/>
              </a:endParaRPr>
            </a:p>
          </p:txBody>
        </p:sp>
        <p:sp>
          <p:nvSpPr>
            <p:cNvPr id="23" name="TekstSylinder 22"/>
            <p:cNvSpPr txBox="1"/>
            <p:nvPr/>
          </p:nvSpPr>
          <p:spPr>
            <a:xfrm>
              <a:off x="990003" y="5198131"/>
              <a:ext cx="1282542" cy="295465"/>
            </a:xfrm>
            <a:prstGeom prst="rect">
              <a:avLst/>
            </a:prstGeom>
            <a:noFill/>
          </p:spPr>
          <p:txBody>
            <a:bodyPr wrap="square" rtlCol="0">
              <a:spAutoFit/>
            </a:bodyPr>
            <a:lstStyle/>
            <a:p>
              <a:r>
                <a:rPr lang="en-US" sz="1000" smtClean="0">
                  <a:solidFill>
                    <a:schemeClr val="bg1"/>
                  </a:solidFill>
                </a:rPr>
                <a:t>3x Ammo trucks</a:t>
              </a:r>
              <a:endParaRPr lang="en-US" sz="1000">
                <a:solidFill>
                  <a:schemeClr val="bg1"/>
                </a:solidFill>
              </a:endParaRPr>
            </a:p>
          </p:txBody>
        </p:sp>
      </p:grpSp>
      <p:cxnSp>
        <p:nvCxnSpPr>
          <p:cNvPr id="24" name="Rett linje 23"/>
          <p:cNvCxnSpPr>
            <a:stCxn id="9" idx="2"/>
            <a:endCxn id="11" idx="0"/>
          </p:cNvCxnSpPr>
          <p:nvPr/>
        </p:nvCxnSpPr>
        <p:spPr>
          <a:xfrm>
            <a:off x="3759882" y="3707904"/>
            <a:ext cx="1" cy="12241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098" name="Picture 2"/>
          <p:cNvPicPr>
            <a:picLocks noChangeAspect="1" noChangeArrowheads="1"/>
          </p:cNvPicPr>
          <p:nvPr/>
        </p:nvPicPr>
        <p:blipFill>
          <a:blip r:embed="rId2" cstate="print"/>
          <a:srcRect/>
          <a:stretch>
            <a:fillRect/>
          </a:stretch>
        </p:blipFill>
        <p:spPr bwMode="auto">
          <a:xfrm>
            <a:off x="285770" y="6572264"/>
            <a:ext cx="1500180" cy="913535"/>
          </a:xfrm>
          <a:prstGeom prst="rect">
            <a:avLst/>
          </a:prstGeom>
          <a:noFill/>
          <a:ln w="9525">
            <a:noFill/>
            <a:miter lim="800000"/>
            <a:headEnd/>
            <a:tailEnd/>
          </a:ln>
        </p:spPr>
      </p:pic>
      <p:sp>
        <p:nvSpPr>
          <p:cNvPr id="28" name="TekstSylinder 27"/>
          <p:cNvSpPr txBox="1"/>
          <p:nvPr/>
        </p:nvSpPr>
        <p:spPr>
          <a:xfrm>
            <a:off x="266720" y="7584766"/>
            <a:ext cx="1512942" cy="276999"/>
          </a:xfrm>
          <a:prstGeom prst="rect">
            <a:avLst/>
          </a:prstGeom>
          <a:noFill/>
        </p:spPr>
        <p:txBody>
          <a:bodyPr wrap="square" rtlCol="0">
            <a:spAutoFit/>
          </a:bodyPr>
          <a:lstStyle/>
          <a:p>
            <a:pPr algn="ctr"/>
            <a:r>
              <a:rPr lang="en-US" sz="1200" b="1" smtClean="0"/>
              <a:t>SPH 2S19 Msta</a:t>
            </a:r>
            <a:endParaRPr lang="en-US" sz="1200" b="1"/>
          </a:p>
        </p:txBody>
      </p:sp>
      <p:pic>
        <p:nvPicPr>
          <p:cNvPr id="4099" name="Picture 3"/>
          <p:cNvPicPr>
            <a:picLocks noChangeAspect="1" noChangeArrowheads="1"/>
          </p:cNvPicPr>
          <p:nvPr/>
        </p:nvPicPr>
        <p:blipFill>
          <a:blip r:embed="rId3" cstate="print"/>
          <a:srcRect/>
          <a:stretch>
            <a:fillRect/>
          </a:stretch>
        </p:blipFill>
        <p:spPr bwMode="auto">
          <a:xfrm>
            <a:off x="1928826" y="6584634"/>
            <a:ext cx="1368152" cy="930142"/>
          </a:xfrm>
          <a:prstGeom prst="rect">
            <a:avLst/>
          </a:prstGeom>
          <a:noFill/>
          <a:ln w="9525">
            <a:noFill/>
            <a:miter lim="800000"/>
            <a:headEnd/>
            <a:tailEnd/>
          </a:ln>
        </p:spPr>
      </p:pic>
      <p:sp>
        <p:nvSpPr>
          <p:cNvPr id="30" name="TekstSylinder 29"/>
          <p:cNvSpPr txBox="1"/>
          <p:nvPr/>
        </p:nvSpPr>
        <p:spPr>
          <a:xfrm>
            <a:off x="1857388" y="7584766"/>
            <a:ext cx="1362434" cy="276999"/>
          </a:xfrm>
          <a:prstGeom prst="rect">
            <a:avLst/>
          </a:prstGeom>
          <a:noFill/>
        </p:spPr>
        <p:txBody>
          <a:bodyPr wrap="square" rtlCol="0">
            <a:spAutoFit/>
          </a:bodyPr>
          <a:lstStyle/>
          <a:p>
            <a:pPr algn="ctr"/>
            <a:r>
              <a:rPr lang="en-US" sz="1200" b="1" smtClean="0"/>
              <a:t>SPH 2S3 Akatsia</a:t>
            </a:r>
            <a:endParaRPr lang="en-US" sz="1200" b="1"/>
          </a:p>
        </p:txBody>
      </p:sp>
      <p:pic>
        <p:nvPicPr>
          <p:cNvPr id="4100" name="Picture 4"/>
          <p:cNvPicPr>
            <a:picLocks noChangeAspect="1" noChangeArrowheads="1"/>
          </p:cNvPicPr>
          <p:nvPr/>
        </p:nvPicPr>
        <p:blipFill>
          <a:blip r:embed="rId4" cstate="print"/>
          <a:srcRect/>
          <a:stretch>
            <a:fillRect/>
          </a:stretch>
        </p:blipFill>
        <p:spPr bwMode="auto">
          <a:xfrm>
            <a:off x="3363838" y="6562724"/>
            <a:ext cx="1192920" cy="958403"/>
          </a:xfrm>
          <a:prstGeom prst="rect">
            <a:avLst/>
          </a:prstGeom>
          <a:noFill/>
          <a:ln w="9525">
            <a:noFill/>
            <a:miter lim="800000"/>
            <a:headEnd/>
            <a:tailEnd/>
          </a:ln>
        </p:spPr>
      </p:pic>
      <p:sp>
        <p:nvSpPr>
          <p:cNvPr id="32" name="TekstSylinder 31"/>
          <p:cNvSpPr txBox="1"/>
          <p:nvPr/>
        </p:nvSpPr>
        <p:spPr>
          <a:xfrm>
            <a:off x="3393996" y="7584766"/>
            <a:ext cx="1265986" cy="461665"/>
          </a:xfrm>
          <a:prstGeom prst="rect">
            <a:avLst/>
          </a:prstGeom>
          <a:noFill/>
        </p:spPr>
        <p:txBody>
          <a:bodyPr wrap="square" rtlCol="0">
            <a:spAutoFit/>
          </a:bodyPr>
          <a:lstStyle/>
          <a:p>
            <a:pPr algn="ctr"/>
            <a:r>
              <a:rPr lang="en-US" sz="1200" b="1" smtClean="0"/>
              <a:t>SPH 2S1 Gvodzika</a:t>
            </a:r>
            <a:endParaRPr lang="en-US" sz="1200" b="1"/>
          </a:p>
        </p:txBody>
      </p:sp>
      <p:pic>
        <p:nvPicPr>
          <p:cNvPr id="33" name="Picture 3"/>
          <p:cNvPicPr>
            <a:picLocks noChangeAspect="1" noChangeArrowheads="1"/>
          </p:cNvPicPr>
          <p:nvPr/>
        </p:nvPicPr>
        <p:blipFill>
          <a:blip r:embed="rId5" cstate="print"/>
          <a:srcRect/>
          <a:stretch>
            <a:fillRect/>
          </a:stretch>
        </p:blipFill>
        <p:spPr bwMode="auto">
          <a:xfrm>
            <a:off x="1785932" y="8001024"/>
            <a:ext cx="1142472" cy="747783"/>
          </a:xfrm>
          <a:prstGeom prst="rect">
            <a:avLst/>
          </a:prstGeom>
          <a:noFill/>
          <a:ln w="9525">
            <a:noFill/>
            <a:miter lim="800000"/>
            <a:headEnd/>
            <a:tailEnd/>
          </a:ln>
        </p:spPr>
      </p:pic>
      <p:sp>
        <p:nvSpPr>
          <p:cNvPr id="34" name="TekstSylinder 33"/>
          <p:cNvSpPr txBox="1"/>
          <p:nvPr/>
        </p:nvSpPr>
        <p:spPr>
          <a:xfrm>
            <a:off x="1347614" y="8682335"/>
            <a:ext cx="2296276" cy="261610"/>
          </a:xfrm>
          <a:prstGeom prst="rect">
            <a:avLst/>
          </a:prstGeom>
          <a:noFill/>
        </p:spPr>
        <p:txBody>
          <a:bodyPr wrap="square" rtlCol="0">
            <a:spAutoFit/>
          </a:bodyPr>
          <a:lstStyle/>
          <a:p>
            <a:pPr algn="ctr"/>
            <a:r>
              <a:rPr lang="en-US" sz="1100" b="1" smtClean="0"/>
              <a:t>Transport URAL-4320-31 Armored</a:t>
            </a:r>
            <a:endParaRPr lang="en-US" sz="1100" b="1"/>
          </a:p>
        </p:txBody>
      </p:sp>
      <p:cxnSp>
        <p:nvCxnSpPr>
          <p:cNvPr id="35" name="Rett linje 34"/>
          <p:cNvCxnSpPr>
            <a:endCxn id="4" idx="0"/>
          </p:cNvCxnSpPr>
          <p:nvPr/>
        </p:nvCxnSpPr>
        <p:spPr>
          <a:xfrm flipH="1">
            <a:off x="960430" y="2699133"/>
            <a:ext cx="3546" cy="2886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Rett linje 39"/>
          <p:cNvCxnSpPr>
            <a:endCxn id="9" idx="0"/>
          </p:cNvCxnSpPr>
          <p:nvPr/>
        </p:nvCxnSpPr>
        <p:spPr>
          <a:xfrm>
            <a:off x="3759506" y="2701887"/>
            <a:ext cx="376" cy="2859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Rett linje 45"/>
          <p:cNvCxnSpPr>
            <a:stCxn id="3" idx="2"/>
          </p:cNvCxnSpPr>
          <p:nvPr/>
        </p:nvCxnSpPr>
        <p:spPr>
          <a:xfrm flipH="1">
            <a:off x="2462270" y="2339752"/>
            <a:ext cx="1468" cy="3538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Rett linje 50"/>
          <p:cNvCxnSpPr/>
          <p:nvPr/>
        </p:nvCxnSpPr>
        <p:spPr>
          <a:xfrm flipV="1">
            <a:off x="962788" y="2699133"/>
            <a:ext cx="2799472" cy="6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kstSylinder 38"/>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41" name="TekstSylinder 40">
            <a:hlinkClick r:id="rId6"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42" name="TekstSylinder 41">
            <a:hlinkClick r:id="rId7"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0" y="467544"/>
            <a:ext cx="5143500" cy="576064"/>
          </a:xfrm>
        </p:spPr>
        <p:txBody>
          <a:bodyPr/>
          <a:lstStyle/>
          <a:p>
            <a:r>
              <a:rPr lang="en-US" smtClean="0"/>
              <a:t>Version control</a:t>
            </a:r>
            <a:endParaRPr lang="en-US"/>
          </a:p>
        </p:txBody>
      </p:sp>
      <p:sp>
        <p:nvSpPr>
          <p:cNvPr id="37" name="TekstSylinder 36">
            <a:hlinkClick r:id="rId2"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38" name="TekstSylinder 37">
            <a:hlinkClick r:id="rId3"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graphicFrame>
        <p:nvGraphicFramePr>
          <p:cNvPr id="42" name="Tabell 41"/>
          <p:cNvGraphicFramePr>
            <a:graphicFrameLocks noGrp="1"/>
          </p:cNvGraphicFramePr>
          <p:nvPr/>
        </p:nvGraphicFramePr>
        <p:xfrm>
          <a:off x="0" y="1259638"/>
          <a:ext cx="5143500" cy="7560833"/>
        </p:xfrm>
        <a:graphic>
          <a:graphicData uri="http://schemas.openxmlformats.org/drawingml/2006/table">
            <a:tbl>
              <a:tblPr firstRow="1" bandRow="1">
                <a:tableStyleId>{073A0DAA-6AF3-43AB-8588-CEC1D06C72B9}</a:tableStyleId>
              </a:tblPr>
              <a:tblGrid>
                <a:gridCol w="1203598"/>
                <a:gridCol w="936104"/>
                <a:gridCol w="3003798"/>
              </a:tblGrid>
              <a:tr h="276297">
                <a:tc>
                  <a:txBody>
                    <a:bodyPr/>
                    <a:lstStyle/>
                    <a:p>
                      <a:r>
                        <a:rPr lang="en-US" sz="1200" noProof="0" dirty="0" smtClean="0"/>
                        <a:t>Version</a:t>
                      </a:r>
                      <a:r>
                        <a:rPr lang="en-US" sz="1200" baseline="0" noProof="0" dirty="0" smtClean="0"/>
                        <a:t> number</a:t>
                      </a:r>
                      <a:endParaRPr lang="en-US" sz="1200" noProof="0" dirty="0"/>
                    </a:p>
                  </a:txBody>
                  <a:tcPr/>
                </a:tc>
                <a:tc>
                  <a:txBody>
                    <a:bodyPr/>
                    <a:lstStyle/>
                    <a:p>
                      <a:r>
                        <a:rPr lang="en-US" sz="1200" noProof="0" smtClean="0"/>
                        <a:t>Date</a:t>
                      </a:r>
                      <a:endParaRPr lang="en-US" sz="1200" noProof="0"/>
                    </a:p>
                  </a:txBody>
                  <a:tcPr/>
                </a:tc>
                <a:tc>
                  <a:txBody>
                    <a:bodyPr/>
                    <a:lstStyle/>
                    <a:p>
                      <a:r>
                        <a:rPr lang="en-US" sz="1200" noProof="0" smtClean="0"/>
                        <a:t>Information changed</a:t>
                      </a:r>
                      <a:endParaRPr lang="en-US" sz="1200" noProof="0"/>
                    </a:p>
                  </a:txBody>
                  <a:tcPr/>
                </a:tc>
              </a:tr>
              <a:tr h="520324">
                <a:tc>
                  <a:txBody>
                    <a:bodyPr/>
                    <a:lstStyle/>
                    <a:p>
                      <a:r>
                        <a:rPr lang="en-US" sz="1200" noProof="0" smtClean="0"/>
                        <a:t>0.4</a:t>
                      </a:r>
                      <a:r>
                        <a:rPr lang="en-US" sz="1200" baseline="0" noProof="0" smtClean="0"/>
                        <a:t> (DRAFT)</a:t>
                      </a:r>
                      <a:endParaRPr lang="en-US" sz="1200" noProof="0"/>
                    </a:p>
                  </a:txBody>
                  <a:tcPr/>
                </a:tc>
                <a:tc>
                  <a:txBody>
                    <a:bodyPr/>
                    <a:lstStyle/>
                    <a:p>
                      <a:r>
                        <a:rPr lang="en-US" sz="1200" noProof="0" smtClean="0"/>
                        <a:t>2020-04-25</a:t>
                      </a:r>
                      <a:endParaRPr lang="en-US" sz="1200" noProof="0"/>
                    </a:p>
                  </a:txBody>
                  <a:tcPr/>
                </a:tc>
                <a:tc>
                  <a:txBody>
                    <a:bodyPr/>
                    <a:lstStyle/>
                    <a:p>
                      <a:r>
                        <a:rPr lang="en-US" sz="1200" noProof="0" dirty="0" smtClean="0"/>
                        <a:t>Finished</a:t>
                      </a:r>
                      <a:r>
                        <a:rPr lang="en-US" sz="1200" baseline="0" noProof="0" dirty="0" smtClean="0"/>
                        <a:t> Air Defense Forces (ADF)</a:t>
                      </a:r>
                    </a:p>
                  </a:txBody>
                  <a:tcPr/>
                </a:tc>
              </a:tr>
              <a:tr h="520324">
                <a:tc>
                  <a:txBody>
                    <a:bodyPr/>
                    <a:lstStyle/>
                    <a:p>
                      <a:r>
                        <a:rPr lang="en-US" sz="1200" noProof="0" smtClean="0"/>
                        <a:t>0.5 (DRAFT)</a:t>
                      </a:r>
                      <a:endParaRPr lang="en-US" sz="1200" noProof="0"/>
                    </a:p>
                  </a:txBody>
                  <a:tcPr/>
                </a:tc>
                <a:tc>
                  <a:txBody>
                    <a:bodyPr/>
                    <a:lstStyle/>
                    <a:p>
                      <a:r>
                        <a:rPr lang="en-US" sz="1200" noProof="0" smtClean="0"/>
                        <a:t>2020-05-06</a:t>
                      </a:r>
                      <a:endParaRPr lang="en-US" sz="1200" noProof="0"/>
                    </a:p>
                  </a:txBody>
                  <a:tcPr/>
                </a:tc>
                <a:tc>
                  <a:txBody>
                    <a:bodyPr/>
                    <a:lstStyle/>
                    <a:p>
                      <a:r>
                        <a:rPr lang="en-US" sz="1200" noProof="0" smtClean="0"/>
                        <a:t>Corrected errors after feedback</a:t>
                      </a:r>
                      <a:endParaRPr lang="en-US" sz="1200" noProof="0"/>
                    </a:p>
                  </a:txBody>
                  <a:tcPr/>
                </a:tc>
              </a:tr>
              <a:tr h="520324">
                <a:tc>
                  <a:txBody>
                    <a:bodyPr/>
                    <a:lstStyle/>
                    <a:p>
                      <a:r>
                        <a:rPr lang="en-US" sz="1200" noProof="0" smtClean="0"/>
                        <a:t>1.0</a:t>
                      </a:r>
                      <a:endParaRPr lang="en-US" sz="1200" noProof="0"/>
                    </a:p>
                  </a:txBody>
                  <a:tcPr/>
                </a:tc>
                <a:tc>
                  <a:txBody>
                    <a:bodyPr/>
                    <a:lstStyle/>
                    <a:p>
                      <a:r>
                        <a:rPr lang="en-US" sz="1200" noProof="0" smtClean="0"/>
                        <a:t>2020-05-07</a:t>
                      </a:r>
                      <a:endParaRPr lang="en-US" sz="1200" noProof="0"/>
                    </a:p>
                  </a:txBody>
                  <a:tcPr/>
                </a:tc>
                <a:tc>
                  <a:txBody>
                    <a:bodyPr/>
                    <a:lstStyle/>
                    <a:p>
                      <a:r>
                        <a:rPr lang="en-US" sz="1200" noProof="0" smtClean="0"/>
                        <a:t>Official release</a:t>
                      </a:r>
                      <a:endParaRPr lang="en-US" sz="1200" noProof="0"/>
                    </a:p>
                  </a:txBody>
                  <a:tcPr/>
                </a:tc>
              </a:tr>
              <a:tr h="520324">
                <a:tc>
                  <a:txBody>
                    <a:bodyPr/>
                    <a:lstStyle/>
                    <a:p>
                      <a:r>
                        <a:rPr lang="en-US" sz="1200" noProof="0" smtClean="0"/>
                        <a:t>1.1</a:t>
                      </a:r>
                      <a:endParaRPr lang="en-US" sz="1200" noProof="0"/>
                    </a:p>
                  </a:txBody>
                  <a:tcPr/>
                </a:tc>
                <a:tc>
                  <a:txBody>
                    <a:bodyPr/>
                    <a:lstStyle/>
                    <a:p>
                      <a:endParaRPr lang="en-US" sz="1200" noProof="0"/>
                    </a:p>
                  </a:txBody>
                  <a:tcPr/>
                </a:tc>
                <a:tc>
                  <a:txBody>
                    <a:bodyPr/>
                    <a:lstStyle/>
                    <a:p>
                      <a:r>
                        <a:rPr lang="en-US" sz="1200" noProof="0" dirty="0" smtClean="0"/>
                        <a:t>Corrected</a:t>
                      </a:r>
                      <a:r>
                        <a:rPr lang="en-US" sz="1200" baseline="0" noProof="0" dirty="0" smtClean="0"/>
                        <a:t> picture of BMP 2 and 3.</a:t>
                      </a:r>
                      <a:endParaRPr lang="en-US" sz="1200" noProof="0" dirty="0"/>
                    </a:p>
                  </a:txBody>
                  <a:tcPr/>
                </a:tc>
              </a:tr>
              <a:tr h="520324">
                <a:tc>
                  <a:txBody>
                    <a:bodyPr/>
                    <a:lstStyle/>
                    <a:p>
                      <a:r>
                        <a:rPr lang="en-US" sz="1200" noProof="0" smtClean="0"/>
                        <a:t>2.0</a:t>
                      </a:r>
                      <a:endParaRPr lang="en-US" sz="1200" noProof="0"/>
                    </a:p>
                  </a:txBody>
                  <a:tcPr/>
                </a:tc>
                <a:tc>
                  <a:txBody>
                    <a:bodyPr/>
                    <a:lstStyle/>
                    <a:p>
                      <a:r>
                        <a:rPr lang="en-US" sz="1200" noProof="0" smtClean="0"/>
                        <a:t>2021-11-16</a:t>
                      </a:r>
                      <a:endParaRPr lang="en-US" sz="1200" noProof="0"/>
                    </a:p>
                  </a:txBody>
                  <a:tcPr/>
                </a:tc>
                <a:tc>
                  <a:txBody>
                    <a:bodyPr/>
                    <a:lstStyle/>
                    <a:p>
                      <a:r>
                        <a:rPr lang="en-US" sz="1200" noProof="0" smtClean="0"/>
                        <a:t>Changed author from</a:t>
                      </a:r>
                      <a:r>
                        <a:rPr lang="en-US" sz="1200" baseline="0" noProof="0" smtClean="0"/>
                        <a:t> VIS to VID</a:t>
                      </a:r>
                      <a:endParaRPr lang="en-US" sz="1200" noProof="0"/>
                    </a:p>
                  </a:txBody>
                  <a:tcPr/>
                </a:tc>
              </a:tr>
              <a:tr h="520324">
                <a:tc>
                  <a:txBody>
                    <a:bodyPr/>
                    <a:lstStyle/>
                    <a:p>
                      <a:endParaRPr lang="en-US" sz="1200" noProof="0"/>
                    </a:p>
                  </a:txBody>
                  <a:tcPr/>
                </a:tc>
                <a:tc>
                  <a:txBody>
                    <a:bodyPr/>
                    <a:lstStyle/>
                    <a:p>
                      <a:endParaRPr lang="en-US" sz="1200" noProof="0"/>
                    </a:p>
                  </a:txBody>
                  <a:tcPr/>
                </a:tc>
                <a:tc>
                  <a:txBody>
                    <a:bodyPr/>
                    <a:lstStyle/>
                    <a:p>
                      <a:endParaRPr lang="en-US" sz="1200" noProof="0"/>
                    </a:p>
                  </a:txBody>
                  <a:tcPr/>
                </a:tc>
              </a:tr>
              <a:tr h="520324">
                <a:tc>
                  <a:txBody>
                    <a:bodyPr/>
                    <a:lstStyle/>
                    <a:p>
                      <a:endParaRPr lang="en-US" sz="1200" noProof="0"/>
                    </a:p>
                  </a:txBody>
                  <a:tcPr/>
                </a:tc>
                <a:tc>
                  <a:txBody>
                    <a:bodyPr/>
                    <a:lstStyle/>
                    <a:p>
                      <a:endParaRPr lang="en-US" sz="1200" noProof="0"/>
                    </a:p>
                  </a:txBody>
                  <a:tcPr/>
                </a:tc>
                <a:tc>
                  <a:txBody>
                    <a:bodyPr/>
                    <a:lstStyle/>
                    <a:p>
                      <a:endParaRPr lang="en-US" sz="1200" noProof="0"/>
                    </a:p>
                  </a:txBody>
                  <a:tcPr/>
                </a:tc>
              </a:tr>
              <a:tr h="520324">
                <a:tc>
                  <a:txBody>
                    <a:bodyPr/>
                    <a:lstStyle/>
                    <a:p>
                      <a:endParaRPr lang="en-US" sz="1200" noProof="0"/>
                    </a:p>
                  </a:txBody>
                  <a:tcPr/>
                </a:tc>
                <a:tc>
                  <a:txBody>
                    <a:bodyPr/>
                    <a:lstStyle/>
                    <a:p>
                      <a:endParaRPr lang="en-US" sz="1200" noProof="0"/>
                    </a:p>
                  </a:txBody>
                  <a:tcPr/>
                </a:tc>
                <a:tc>
                  <a:txBody>
                    <a:bodyPr/>
                    <a:lstStyle/>
                    <a:p>
                      <a:endParaRPr lang="en-US" sz="1200" noProof="0"/>
                    </a:p>
                  </a:txBody>
                  <a:tcPr/>
                </a:tc>
              </a:tr>
              <a:tr h="520324">
                <a:tc>
                  <a:txBody>
                    <a:bodyPr/>
                    <a:lstStyle/>
                    <a:p>
                      <a:endParaRPr lang="en-US" sz="1200" noProof="0"/>
                    </a:p>
                  </a:txBody>
                  <a:tcPr/>
                </a:tc>
                <a:tc>
                  <a:txBody>
                    <a:bodyPr/>
                    <a:lstStyle/>
                    <a:p>
                      <a:endParaRPr lang="en-US" sz="1200" noProof="0"/>
                    </a:p>
                  </a:txBody>
                  <a:tcPr/>
                </a:tc>
                <a:tc>
                  <a:txBody>
                    <a:bodyPr/>
                    <a:lstStyle/>
                    <a:p>
                      <a:endParaRPr lang="en-US" sz="1200" noProof="0"/>
                    </a:p>
                  </a:txBody>
                  <a:tcPr/>
                </a:tc>
              </a:tr>
              <a:tr h="520324">
                <a:tc>
                  <a:txBody>
                    <a:bodyPr/>
                    <a:lstStyle/>
                    <a:p>
                      <a:endParaRPr lang="en-US" sz="1200" noProof="0"/>
                    </a:p>
                  </a:txBody>
                  <a:tcPr/>
                </a:tc>
                <a:tc>
                  <a:txBody>
                    <a:bodyPr/>
                    <a:lstStyle/>
                    <a:p>
                      <a:endParaRPr lang="en-US" sz="1200" noProof="0"/>
                    </a:p>
                  </a:txBody>
                  <a:tcPr/>
                </a:tc>
                <a:tc>
                  <a:txBody>
                    <a:bodyPr/>
                    <a:lstStyle/>
                    <a:p>
                      <a:endParaRPr lang="en-US" sz="1200" noProof="0"/>
                    </a:p>
                  </a:txBody>
                  <a:tcPr/>
                </a:tc>
              </a:tr>
              <a:tr h="520324">
                <a:tc>
                  <a:txBody>
                    <a:bodyPr/>
                    <a:lstStyle/>
                    <a:p>
                      <a:endParaRPr lang="en-US" sz="1200" noProof="0"/>
                    </a:p>
                  </a:txBody>
                  <a:tcPr/>
                </a:tc>
                <a:tc>
                  <a:txBody>
                    <a:bodyPr/>
                    <a:lstStyle/>
                    <a:p>
                      <a:endParaRPr lang="en-US" sz="1200" noProof="0"/>
                    </a:p>
                  </a:txBody>
                  <a:tcPr/>
                </a:tc>
                <a:tc>
                  <a:txBody>
                    <a:bodyPr/>
                    <a:lstStyle/>
                    <a:p>
                      <a:endParaRPr lang="en-US" sz="1200" noProof="0"/>
                    </a:p>
                  </a:txBody>
                  <a:tcPr/>
                </a:tc>
              </a:tr>
              <a:tr h="520324">
                <a:tc>
                  <a:txBody>
                    <a:bodyPr/>
                    <a:lstStyle/>
                    <a:p>
                      <a:endParaRPr lang="en-US" sz="1200" noProof="0"/>
                    </a:p>
                  </a:txBody>
                  <a:tcPr/>
                </a:tc>
                <a:tc>
                  <a:txBody>
                    <a:bodyPr/>
                    <a:lstStyle/>
                    <a:p>
                      <a:endParaRPr lang="en-US" sz="1200" noProof="0"/>
                    </a:p>
                  </a:txBody>
                  <a:tcPr/>
                </a:tc>
                <a:tc>
                  <a:txBody>
                    <a:bodyPr/>
                    <a:lstStyle/>
                    <a:p>
                      <a:endParaRPr lang="en-US" sz="1200" noProof="0"/>
                    </a:p>
                  </a:txBody>
                  <a:tcPr/>
                </a:tc>
              </a:tr>
              <a:tr h="520324">
                <a:tc>
                  <a:txBody>
                    <a:bodyPr/>
                    <a:lstStyle/>
                    <a:p>
                      <a:endParaRPr lang="en-US" sz="1200" noProof="0"/>
                    </a:p>
                  </a:txBody>
                  <a:tcPr/>
                </a:tc>
                <a:tc>
                  <a:txBody>
                    <a:bodyPr/>
                    <a:lstStyle/>
                    <a:p>
                      <a:endParaRPr lang="en-US" sz="1200" noProof="0"/>
                    </a:p>
                  </a:txBody>
                  <a:tcPr/>
                </a:tc>
                <a:tc>
                  <a:txBody>
                    <a:bodyPr/>
                    <a:lstStyle/>
                    <a:p>
                      <a:endParaRPr lang="en-US" sz="1200" noProof="0"/>
                    </a:p>
                  </a:txBody>
                  <a:tcPr/>
                </a:tc>
              </a:tr>
              <a:tr h="520324">
                <a:tc>
                  <a:txBody>
                    <a:bodyPr/>
                    <a:lstStyle/>
                    <a:p>
                      <a:endParaRPr lang="en-US" sz="1200" noProof="0"/>
                    </a:p>
                  </a:txBody>
                  <a:tcPr/>
                </a:tc>
                <a:tc>
                  <a:txBody>
                    <a:bodyPr/>
                    <a:lstStyle/>
                    <a:p>
                      <a:endParaRPr lang="en-US" sz="1200" noProof="0" dirty="0"/>
                    </a:p>
                  </a:txBody>
                  <a:tcPr/>
                </a:tc>
                <a:tc>
                  <a:txBody>
                    <a:bodyPr/>
                    <a:lstStyle/>
                    <a:p>
                      <a:endParaRPr lang="en-US" sz="1200" noProof="0" dirty="0"/>
                    </a:p>
                  </a:txBody>
                  <a:tcPr/>
                </a:tc>
              </a:tr>
            </a:tbl>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0" y="467544"/>
            <a:ext cx="5143500" cy="864096"/>
          </a:xfrm>
        </p:spPr>
        <p:txBody>
          <a:bodyPr/>
          <a:lstStyle/>
          <a:p>
            <a:r>
              <a:rPr lang="en-US" smtClean="0"/>
              <a:t>Surface-to-Surface Missile Regiment</a:t>
            </a:r>
            <a:endParaRPr lang="en-US"/>
          </a:p>
        </p:txBody>
      </p:sp>
      <p:sp>
        <p:nvSpPr>
          <p:cNvPr id="4" name="Rektangel 3"/>
          <p:cNvSpPr/>
          <p:nvPr/>
        </p:nvSpPr>
        <p:spPr>
          <a:xfrm>
            <a:off x="2657853" y="1403648"/>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SSM Regiment</a:t>
            </a:r>
            <a:endParaRPr lang="en-US" sz="1200">
              <a:latin typeface="Arial Black" pitchFamily="34" charset="0"/>
            </a:endParaRPr>
          </a:p>
        </p:txBody>
      </p:sp>
      <p:sp>
        <p:nvSpPr>
          <p:cNvPr id="7" name="Rektangel 6"/>
          <p:cNvSpPr/>
          <p:nvPr/>
        </p:nvSpPr>
        <p:spPr>
          <a:xfrm>
            <a:off x="2657853" y="3000364"/>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SSM Missile BN</a:t>
            </a:r>
            <a:endParaRPr lang="en-US" sz="1200">
              <a:latin typeface="Arial Black" pitchFamily="34" charset="0"/>
            </a:endParaRPr>
          </a:p>
        </p:txBody>
      </p:sp>
      <p:sp>
        <p:nvSpPr>
          <p:cNvPr id="8" name="Rektangel 7"/>
          <p:cNvSpPr/>
          <p:nvPr/>
        </p:nvSpPr>
        <p:spPr>
          <a:xfrm>
            <a:off x="1932643" y="4614532"/>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SSM Missile Battery</a:t>
            </a:r>
            <a:endParaRPr lang="en-US" sz="1200">
              <a:latin typeface="Arial Black" pitchFamily="34" charset="0"/>
            </a:endParaRPr>
          </a:p>
        </p:txBody>
      </p:sp>
      <p:sp>
        <p:nvSpPr>
          <p:cNvPr id="9" name="TekstSylinder 8"/>
          <p:cNvSpPr txBox="1"/>
          <p:nvPr/>
        </p:nvSpPr>
        <p:spPr>
          <a:xfrm>
            <a:off x="0" y="6072198"/>
            <a:ext cx="2928940" cy="1169551"/>
          </a:xfrm>
          <a:prstGeom prst="rect">
            <a:avLst/>
          </a:prstGeom>
          <a:noFill/>
        </p:spPr>
        <p:txBody>
          <a:bodyPr wrap="square" rtlCol="0">
            <a:spAutoFit/>
          </a:bodyPr>
          <a:lstStyle/>
          <a:p>
            <a:r>
              <a:rPr lang="en-US" sz="1400" dirty="0" smtClean="0"/>
              <a:t>SSM Battery:</a:t>
            </a:r>
          </a:p>
          <a:p>
            <a:r>
              <a:rPr lang="en-US" sz="1400" dirty="0" smtClean="0"/>
              <a:t>2x TEL (launcher vehicles) per battery</a:t>
            </a:r>
          </a:p>
          <a:p>
            <a:r>
              <a:rPr lang="en-US" sz="1400" dirty="0" smtClean="0"/>
              <a:t>+ 1x Transport </a:t>
            </a:r>
            <a:r>
              <a:rPr lang="en-US" sz="1400" dirty="0" smtClean="0"/>
              <a:t>URAL-4320T (Warhead)</a:t>
            </a:r>
          </a:p>
          <a:p>
            <a:r>
              <a:rPr lang="en-US" sz="1400" dirty="0" smtClean="0"/>
              <a:t>+2x Fuel truck (rocket fuel) ATZ-10</a:t>
            </a:r>
            <a:endParaRPr lang="en-US" sz="1400" dirty="0"/>
          </a:p>
        </p:txBody>
      </p:sp>
      <p:sp>
        <p:nvSpPr>
          <p:cNvPr id="10" name="Rektangel 9"/>
          <p:cNvSpPr/>
          <p:nvPr/>
        </p:nvSpPr>
        <p:spPr>
          <a:xfrm>
            <a:off x="2085043" y="4766932"/>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SSM Battery</a:t>
            </a:r>
            <a:endParaRPr lang="en-US" sz="1200">
              <a:latin typeface="Arial Black" pitchFamily="34" charset="0"/>
            </a:endParaRPr>
          </a:p>
        </p:txBody>
      </p:sp>
      <p:sp>
        <p:nvSpPr>
          <p:cNvPr id="14" name="Rektangel 13"/>
          <p:cNvSpPr/>
          <p:nvPr/>
        </p:nvSpPr>
        <p:spPr>
          <a:xfrm>
            <a:off x="3753351" y="4614532"/>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Headquarter platoon</a:t>
            </a:r>
            <a:endParaRPr lang="en-US" sz="1200">
              <a:latin typeface="Arial Black" pitchFamily="34" charset="0"/>
            </a:endParaRPr>
          </a:p>
        </p:txBody>
      </p:sp>
      <p:sp>
        <p:nvSpPr>
          <p:cNvPr id="15" name="Rektangel 14"/>
          <p:cNvSpPr/>
          <p:nvPr/>
        </p:nvSpPr>
        <p:spPr>
          <a:xfrm>
            <a:off x="2810253" y="3152764"/>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SSM BN</a:t>
            </a:r>
            <a:endParaRPr lang="en-US" sz="1200">
              <a:latin typeface="Arial Black" pitchFamily="34" charset="0"/>
            </a:endParaRPr>
          </a:p>
        </p:txBody>
      </p:sp>
      <p:cxnSp>
        <p:nvCxnSpPr>
          <p:cNvPr id="17" name="Rett linje 16"/>
          <p:cNvCxnSpPr>
            <a:stCxn id="15" idx="2"/>
          </p:cNvCxnSpPr>
          <p:nvPr/>
        </p:nvCxnSpPr>
        <p:spPr>
          <a:xfrm>
            <a:off x="3494329" y="3944852"/>
            <a:ext cx="4795" cy="4613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a:stCxn id="8" idx="0"/>
          </p:cNvCxnSpPr>
          <p:nvPr/>
        </p:nvCxnSpPr>
        <p:spPr>
          <a:xfrm flipV="1">
            <a:off x="2616719" y="4411633"/>
            <a:ext cx="469" cy="2028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a:stCxn id="14" idx="0"/>
          </p:cNvCxnSpPr>
          <p:nvPr/>
        </p:nvCxnSpPr>
        <p:spPr>
          <a:xfrm flipV="1">
            <a:off x="4437427" y="4405313"/>
            <a:ext cx="1601" cy="2092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flipV="1">
            <a:off x="2614483" y="4409556"/>
            <a:ext cx="1825459" cy="2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Rett linje 25"/>
          <p:cNvCxnSpPr>
            <a:stCxn id="4" idx="2"/>
            <a:endCxn id="7" idx="0"/>
          </p:cNvCxnSpPr>
          <p:nvPr/>
        </p:nvCxnSpPr>
        <p:spPr>
          <a:xfrm rot="5400000">
            <a:off x="2939615" y="2598050"/>
            <a:ext cx="804628"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170" name="Picture 2"/>
          <p:cNvPicPr>
            <a:picLocks noChangeAspect="1" noChangeArrowheads="1"/>
          </p:cNvPicPr>
          <p:nvPr/>
        </p:nvPicPr>
        <p:blipFill>
          <a:blip r:embed="rId2" cstate="print"/>
          <a:srcRect/>
          <a:stretch>
            <a:fillRect/>
          </a:stretch>
        </p:blipFill>
        <p:spPr bwMode="auto">
          <a:xfrm>
            <a:off x="1" y="7856866"/>
            <a:ext cx="1214428" cy="672315"/>
          </a:xfrm>
          <a:prstGeom prst="rect">
            <a:avLst/>
          </a:prstGeom>
          <a:noFill/>
          <a:ln w="9525">
            <a:noFill/>
            <a:miter lim="800000"/>
            <a:headEnd/>
            <a:tailEnd/>
          </a:ln>
        </p:spPr>
      </p:pic>
      <p:sp>
        <p:nvSpPr>
          <p:cNvPr id="18" name="TekstSylinder 17"/>
          <p:cNvSpPr txBox="1"/>
          <p:nvPr/>
        </p:nvSpPr>
        <p:spPr>
          <a:xfrm>
            <a:off x="-71456" y="8560386"/>
            <a:ext cx="1492770" cy="169277"/>
          </a:xfrm>
          <a:prstGeom prst="rect">
            <a:avLst/>
          </a:prstGeom>
          <a:noFill/>
        </p:spPr>
        <p:txBody>
          <a:bodyPr wrap="square" lIns="0" tIns="0" rIns="0" bIns="0" rtlCol="0">
            <a:spAutoFit/>
          </a:bodyPr>
          <a:lstStyle/>
          <a:p>
            <a:pPr algn="ctr"/>
            <a:r>
              <a:rPr lang="en-US" sz="1100" b="1" dirty="0" smtClean="0"/>
              <a:t>SCUD B Launcher (TEL)</a:t>
            </a:r>
            <a:endParaRPr lang="en-US" sz="1100" b="1" dirty="0"/>
          </a:p>
        </p:txBody>
      </p:sp>
      <p:pic>
        <p:nvPicPr>
          <p:cNvPr id="33" name="Picture 4"/>
          <p:cNvPicPr>
            <a:picLocks noChangeAspect="1" noChangeArrowheads="1"/>
          </p:cNvPicPr>
          <p:nvPr/>
        </p:nvPicPr>
        <p:blipFill>
          <a:blip r:embed="rId3" cstate="print"/>
          <a:srcRect t="5061"/>
          <a:stretch>
            <a:fillRect/>
          </a:stretch>
        </p:blipFill>
        <p:spPr bwMode="auto">
          <a:xfrm>
            <a:off x="1395405" y="7858148"/>
            <a:ext cx="1063652" cy="683839"/>
          </a:xfrm>
          <a:prstGeom prst="rect">
            <a:avLst/>
          </a:prstGeom>
          <a:noFill/>
          <a:ln w="9525">
            <a:noFill/>
            <a:miter lim="800000"/>
            <a:headEnd/>
            <a:tailEnd/>
          </a:ln>
        </p:spPr>
      </p:pic>
      <p:sp>
        <p:nvSpPr>
          <p:cNvPr id="34" name="TekstSylinder 33"/>
          <p:cNvSpPr txBox="1"/>
          <p:nvPr/>
        </p:nvSpPr>
        <p:spPr>
          <a:xfrm>
            <a:off x="1238242" y="8610958"/>
            <a:ext cx="1637134" cy="261610"/>
          </a:xfrm>
          <a:prstGeom prst="rect">
            <a:avLst/>
          </a:prstGeom>
          <a:noFill/>
        </p:spPr>
        <p:txBody>
          <a:bodyPr wrap="square" rtlCol="0">
            <a:spAutoFit/>
          </a:bodyPr>
          <a:lstStyle/>
          <a:p>
            <a:r>
              <a:rPr lang="en-US" sz="1100" b="1" dirty="0" smtClean="0"/>
              <a:t>Transport URAL-4320T</a:t>
            </a:r>
            <a:endParaRPr lang="en-US" sz="1100" b="1" dirty="0"/>
          </a:p>
        </p:txBody>
      </p:sp>
      <p:pic>
        <p:nvPicPr>
          <p:cNvPr id="35" name="Picture 5"/>
          <p:cNvPicPr>
            <a:picLocks noChangeAspect="1" noChangeArrowheads="1"/>
          </p:cNvPicPr>
          <p:nvPr/>
        </p:nvPicPr>
        <p:blipFill>
          <a:blip r:embed="rId4" cstate="print"/>
          <a:srcRect t="6816"/>
          <a:stretch>
            <a:fillRect/>
          </a:stretch>
        </p:blipFill>
        <p:spPr bwMode="auto">
          <a:xfrm>
            <a:off x="2609851" y="7843089"/>
            <a:ext cx="1071570" cy="698898"/>
          </a:xfrm>
          <a:prstGeom prst="rect">
            <a:avLst/>
          </a:prstGeom>
          <a:noFill/>
          <a:ln w="12700">
            <a:noFill/>
            <a:miter lim="800000"/>
            <a:headEnd/>
            <a:tailEnd/>
          </a:ln>
          <a:effectLst/>
        </p:spPr>
      </p:pic>
      <p:sp>
        <p:nvSpPr>
          <p:cNvPr id="36" name="TekstSylinder 35"/>
          <p:cNvSpPr txBox="1"/>
          <p:nvPr/>
        </p:nvSpPr>
        <p:spPr>
          <a:xfrm>
            <a:off x="2495552" y="8515378"/>
            <a:ext cx="1343769" cy="261610"/>
          </a:xfrm>
          <a:prstGeom prst="rect">
            <a:avLst/>
          </a:prstGeom>
          <a:noFill/>
        </p:spPr>
        <p:txBody>
          <a:bodyPr wrap="square" rtlCol="0">
            <a:spAutoFit/>
          </a:bodyPr>
          <a:lstStyle/>
          <a:p>
            <a:pPr algn="ctr"/>
            <a:r>
              <a:rPr lang="en-US" sz="1100" b="1" dirty="0" smtClean="0"/>
              <a:t>CP URAL-375 PBU</a:t>
            </a:r>
            <a:endParaRPr lang="en-US" sz="1100" b="1" dirty="0"/>
          </a:p>
        </p:txBody>
      </p:sp>
      <p:sp>
        <p:nvSpPr>
          <p:cNvPr id="37" name="TekstSylinder 36"/>
          <p:cNvSpPr txBox="1"/>
          <p:nvPr/>
        </p:nvSpPr>
        <p:spPr>
          <a:xfrm>
            <a:off x="3214710" y="6072198"/>
            <a:ext cx="2143122" cy="523220"/>
          </a:xfrm>
          <a:prstGeom prst="rect">
            <a:avLst/>
          </a:prstGeom>
          <a:noFill/>
        </p:spPr>
        <p:txBody>
          <a:bodyPr wrap="square" rtlCol="0">
            <a:spAutoFit/>
          </a:bodyPr>
          <a:lstStyle/>
          <a:p>
            <a:r>
              <a:rPr lang="en-US" sz="1400" dirty="0" smtClean="0"/>
              <a:t>Headquarter platoon</a:t>
            </a:r>
          </a:p>
          <a:p>
            <a:r>
              <a:rPr lang="en-US" sz="1400" dirty="0" smtClean="0"/>
              <a:t>3x CP URAL-375 PBU</a:t>
            </a:r>
            <a:endParaRPr lang="en-US" sz="1400" dirty="0"/>
          </a:p>
        </p:txBody>
      </p:sp>
      <p:sp>
        <p:nvSpPr>
          <p:cNvPr id="25" name="TekstSylinder 24"/>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38" name="TekstSylinder 37"/>
          <p:cNvSpPr txBox="1"/>
          <p:nvPr/>
        </p:nvSpPr>
        <p:spPr>
          <a:xfrm>
            <a:off x="75980" y="1723579"/>
            <a:ext cx="3071834" cy="3170099"/>
          </a:xfrm>
          <a:prstGeom prst="rect">
            <a:avLst/>
          </a:prstGeom>
          <a:noFill/>
        </p:spPr>
        <p:txBody>
          <a:bodyPr wrap="square" rtlCol="0">
            <a:spAutoFit/>
          </a:bodyPr>
          <a:lstStyle/>
          <a:p>
            <a:r>
              <a:rPr lang="en-US" sz="1000" dirty="0" smtClean="0"/>
              <a:t>- The SSM Regiment supports the Corps, </a:t>
            </a:r>
          </a:p>
          <a:p>
            <a:r>
              <a:rPr lang="en-US" sz="1000" dirty="0" smtClean="0"/>
              <a:t>and is a Corps high value target.</a:t>
            </a:r>
          </a:p>
          <a:p>
            <a:r>
              <a:rPr lang="en-US" sz="1000" dirty="0" smtClean="0"/>
              <a:t>- SSM Regiment will support offensive or defensive operations by attacking High Value Targets (logistical sites / </a:t>
            </a:r>
            <a:r>
              <a:rPr lang="en-US" sz="1000" dirty="0" err="1" smtClean="0"/>
              <a:t>headquartes</a:t>
            </a:r>
            <a:r>
              <a:rPr lang="en-US" sz="1000" dirty="0" smtClean="0"/>
              <a:t> /airfields /FARPs). </a:t>
            </a:r>
          </a:p>
          <a:p>
            <a:r>
              <a:rPr lang="en-US" sz="1000" dirty="0" smtClean="0"/>
              <a:t>- May be assigned to the Main Effort Division (offensive/defensive).</a:t>
            </a:r>
          </a:p>
          <a:p>
            <a:r>
              <a:rPr lang="en-US" sz="1000" dirty="0" smtClean="0"/>
              <a:t>- Will normally be placed in the Corps or Division area, protected by Corps/ Division Air Defense assets.</a:t>
            </a:r>
          </a:p>
          <a:p>
            <a:endParaRPr lang="en-US" sz="1000" b="1" dirty="0" smtClean="0"/>
          </a:p>
          <a:p>
            <a:r>
              <a:rPr lang="en-US" sz="1000" b="1" dirty="0" smtClean="0"/>
              <a:t>TOTAL:</a:t>
            </a:r>
          </a:p>
          <a:p>
            <a:r>
              <a:rPr lang="en-US" sz="1000" dirty="0" smtClean="0"/>
              <a:t>8x SCUDs </a:t>
            </a:r>
          </a:p>
          <a:p>
            <a:r>
              <a:rPr lang="en-US" sz="1000" dirty="0" smtClean="0"/>
              <a:t>4x Transport URAL-4320T</a:t>
            </a:r>
          </a:p>
          <a:p>
            <a:r>
              <a:rPr lang="en-US" sz="1000" dirty="0" smtClean="0"/>
              <a:t>6x CP URAL-375 </a:t>
            </a:r>
            <a:r>
              <a:rPr lang="en-US" sz="1000" dirty="0" smtClean="0"/>
              <a:t>PBU</a:t>
            </a:r>
          </a:p>
          <a:p>
            <a:r>
              <a:rPr lang="en-US" sz="1000" dirty="0" smtClean="0"/>
              <a:t>8x Fuel truck ATZ-10</a:t>
            </a:r>
            <a:endParaRPr lang="en-US" sz="1000" dirty="0" smtClean="0"/>
          </a:p>
          <a:p>
            <a:endParaRPr lang="en-US" sz="700" dirty="0" smtClean="0"/>
          </a:p>
          <a:p>
            <a:r>
              <a:rPr lang="en-US" sz="1000" dirty="0" smtClean="0"/>
              <a:t>The regiment consists of:</a:t>
            </a:r>
          </a:p>
          <a:p>
            <a:r>
              <a:rPr lang="en-US" sz="1000" dirty="0" smtClean="0"/>
              <a:t>2x Battalions</a:t>
            </a:r>
          </a:p>
          <a:p>
            <a:r>
              <a:rPr lang="en-US" sz="1000" dirty="0" smtClean="0"/>
              <a:t>Each battalion have 2x Missile batteries and 1x headquarter platoon.</a:t>
            </a:r>
            <a:endParaRPr lang="en-US" sz="1000" dirty="0"/>
          </a:p>
        </p:txBody>
      </p:sp>
      <p:sp>
        <p:nvSpPr>
          <p:cNvPr id="27" name="TekstSylinder 26">
            <a:hlinkClick r:id="rId5"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8" name="TekstSylinder 27">
            <a:hlinkClick r:id="rId6"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
        <p:nvSpPr>
          <p:cNvPr id="29" name="TekstSylinder 28"/>
          <p:cNvSpPr txBox="1"/>
          <p:nvPr/>
        </p:nvSpPr>
        <p:spPr>
          <a:xfrm>
            <a:off x="3714759" y="8596670"/>
            <a:ext cx="1656184" cy="261610"/>
          </a:xfrm>
          <a:prstGeom prst="rect">
            <a:avLst/>
          </a:prstGeom>
          <a:noFill/>
        </p:spPr>
        <p:txBody>
          <a:bodyPr wrap="square" rtlCol="0">
            <a:spAutoFit/>
          </a:bodyPr>
          <a:lstStyle/>
          <a:p>
            <a:pPr algn="ctr"/>
            <a:r>
              <a:rPr lang="en-US" sz="1100" b="1" dirty="0" smtClean="0"/>
              <a:t>Fuel Truck </a:t>
            </a:r>
            <a:r>
              <a:rPr lang="en-US" sz="1100" b="1" dirty="0" smtClean="0"/>
              <a:t>ATZ-10</a:t>
            </a:r>
            <a:endParaRPr lang="en-US" sz="1100" b="1" dirty="0"/>
          </a:p>
        </p:txBody>
      </p:sp>
      <p:pic>
        <p:nvPicPr>
          <p:cNvPr id="1026" name="Picture 2"/>
          <p:cNvPicPr>
            <a:picLocks noChangeAspect="1" noChangeArrowheads="1"/>
          </p:cNvPicPr>
          <p:nvPr/>
        </p:nvPicPr>
        <p:blipFill>
          <a:blip r:embed="rId7" cstate="print"/>
          <a:srcRect/>
          <a:stretch>
            <a:fillRect/>
          </a:stretch>
        </p:blipFill>
        <p:spPr bwMode="auto">
          <a:xfrm>
            <a:off x="3929073" y="7821724"/>
            <a:ext cx="1214428" cy="720004"/>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kstSylinder 22"/>
          <p:cNvSpPr txBox="1"/>
          <p:nvPr/>
        </p:nvSpPr>
        <p:spPr>
          <a:xfrm>
            <a:off x="0" y="1000100"/>
            <a:ext cx="3147814" cy="2192908"/>
          </a:xfrm>
          <a:prstGeom prst="rect">
            <a:avLst/>
          </a:prstGeom>
          <a:noFill/>
        </p:spPr>
        <p:txBody>
          <a:bodyPr wrap="square" rtlCol="0">
            <a:spAutoFit/>
          </a:bodyPr>
          <a:lstStyle/>
          <a:p>
            <a:r>
              <a:rPr lang="en-US" sz="1050" smtClean="0"/>
              <a:t>The Rocket Artillery Regiment supports  the Corps, and is a high value target.</a:t>
            </a:r>
          </a:p>
          <a:p>
            <a:endParaRPr lang="en-US" sz="1050" b="1" smtClean="0"/>
          </a:p>
          <a:p>
            <a:r>
              <a:rPr lang="en-US" sz="1050" b="1" smtClean="0"/>
              <a:t>TOTAL:</a:t>
            </a:r>
          </a:p>
          <a:p>
            <a:r>
              <a:rPr lang="en-US" sz="1050" smtClean="0"/>
              <a:t>4x SMERCH TEL</a:t>
            </a:r>
          </a:p>
          <a:p>
            <a:r>
              <a:rPr lang="en-US" sz="1050" smtClean="0"/>
              <a:t>4x URAGAN TEL</a:t>
            </a:r>
          </a:p>
          <a:p>
            <a:r>
              <a:rPr lang="en-US" sz="1050" smtClean="0"/>
              <a:t>4x Transport URAL-4320T</a:t>
            </a:r>
          </a:p>
          <a:p>
            <a:r>
              <a:rPr lang="en-US" sz="1050" smtClean="0"/>
              <a:t>6x CP URAL-375 PBU</a:t>
            </a:r>
          </a:p>
          <a:p>
            <a:endParaRPr lang="en-US" sz="1050" smtClean="0"/>
          </a:p>
          <a:p>
            <a:r>
              <a:rPr lang="en-US" sz="1050" smtClean="0"/>
              <a:t>The regiment consists of:</a:t>
            </a:r>
          </a:p>
          <a:p>
            <a:r>
              <a:rPr lang="en-US" sz="1050" smtClean="0"/>
              <a:t>2x Heavy rocket artillery Battalions</a:t>
            </a:r>
          </a:p>
          <a:p>
            <a:r>
              <a:rPr lang="en-US" sz="1050" smtClean="0"/>
              <a:t>Each battalion have 2x MLRS batteries and 1x headquarter platoon.</a:t>
            </a:r>
            <a:endParaRPr lang="en-US" sz="1050"/>
          </a:p>
        </p:txBody>
      </p:sp>
      <p:sp>
        <p:nvSpPr>
          <p:cNvPr id="2" name="Tittel 1"/>
          <p:cNvSpPr>
            <a:spLocks noGrp="1"/>
          </p:cNvSpPr>
          <p:nvPr>
            <p:ph type="title"/>
          </p:nvPr>
        </p:nvSpPr>
        <p:spPr/>
        <p:txBody>
          <a:bodyPr/>
          <a:lstStyle/>
          <a:p>
            <a:r>
              <a:rPr lang="en-US" sz="2400" smtClean="0"/>
              <a:t>Rocket Artillery Regiment</a:t>
            </a:r>
            <a:endParaRPr lang="en-US" sz="2400"/>
          </a:p>
        </p:txBody>
      </p:sp>
      <p:sp>
        <p:nvSpPr>
          <p:cNvPr id="4" name="Rektangel 3"/>
          <p:cNvSpPr/>
          <p:nvPr/>
        </p:nvSpPr>
        <p:spPr>
          <a:xfrm>
            <a:off x="1785932" y="1403648"/>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Rocket Artillery Regiment</a:t>
            </a:r>
            <a:endParaRPr lang="en-US" sz="1200">
              <a:latin typeface="Arial Black" pitchFamily="34" charset="0"/>
            </a:endParaRPr>
          </a:p>
        </p:txBody>
      </p:sp>
      <p:cxnSp>
        <p:nvCxnSpPr>
          <p:cNvPr id="26" name="Rett linje 25"/>
          <p:cNvCxnSpPr>
            <a:stCxn id="4" idx="2"/>
          </p:cNvCxnSpPr>
          <p:nvPr/>
        </p:nvCxnSpPr>
        <p:spPr>
          <a:xfrm rot="5400000">
            <a:off x="2067694" y="2598050"/>
            <a:ext cx="804628"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122" name="Picture 2"/>
          <p:cNvPicPr>
            <a:picLocks noChangeAspect="1" noChangeArrowheads="1"/>
          </p:cNvPicPr>
          <p:nvPr/>
        </p:nvPicPr>
        <p:blipFill>
          <a:blip r:embed="rId2" cstate="print"/>
          <a:srcRect t="751"/>
          <a:stretch>
            <a:fillRect/>
          </a:stretch>
        </p:blipFill>
        <p:spPr bwMode="auto">
          <a:xfrm>
            <a:off x="195486" y="7596336"/>
            <a:ext cx="1464570" cy="792088"/>
          </a:xfrm>
          <a:prstGeom prst="rect">
            <a:avLst/>
          </a:prstGeom>
          <a:noFill/>
          <a:ln w="9525">
            <a:noFill/>
            <a:miter lim="800000"/>
            <a:headEnd/>
            <a:tailEnd/>
          </a:ln>
        </p:spPr>
      </p:pic>
      <p:sp>
        <p:nvSpPr>
          <p:cNvPr id="8" name="TekstSylinder 7"/>
          <p:cNvSpPr txBox="1"/>
          <p:nvPr/>
        </p:nvSpPr>
        <p:spPr>
          <a:xfrm>
            <a:off x="0" y="8388424"/>
            <a:ext cx="1656184" cy="461665"/>
          </a:xfrm>
          <a:prstGeom prst="rect">
            <a:avLst/>
          </a:prstGeom>
          <a:noFill/>
        </p:spPr>
        <p:txBody>
          <a:bodyPr wrap="square" rtlCol="0">
            <a:spAutoFit/>
          </a:bodyPr>
          <a:lstStyle/>
          <a:p>
            <a:pPr algn="ctr"/>
            <a:r>
              <a:rPr lang="en-US" sz="1200" b="1" smtClean="0"/>
              <a:t>MLRS 9A52 SMERCH (TEL)</a:t>
            </a:r>
            <a:endParaRPr lang="en-US" sz="1200" b="1"/>
          </a:p>
        </p:txBody>
      </p:sp>
      <p:pic>
        <p:nvPicPr>
          <p:cNvPr id="5123" name="Picture 3"/>
          <p:cNvPicPr>
            <a:picLocks noChangeAspect="1" noChangeArrowheads="1"/>
          </p:cNvPicPr>
          <p:nvPr/>
        </p:nvPicPr>
        <p:blipFill>
          <a:blip r:embed="rId3" cstate="print"/>
          <a:srcRect/>
          <a:stretch>
            <a:fillRect/>
          </a:stretch>
        </p:blipFill>
        <p:spPr bwMode="auto">
          <a:xfrm>
            <a:off x="2096269" y="7596336"/>
            <a:ext cx="1166710" cy="772387"/>
          </a:xfrm>
          <a:prstGeom prst="rect">
            <a:avLst/>
          </a:prstGeom>
          <a:noFill/>
          <a:ln w="9525">
            <a:noFill/>
            <a:miter lim="800000"/>
            <a:headEnd/>
            <a:tailEnd/>
          </a:ln>
        </p:spPr>
      </p:pic>
      <p:sp>
        <p:nvSpPr>
          <p:cNvPr id="10" name="TekstSylinder 9"/>
          <p:cNvSpPr txBox="1"/>
          <p:nvPr/>
        </p:nvSpPr>
        <p:spPr>
          <a:xfrm>
            <a:off x="1880245" y="8382360"/>
            <a:ext cx="1656184" cy="461665"/>
          </a:xfrm>
          <a:prstGeom prst="rect">
            <a:avLst/>
          </a:prstGeom>
          <a:noFill/>
        </p:spPr>
        <p:txBody>
          <a:bodyPr wrap="square" rtlCol="0">
            <a:spAutoFit/>
          </a:bodyPr>
          <a:lstStyle/>
          <a:p>
            <a:pPr algn="ctr"/>
            <a:r>
              <a:rPr lang="en-US" sz="1200" b="1" smtClean="0"/>
              <a:t>MLRS 9K57 URAGAN BM-27 (TEL)</a:t>
            </a:r>
            <a:endParaRPr lang="en-US" sz="1200" b="1"/>
          </a:p>
        </p:txBody>
      </p:sp>
      <p:sp>
        <p:nvSpPr>
          <p:cNvPr id="11" name="Rektangel 10"/>
          <p:cNvSpPr/>
          <p:nvPr/>
        </p:nvSpPr>
        <p:spPr>
          <a:xfrm>
            <a:off x="1785932" y="3000364"/>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Rocket Artillery BN</a:t>
            </a:r>
            <a:endParaRPr lang="en-US" sz="1200">
              <a:latin typeface="Arial Black" pitchFamily="34" charset="0"/>
            </a:endParaRPr>
          </a:p>
        </p:txBody>
      </p:sp>
      <p:sp>
        <p:nvSpPr>
          <p:cNvPr id="12" name="Rektangel 11"/>
          <p:cNvSpPr/>
          <p:nvPr/>
        </p:nvSpPr>
        <p:spPr>
          <a:xfrm>
            <a:off x="1938332" y="3152764"/>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Heavy Rocket Artillery BN</a:t>
            </a:r>
            <a:endParaRPr lang="en-US" sz="1200">
              <a:latin typeface="Arial Black" pitchFamily="34" charset="0"/>
            </a:endParaRPr>
          </a:p>
        </p:txBody>
      </p:sp>
      <p:sp>
        <p:nvSpPr>
          <p:cNvPr id="13" name="Rektangel 12"/>
          <p:cNvSpPr/>
          <p:nvPr/>
        </p:nvSpPr>
        <p:spPr>
          <a:xfrm>
            <a:off x="71420" y="4143372"/>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Smerch Battery</a:t>
            </a:r>
            <a:endParaRPr lang="en-US" sz="1200">
              <a:latin typeface="Arial Black" pitchFamily="34" charset="0"/>
            </a:endParaRPr>
          </a:p>
        </p:txBody>
      </p:sp>
      <p:sp>
        <p:nvSpPr>
          <p:cNvPr id="14" name="Rektangel 13"/>
          <p:cNvSpPr/>
          <p:nvPr/>
        </p:nvSpPr>
        <p:spPr>
          <a:xfrm>
            <a:off x="1785932" y="4143372"/>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Uragan Battery</a:t>
            </a:r>
            <a:endParaRPr lang="en-US" sz="1200">
              <a:latin typeface="Arial Black" pitchFamily="34" charset="0"/>
            </a:endParaRPr>
          </a:p>
        </p:txBody>
      </p:sp>
      <p:sp>
        <p:nvSpPr>
          <p:cNvPr id="15" name="Rektangel 14"/>
          <p:cNvSpPr/>
          <p:nvPr/>
        </p:nvSpPr>
        <p:spPr>
          <a:xfrm>
            <a:off x="3500444" y="4143372"/>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Headquarter platoon</a:t>
            </a:r>
            <a:endParaRPr lang="en-US" sz="1200">
              <a:latin typeface="Arial Black" pitchFamily="34" charset="0"/>
            </a:endParaRPr>
          </a:p>
        </p:txBody>
      </p:sp>
      <p:pic>
        <p:nvPicPr>
          <p:cNvPr id="16" name="Picture 5"/>
          <p:cNvPicPr>
            <a:picLocks noChangeAspect="1" noChangeArrowheads="1"/>
          </p:cNvPicPr>
          <p:nvPr/>
        </p:nvPicPr>
        <p:blipFill>
          <a:blip r:embed="rId4" cstate="print"/>
          <a:srcRect t="10719"/>
          <a:stretch>
            <a:fillRect/>
          </a:stretch>
        </p:blipFill>
        <p:spPr bwMode="auto">
          <a:xfrm>
            <a:off x="3704828" y="7596336"/>
            <a:ext cx="1267542" cy="792088"/>
          </a:xfrm>
          <a:prstGeom prst="rect">
            <a:avLst/>
          </a:prstGeom>
          <a:noFill/>
          <a:ln w="12700">
            <a:noFill/>
            <a:miter lim="800000"/>
            <a:headEnd/>
            <a:tailEnd/>
          </a:ln>
          <a:effectLst/>
        </p:spPr>
      </p:pic>
      <p:sp>
        <p:nvSpPr>
          <p:cNvPr id="17" name="TekstSylinder 16"/>
          <p:cNvSpPr txBox="1"/>
          <p:nvPr/>
        </p:nvSpPr>
        <p:spPr>
          <a:xfrm>
            <a:off x="3632820" y="8388424"/>
            <a:ext cx="1341914" cy="276999"/>
          </a:xfrm>
          <a:prstGeom prst="rect">
            <a:avLst/>
          </a:prstGeom>
          <a:noFill/>
        </p:spPr>
        <p:txBody>
          <a:bodyPr wrap="square" rtlCol="0">
            <a:spAutoFit/>
          </a:bodyPr>
          <a:lstStyle/>
          <a:p>
            <a:pPr algn="r"/>
            <a:r>
              <a:rPr lang="en-US" sz="1200" b="1" smtClean="0"/>
              <a:t>CP URAL-375 PBU</a:t>
            </a:r>
            <a:endParaRPr lang="en-US" sz="1200" b="1"/>
          </a:p>
        </p:txBody>
      </p:sp>
      <p:sp>
        <p:nvSpPr>
          <p:cNvPr id="18" name="TekstSylinder 17"/>
          <p:cNvSpPr txBox="1"/>
          <p:nvPr/>
        </p:nvSpPr>
        <p:spPr>
          <a:xfrm>
            <a:off x="3500444" y="4860032"/>
            <a:ext cx="2714644" cy="523220"/>
          </a:xfrm>
          <a:prstGeom prst="rect">
            <a:avLst/>
          </a:prstGeom>
          <a:noFill/>
        </p:spPr>
        <p:txBody>
          <a:bodyPr wrap="square" rtlCol="0">
            <a:spAutoFit/>
          </a:bodyPr>
          <a:lstStyle/>
          <a:p>
            <a:r>
              <a:rPr lang="en-US" sz="1400" smtClean="0"/>
              <a:t>Headquarter platoon</a:t>
            </a:r>
          </a:p>
          <a:p>
            <a:r>
              <a:rPr lang="en-US" sz="1400" smtClean="0"/>
              <a:t>3x CP URAL-375 PBU</a:t>
            </a:r>
            <a:endParaRPr lang="en-US" sz="1400"/>
          </a:p>
        </p:txBody>
      </p:sp>
      <p:sp>
        <p:nvSpPr>
          <p:cNvPr id="19" name="TekstSylinder 18"/>
          <p:cNvSpPr txBox="1"/>
          <p:nvPr/>
        </p:nvSpPr>
        <p:spPr>
          <a:xfrm>
            <a:off x="1801322" y="4932040"/>
            <a:ext cx="1418500" cy="523220"/>
          </a:xfrm>
          <a:prstGeom prst="rect">
            <a:avLst/>
          </a:prstGeom>
          <a:noFill/>
        </p:spPr>
        <p:txBody>
          <a:bodyPr wrap="square" rtlCol="0">
            <a:spAutoFit/>
          </a:bodyPr>
          <a:lstStyle/>
          <a:p>
            <a:r>
              <a:rPr lang="en-US" sz="1400" smtClean="0"/>
              <a:t>2x URAGAN TEL</a:t>
            </a:r>
          </a:p>
          <a:p>
            <a:r>
              <a:rPr lang="en-US" sz="1400" smtClean="0"/>
              <a:t>1x URAL-4320T</a:t>
            </a:r>
            <a:endParaRPr lang="en-US" sz="1400"/>
          </a:p>
        </p:txBody>
      </p:sp>
      <p:sp>
        <p:nvSpPr>
          <p:cNvPr id="20" name="TekstSylinder 19"/>
          <p:cNvSpPr txBox="1"/>
          <p:nvPr/>
        </p:nvSpPr>
        <p:spPr>
          <a:xfrm>
            <a:off x="0" y="4860032"/>
            <a:ext cx="2714644" cy="738664"/>
          </a:xfrm>
          <a:prstGeom prst="rect">
            <a:avLst/>
          </a:prstGeom>
          <a:noFill/>
        </p:spPr>
        <p:txBody>
          <a:bodyPr wrap="square" rtlCol="0">
            <a:spAutoFit/>
          </a:bodyPr>
          <a:lstStyle/>
          <a:p>
            <a:r>
              <a:rPr lang="en-US" sz="1400" smtClean="0"/>
              <a:t>2x SMERCH TEL</a:t>
            </a:r>
          </a:p>
          <a:p>
            <a:r>
              <a:rPr lang="en-US" sz="1400" smtClean="0"/>
              <a:t>1x URAL-4320T</a:t>
            </a:r>
          </a:p>
          <a:p>
            <a:endParaRPr lang="en-US" sz="1400"/>
          </a:p>
        </p:txBody>
      </p:sp>
      <p:pic>
        <p:nvPicPr>
          <p:cNvPr id="21" name="Picture 4"/>
          <p:cNvPicPr>
            <a:picLocks noChangeAspect="1" noChangeArrowheads="1"/>
          </p:cNvPicPr>
          <p:nvPr/>
        </p:nvPicPr>
        <p:blipFill>
          <a:blip r:embed="rId5" cstate="print"/>
          <a:srcRect t="8269"/>
          <a:stretch>
            <a:fillRect/>
          </a:stretch>
        </p:blipFill>
        <p:spPr bwMode="auto">
          <a:xfrm>
            <a:off x="2139702" y="6516216"/>
            <a:ext cx="1285884" cy="798779"/>
          </a:xfrm>
          <a:prstGeom prst="rect">
            <a:avLst/>
          </a:prstGeom>
          <a:noFill/>
          <a:ln w="9525">
            <a:noFill/>
            <a:miter lim="800000"/>
            <a:headEnd/>
            <a:tailEnd/>
          </a:ln>
        </p:spPr>
      </p:pic>
      <p:sp>
        <p:nvSpPr>
          <p:cNvPr id="22" name="TekstSylinder 21"/>
          <p:cNvSpPr txBox="1"/>
          <p:nvPr/>
        </p:nvSpPr>
        <p:spPr>
          <a:xfrm>
            <a:off x="1995686" y="7236296"/>
            <a:ext cx="1656184" cy="276999"/>
          </a:xfrm>
          <a:prstGeom prst="rect">
            <a:avLst/>
          </a:prstGeom>
          <a:noFill/>
        </p:spPr>
        <p:txBody>
          <a:bodyPr wrap="square" rtlCol="0">
            <a:spAutoFit/>
          </a:bodyPr>
          <a:lstStyle/>
          <a:p>
            <a:pPr algn="ctr"/>
            <a:r>
              <a:rPr lang="en-US" sz="1200" b="1" smtClean="0"/>
              <a:t>Transport URAL-4320T</a:t>
            </a:r>
            <a:endParaRPr lang="en-US" sz="1200" b="1"/>
          </a:p>
        </p:txBody>
      </p:sp>
      <p:sp>
        <p:nvSpPr>
          <p:cNvPr id="24" name="TekstSylinder 23"/>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25" name="TekstSylinder 24">
            <a:hlinkClick r:id="rId6"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7" name="TekstSylinder 26">
            <a:hlinkClick r:id="rId7"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Rocket Artillery BN</a:t>
            </a:r>
            <a:endParaRPr lang="en-US"/>
          </a:p>
        </p:txBody>
      </p:sp>
      <p:pic>
        <p:nvPicPr>
          <p:cNvPr id="3074" name="Picture 2"/>
          <p:cNvPicPr>
            <a:picLocks noChangeAspect="1" noChangeArrowheads="1"/>
          </p:cNvPicPr>
          <p:nvPr/>
        </p:nvPicPr>
        <p:blipFill>
          <a:blip r:embed="rId2" cstate="print"/>
          <a:srcRect b="5755"/>
          <a:stretch>
            <a:fillRect/>
          </a:stretch>
        </p:blipFill>
        <p:spPr bwMode="auto">
          <a:xfrm>
            <a:off x="164319" y="7740352"/>
            <a:ext cx="1327311" cy="864096"/>
          </a:xfrm>
          <a:prstGeom prst="rect">
            <a:avLst/>
          </a:prstGeom>
          <a:noFill/>
          <a:ln w="9525">
            <a:noFill/>
            <a:miter lim="800000"/>
            <a:headEnd/>
            <a:tailEnd/>
          </a:ln>
        </p:spPr>
      </p:pic>
      <p:sp>
        <p:nvSpPr>
          <p:cNvPr id="4" name="TekstSylinder 3"/>
          <p:cNvSpPr txBox="1"/>
          <p:nvPr/>
        </p:nvSpPr>
        <p:spPr>
          <a:xfrm>
            <a:off x="0" y="8604448"/>
            <a:ext cx="1656184" cy="276999"/>
          </a:xfrm>
          <a:prstGeom prst="rect">
            <a:avLst/>
          </a:prstGeom>
          <a:noFill/>
        </p:spPr>
        <p:txBody>
          <a:bodyPr wrap="square" rtlCol="0">
            <a:spAutoFit/>
          </a:bodyPr>
          <a:lstStyle/>
          <a:p>
            <a:pPr algn="ctr"/>
            <a:r>
              <a:rPr lang="en-US" sz="1200" b="1" smtClean="0"/>
              <a:t>MLRS BM-21 GRAD</a:t>
            </a:r>
            <a:endParaRPr lang="en-US" sz="1200" b="1"/>
          </a:p>
        </p:txBody>
      </p:sp>
      <p:sp>
        <p:nvSpPr>
          <p:cNvPr id="5" name="Rektangel 4"/>
          <p:cNvSpPr/>
          <p:nvPr/>
        </p:nvSpPr>
        <p:spPr>
          <a:xfrm>
            <a:off x="1938332" y="1475656"/>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Rocket Artillery BN</a:t>
            </a:r>
            <a:endParaRPr lang="en-US" sz="1200">
              <a:latin typeface="Arial Black" pitchFamily="34" charset="0"/>
            </a:endParaRPr>
          </a:p>
        </p:txBody>
      </p:sp>
      <p:sp>
        <p:nvSpPr>
          <p:cNvPr id="6" name="Rektangel 5"/>
          <p:cNvSpPr/>
          <p:nvPr/>
        </p:nvSpPr>
        <p:spPr>
          <a:xfrm>
            <a:off x="642924" y="3180644"/>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Rocket Artillery Battery</a:t>
            </a:r>
            <a:endParaRPr lang="en-US" sz="1200">
              <a:latin typeface="Arial Black" pitchFamily="34" charset="0"/>
            </a:endParaRPr>
          </a:p>
        </p:txBody>
      </p:sp>
      <p:sp>
        <p:nvSpPr>
          <p:cNvPr id="7" name="Rektangel 6"/>
          <p:cNvSpPr/>
          <p:nvPr/>
        </p:nvSpPr>
        <p:spPr>
          <a:xfrm>
            <a:off x="2928940" y="3180644"/>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Headquarter platoon</a:t>
            </a:r>
            <a:endParaRPr lang="en-US" sz="1200">
              <a:latin typeface="Arial Black" pitchFamily="34" charset="0"/>
            </a:endParaRPr>
          </a:p>
        </p:txBody>
      </p:sp>
      <p:sp>
        <p:nvSpPr>
          <p:cNvPr id="8" name="TekstSylinder 7"/>
          <p:cNvSpPr txBox="1"/>
          <p:nvPr/>
        </p:nvSpPr>
        <p:spPr>
          <a:xfrm>
            <a:off x="2928940" y="3903004"/>
            <a:ext cx="2714644" cy="523220"/>
          </a:xfrm>
          <a:prstGeom prst="rect">
            <a:avLst/>
          </a:prstGeom>
          <a:noFill/>
        </p:spPr>
        <p:txBody>
          <a:bodyPr wrap="square" rtlCol="0">
            <a:spAutoFit/>
          </a:bodyPr>
          <a:lstStyle/>
          <a:p>
            <a:r>
              <a:rPr lang="en-US" sz="1400" smtClean="0"/>
              <a:t>Headquarter platoon</a:t>
            </a:r>
          </a:p>
          <a:p>
            <a:r>
              <a:rPr lang="en-US" sz="1400" smtClean="0"/>
              <a:t>3x CP URAL-375 PBU</a:t>
            </a:r>
            <a:endParaRPr lang="en-US" sz="1400"/>
          </a:p>
        </p:txBody>
      </p:sp>
      <p:pic>
        <p:nvPicPr>
          <p:cNvPr id="9" name="Picture 4"/>
          <p:cNvPicPr>
            <a:picLocks noChangeAspect="1" noChangeArrowheads="1"/>
          </p:cNvPicPr>
          <p:nvPr/>
        </p:nvPicPr>
        <p:blipFill>
          <a:blip r:embed="rId3" cstate="print"/>
          <a:srcRect/>
          <a:stretch>
            <a:fillRect/>
          </a:stretch>
        </p:blipFill>
        <p:spPr bwMode="auto">
          <a:xfrm>
            <a:off x="3662130" y="7740352"/>
            <a:ext cx="1285884" cy="870787"/>
          </a:xfrm>
          <a:prstGeom prst="rect">
            <a:avLst/>
          </a:prstGeom>
          <a:noFill/>
          <a:ln w="9525">
            <a:noFill/>
            <a:miter lim="800000"/>
            <a:headEnd/>
            <a:tailEnd/>
          </a:ln>
        </p:spPr>
      </p:pic>
      <p:sp>
        <p:nvSpPr>
          <p:cNvPr id="10" name="TekstSylinder 9"/>
          <p:cNvSpPr txBox="1"/>
          <p:nvPr/>
        </p:nvSpPr>
        <p:spPr>
          <a:xfrm>
            <a:off x="3435846" y="8604448"/>
            <a:ext cx="1656184" cy="276999"/>
          </a:xfrm>
          <a:prstGeom prst="rect">
            <a:avLst/>
          </a:prstGeom>
          <a:noFill/>
        </p:spPr>
        <p:txBody>
          <a:bodyPr wrap="square" rtlCol="0">
            <a:spAutoFit/>
          </a:bodyPr>
          <a:lstStyle/>
          <a:p>
            <a:pPr algn="ctr"/>
            <a:r>
              <a:rPr lang="en-US" sz="1200" b="1" smtClean="0"/>
              <a:t>Transport URAL-4320T</a:t>
            </a:r>
            <a:endParaRPr lang="en-US" sz="1200" b="1"/>
          </a:p>
        </p:txBody>
      </p:sp>
      <p:sp>
        <p:nvSpPr>
          <p:cNvPr id="11" name="Rektangel 10"/>
          <p:cNvSpPr/>
          <p:nvPr/>
        </p:nvSpPr>
        <p:spPr>
          <a:xfrm>
            <a:off x="795324" y="3333044"/>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Rocket Artillery Battery</a:t>
            </a:r>
            <a:endParaRPr lang="en-US" sz="1200">
              <a:latin typeface="Arial Black" pitchFamily="34" charset="0"/>
            </a:endParaRPr>
          </a:p>
        </p:txBody>
      </p:sp>
      <p:sp>
        <p:nvSpPr>
          <p:cNvPr id="12" name="TekstSylinder 11"/>
          <p:cNvSpPr txBox="1"/>
          <p:nvPr/>
        </p:nvSpPr>
        <p:spPr>
          <a:xfrm>
            <a:off x="571486" y="4119028"/>
            <a:ext cx="2714644" cy="523220"/>
          </a:xfrm>
          <a:prstGeom prst="rect">
            <a:avLst/>
          </a:prstGeom>
          <a:noFill/>
        </p:spPr>
        <p:txBody>
          <a:bodyPr wrap="square" rtlCol="0">
            <a:spAutoFit/>
          </a:bodyPr>
          <a:lstStyle/>
          <a:p>
            <a:r>
              <a:rPr lang="en-US" sz="1400" smtClean="0"/>
              <a:t>2x BM-21 GRAD</a:t>
            </a:r>
          </a:p>
          <a:p>
            <a:r>
              <a:rPr lang="en-US" sz="1400" smtClean="0"/>
              <a:t>1x URAL-4320T</a:t>
            </a:r>
          </a:p>
        </p:txBody>
      </p:sp>
      <p:sp>
        <p:nvSpPr>
          <p:cNvPr id="13" name="TekstSylinder 12"/>
          <p:cNvSpPr txBox="1"/>
          <p:nvPr/>
        </p:nvSpPr>
        <p:spPr>
          <a:xfrm>
            <a:off x="0" y="5076056"/>
            <a:ext cx="3071834" cy="2516073"/>
          </a:xfrm>
          <a:prstGeom prst="rect">
            <a:avLst/>
          </a:prstGeom>
          <a:noFill/>
        </p:spPr>
        <p:txBody>
          <a:bodyPr wrap="square" rtlCol="0">
            <a:spAutoFit/>
          </a:bodyPr>
          <a:lstStyle/>
          <a:p>
            <a:r>
              <a:rPr lang="en-US" sz="1050" dirty="0" smtClean="0"/>
              <a:t>The Rocket Artillery BN supports a maneuver division, and is a division high value target.</a:t>
            </a:r>
          </a:p>
          <a:p>
            <a:r>
              <a:rPr lang="en-US" sz="1050" dirty="0" smtClean="0"/>
              <a:t>Will normally support an offensive, and will be forward deployed to the brigade in the offense during the offensive or start of the offensive.</a:t>
            </a:r>
          </a:p>
          <a:p>
            <a:r>
              <a:rPr lang="en-US" sz="1050" dirty="0" smtClean="0"/>
              <a:t>Will normally attack assembly areas, high value targets (</a:t>
            </a:r>
            <a:r>
              <a:rPr lang="en-US" sz="1050" dirty="0" err="1" smtClean="0"/>
              <a:t>logisitcs</a:t>
            </a:r>
            <a:r>
              <a:rPr lang="en-US" sz="1050" dirty="0" smtClean="0"/>
              <a:t> and C2) or BN frontline sized units.</a:t>
            </a:r>
          </a:p>
          <a:p>
            <a:r>
              <a:rPr lang="en-US" sz="1050" dirty="0" smtClean="0"/>
              <a:t>In defensive, it will stay back, protected by Division Air Defense Assets, </a:t>
            </a:r>
            <a:r>
              <a:rPr lang="en-US" sz="1050" dirty="0" err="1" smtClean="0"/>
              <a:t>camoflaged</a:t>
            </a:r>
            <a:r>
              <a:rPr lang="en-US" sz="1050" dirty="0" smtClean="0"/>
              <a:t>.</a:t>
            </a:r>
          </a:p>
          <a:p>
            <a:endParaRPr lang="en-US" sz="1050" b="1" dirty="0" smtClean="0"/>
          </a:p>
          <a:p>
            <a:r>
              <a:rPr lang="en-US" sz="1050" b="1" dirty="0" smtClean="0"/>
              <a:t>TOTAL:</a:t>
            </a:r>
          </a:p>
          <a:p>
            <a:r>
              <a:rPr lang="en-US" sz="1050" dirty="0" smtClean="0"/>
              <a:t>4x BM-21 GRAD</a:t>
            </a:r>
          </a:p>
          <a:p>
            <a:r>
              <a:rPr lang="en-US" sz="1050" dirty="0" smtClean="0"/>
              <a:t>2x Transport URAL-4320T</a:t>
            </a:r>
          </a:p>
          <a:p>
            <a:r>
              <a:rPr lang="en-US" sz="1050" dirty="0" smtClean="0"/>
              <a:t>3x CP URAL-375 PBU</a:t>
            </a:r>
          </a:p>
          <a:p>
            <a:endParaRPr lang="en-US" sz="1050" dirty="0" smtClean="0"/>
          </a:p>
        </p:txBody>
      </p:sp>
      <p:pic>
        <p:nvPicPr>
          <p:cNvPr id="14" name="Picture 5"/>
          <p:cNvPicPr>
            <a:picLocks noChangeAspect="1" noChangeArrowheads="1"/>
          </p:cNvPicPr>
          <p:nvPr/>
        </p:nvPicPr>
        <p:blipFill>
          <a:blip r:embed="rId4" cstate="print"/>
          <a:srcRect b="2602"/>
          <a:stretch>
            <a:fillRect/>
          </a:stretch>
        </p:blipFill>
        <p:spPr bwMode="auto">
          <a:xfrm>
            <a:off x="1923678" y="7749877"/>
            <a:ext cx="1267542" cy="864096"/>
          </a:xfrm>
          <a:prstGeom prst="rect">
            <a:avLst/>
          </a:prstGeom>
          <a:noFill/>
          <a:ln w="12700">
            <a:noFill/>
            <a:miter lim="800000"/>
            <a:headEnd/>
            <a:tailEnd/>
          </a:ln>
          <a:effectLst/>
        </p:spPr>
      </p:pic>
      <p:sp>
        <p:nvSpPr>
          <p:cNvPr id="15" name="TekstSylinder 14"/>
          <p:cNvSpPr txBox="1"/>
          <p:nvPr/>
        </p:nvSpPr>
        <p:spPr>
          <a:xfrm>
            <a:off x="1714494" y="8604448"/>
            <a:ext cx="1635646" cy="276999"/>
          </a:xfrm>
          <a:prstGeom prst="rect">
            <a:avLst/>
          </a:prstGeom>
          <a:noFill/>
        </p:spPr>
        <p:txBody>
          <a:bodyPr wrap="square" rtlCol="0">
            <a:spAutoFit/>
          </a:bodyPr>
          <a:lstStyle/>
          <a:p>
            <a:pPr algn="ctr"/>
            <a:r>
              <a:rPr lang="en-US" sz="1200" b="1" smtClean="0"/>
              <a:t>CP URAL-375 PBU</a:t>
            </a:r>
            <a:endParaRPr lang="en-US" sz="1200" b="1"/>
          </a:p>
        </p:txBody>
      </p:sp>
      <p:sp>
        <p:nvSpPr>
          <p:cNvPr id="16" name="TekstSylinder 15"/>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19" name="TekstSylinder 18">
            <a:hlinkClick r:id="rId5"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0" name="TekstSylinder 19">
            <a:hlinkClick r:id="rId6"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Air Defense Division</a:t>
            </a:r>
            <a:endParaRPr lang="en-US"/>
          </a:p>
        </p:txBody>
      </p:sp>
      <p:sp>
        <p:nvSpPr>
          <p:cNvPr id="3" name="Rektangel 2"/>
          <p:cNvSpPr/>
          <p:nvPr/>
        </p:nvSpPr>
        <p:spPr>
          <a:xfrm>
            <a:off x="2000246" y="1785918"/>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Defense Division</a:t>
            </a:r>
            <a:endParaRPr lang="en-US" sz="1200">
              <a:latin typeface="Arial Black" pitchFamily="34" charset="0"/>
            </a:endParaRPr>
          </a:p>
        </p:txBody>
      </p:sp>
      <p:sp>
        <p:nvSpPr>
          <p:cNvPr id="4" name="Rektangel 3"/>
          <p:cNvSpPr/>
          <p:nvPr/>
        </p:nvSpPr>
        <p:spPr>
          <a:xfrm>
            <a:off x="214296" y="3071802"/>
            <a:ext cx="1368152" cy="792088"/>
          </a:xfrm>
          <a:prstGeom prst="rect">
            <a:avLst/>
          </a:prstGeom>
          <a:solidFill>
            <a:schemeClr val="accent2"/>
          </a:solidFill>
          <a:ln w="25400" cmpd="sng">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Regiment</a:t>
            </a:r>
            <a:endParaRPr lang="en-US" sz="1200" dirty="0">
              <a:latin typeface="Arial Black" pitchFamily="34" charset="0"/>
            </a:endParaRPr>
          </a:p>
        </p:txBody>
      </p:sp>
      <p:sp>
        <p:nvSpPr>
          <p:cNvPr id="5" name="Rektangel 4"/>
          <p:cNvSpPr/>
          <p:nvPr/>
        </p:nvSpPr>
        <p:spPr>
          <a:xfrm>
            <a:off x="366696" y="3224202"/>
            <a:ext cx="1368152" cy="792088"/>
          </a:xfrm>
          <a:prstGeom prst="rect">
            <a:avLst/>
          </a:prstGeom>
          <a:solidFill>
            <a:schemeClr val="accent2"/>
          </a:solidFill>
          <a:ln w="25400" cmpd="sng">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Regiment</a:t>
            </a:r>
            <a:endParaRPr lang="en-US" sz="1200" dirty="0">
              <a:latin typeface="Arial Black" pitchFamily="34" charset="0"/>
            </a:endParaRPr>
          </a:p>
        </p:txBody>
      </p:sp>
      <p:sp>
        <p:nvSpPr>
          <p:cNvPr id="6" name="Rektangel 5">
            <a:hlinkClick r:id="rId2" action="ppaction://hlinksldjump"/>
          </p:cNvPr>
          <p:cNvSpPr/>
          <p:nvPr/>
        </p:nvSpPr>
        <p:spPr>
          <a:xfrm>
            <a:off x="519096" y="3376602"/>
            <a:ext cx="1368152" cy="792088"/>
          </a:xfrm>
          <a:prstGeom prst="rect">
            <a:avLst/>
          </a:prstGeom>
          <a:solidFill>
            <a:schemeClr val="accent2"/>
          </a:solidFill>
          <a:ln w="25400" cmpd="sng">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Defense Regiment</a:t>
            </a:r>
            <a:endParaRPr lang="en-US" sz="1200">
              <a:latin typeface="Arial Black" pitchFamily="34" charset="0"/>
            </a:endParaRPr>
          </a:p>
        </p:txBody>
      </p:sp>
      <p:sp>
        <p:nvSpPr>
          <p:cNvPr id="7" name="Rektangel 6">
            <a:hlinkClick r:id="rId3" action="ppaction://hlinksldjump"/>
          </p:cNvPr>
          <p:cNvSpPr/>
          <p:nvPr/>
        </p:nvSpPr>
        <p:spPr>
          <a:xfrm>
            <a:off x="2000246" y="3071802"/>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SA-6 BN</a:t>
            </a:r>
            <a:endParaRPr lang="en-US" sz="1200">
              <a:latin typeface="Arial Black" pitchFamily="34" charset="0"/>
            </a:endParaRPr>
          </a:p>
        </p:txBody>
      </p:sp>
      <p:sp>
        <p:nvSpPr>
          <p:cNvPr id="8" name="Rektangel 7"/>
          <p:cNvSpPr/>
          <p:nvPr/>
        </p:nvSpPr>
        <p:spPr>
          <a:xfrm>
            <a:off x="3571882" y="3071802"/>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HQ / C2 Battalion</a:t>
            </a:r>
            <a:endParaRPr lang="en-US" sz="1200">
              <a:latin typeface="Arial Black" pitchFamily="34" charset="0"/>
            </a:endParaRPr>
          </a:p>
        </p:txBody>
      </p:sp>
      <p:sp>
        <p:nvSpPr>
          <p:cNvPr id="9" name="Rektangel 8">
            <a:hlinkClick r:id="rId4" action="ppaction://hlinksldjump"/>
          </p:cNvPr>
          <p:cNvSpPr/>
          <p:nvPr/>
        </p:nvSpPr>
        <p:spPr>
          <a:xfrm>
            <a:off x="2000246" y="4071934"/>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SA-11 BN</a:t>
            </a:r>
            <a:endParaRPr lang="en-US" sz="1200">
              <a:latin typeface="Arial Black" pitchFamily="34" charset="0"/>
            </a:endParaRPr>
          </a:p>
        </p:txBody>
      </p:sp>
      <p:sp>
        <p:nvSpPr>
          <p:cNvPr id="10" name="TekstSylinder 9"/>
          <p:cNvSpPr txBox="1"/>
          <p:nvPr/>
        </p:nvSpPr>
        <p:spPr>
          <a:xfrm>
            <a:off x="-20538" y="4932040"/>
            <a:ext cx="2880320" cy="3647152"/>
          </a:xfrm>
          <a:prstGeom prst="rect">
            <a:avLst/>
          </a:prstGeom>
          <a:noFill/>
        </p:spPr>
        <p:txBody>
          <a:bodyPr wrap="square" rtlCol="0">
            <a:spAutoFit/>
          </a:bodyPr>
          <a:lstStyle/>
          <a:p>
            <a:r>
              <a:rPr lang="en-US" sz="1100" dirty="0" smtClean="0"/>
              <a:t>Each Air Defense Regiment is attached to the Armored, Motorized and Mechanized Divisions</a:t>
            </a:r>
          </a:p>
          <a:p>
            <a:endParaRPr lang="en-US" sz="1100" dirty="0" smtClean="0"/>
          </a:p>
          <a:p>
            <a:r>
              <a:rPr lang="en-US" sz="1100" dirty="0" smtClean="0"/>
              <a:t>SA-6 BN and SA-11 BN is used to protect Corps High Value targets (Such as: Headquarter, </a:t>
            </a:r>
            <a:r>
              <a:rPr lang="en-US" sz="1100" dirty="0" err="1" smtClean="0"/>
              <a:t>Logisitcal</a:t>
            </a:r>
            <a:r>
              <a:rPr lang="en-US" sz="1100" dirty="0" smtClean="0"/>
              <a:t> sites, Missile regiments , Rocket Artillery regiments)</a:t>
            </a:r>
          </a:p>
          <a:p>
            <a:endParaRPr lang="en-US" sz="1100" dirty="0" smtClean="0"/>
          </a:p>
          <a:p>
            <a:r>
              <a:rPr lang="en-US" sz="1100" dirty="0" smtClean="0"/>
              <a:t>HQ/C2 BN is used to coordinate the effort between all Air Defense Regiments and the independent Battalions.</a:t>
            </a:r>
          </a:p>
          <a:p>
            <a:r>
              <a:rPr lang="en-US" sz="1100" dirty="0" smtClean="0"/>
              <a:t>The HQ/C2 BN makes it possible for the Air Defense Division to use the long range radars in the SA-6 or SA-11 BN to provide targeting data for the Air Defense Regiments.</a:t>
            </a:r>
          </a:p>
          <a:p>
            <a:endParaRPr lang="en-US" sz="1100" dirty="0" smtClean="0"/>
          </a:p>
          <a:p>
            <a:r>
              <a:rPr lang="en-US" sz="1100" dirty="0" smtClean="0"/>
              <a:t>HQ/C2 BN consist of:</a:t>
            </a:r>
          </a:p>
          <a:p>
            <a:r>
              <a:rPr lang="en-US" sz="1100" dirty="0" smtClean="0"/>
              <a:t>1x CP SKP 11 ATC Mobile Command Post (C2)</a:t>
            </a:r>
          </a:p>
          <a:p>
            <a:r>
              <a:rPr lang="en-US" sz="1100" dirty="0" smtClean="0"/>
              <a:t>1x CP URAL-375 PBU (</a:t>
            </a:r>
            <a:r>
              <a:rPr lang="en-US" sz="1100" dirty="0" err="1" smtClean="0"/>
              <a:t>Communcation</a:t>
            </a:r>
            <a:r>
              <a:rPr lang="en-US" sz="1100" dirty="0" smtClean="0"/>
              <a:t> Node)</a:t>
            </a:r>
          </a:p>
          <a:p>
            <a:r>
              <a:rPr lang="en-US" sz="1100" dirty="0" smtClean="0"/>
              <a:t>1x GPU APA-5D (Power)</a:t>
            </a:r>
          </a:p>
          <a:p>
            <a:endParaRPr lang="en-US" sz="1100" dirty="0" smtClean="0"/>
          </a:p>
        </p:txBody>
      </p:sp>
      <p:pic>
        <p:nvPicPr>
          <p:cNvPr id="11" name="Picture 2"/>
          <p:cNvPicPr>
            <a:picLocks noChangeAspect="1" noChangeArrowheads="1"/>
          </p:cNvPicPr>
          <p:nvPr/>
        </p:nvPicPr>
        <p:blipFill>
          <a:blip r:embed="rId5" cstate="print"/>
          <a:srcRect/>
          <a:stretch>
            <a:fillRect/>
          </a:stretch>
        </p:blipFill>
        <p:spPr bwMode="auto">
          <a:xfrm>
            <a:off x="3723878" y="4499992"/>
            <a:ext cx="1080120" cy="873479"/>
          </a:xfrm>
          <a:prstGeom prst="rect">
            <a:avLst/>
          </a:prstGeom>
          <a:noFill/>
          <a:ln w="9525">
            <a:noFill/>
            <a:miter lim="800000"/>
            <a:headEnd/>
            <a:tailEnd/>
          </a:ln>
        </p:spPr>
      </p:pic>
      <p:sp>
        <p:nvSpPr>
          <p:cNvPr id="12" name="TekstSylinder 11"/>
          <p:cNvSpPr txBox="1"/>
          <p:nvPr/>
        </p:nvSpPr>
        <p:spPr>
          <a:xfrm>
            <a:off x="3487316" y="5292080"/>
            <a:ext cx="1656184" cy="461665"/>
          </a:xfrm>
          <a:prstGeom prst="rect">
            <a:avLst/>
          </a:prstGeom>
          <a:noFill/>
        </p:spPr>
        <p:txBody>
          <a:bodyPr wrap="square" rtlCol="0">
            <a:spAutoFit/>
          </a:bodyPr>
          <a:lstStyle/>
          <a:p>
            <a:pPr algn="ctr"/>
            <a:r>
              <a:rPr lang="en-US" sz="1200" b="1" smtClean="0"/>
              <a:t>CP SKP-11 ATC Mobile Command Post</a:t>
            </a:r>
            <a:endParaRPr lang="en-US" sz="1200" b="1"/>
          </a:p>
        </p:txBody>
      </p:sp>
      <p:pic>
        <p:nvPicPr>
          <p:cNvPr id="13" name="Picture 6"/>
          <p:cNvPicPr>
            <a:picLocks noChangeAspect="1" noChangeArrowheads="1"/>
          </p:cNvPicPr>
          <p:nvPr/>
        </p:nvPicPr>
        <p:blipFill>
          <a:blip r:embed="rId6" cstate="print"/>
          <a:srcRect/>
          <a:stretch>
            <a:fillRect/>
          </a:stretch>
        </p:blipFill>
        <p:spPr bwMode="auto">
          <a:xfrm>
            <a:off x="3507854" y="6948264"/>
            <a:ext cx="1512168" cy="886485"/>
          </a:xfrm>
          <a:prstGeom prst="rect">
            <a:avLst/>
          </a:prstGeom>
          <a:noFill/>
          <a:ln w="9525">
            <a:noFill/>
            <a:miter lim="800000"/>
            <a:headEnd/>
            <a:tailEnd/>
          </a:ln>
        </p:spPr>
      </p:pic>
      <p:sp>
        <p:nvSpPr>
          <p:cNvPr id="14" name="TekstSylinder 13"/>
          <p:cNvSpPr txBox="1"/>
          <p:nvPr/>
        </p:nvSpPr>
        <p:spPr>
          <a:xfrm>
            <a:off x="3435756" y="7750626"/>
            <a:ext cx="1656184" cy="461665"/>
          </a:xfrm>
          <a:prstGeom prst="rect">
            <a:avLst/>
          </a:prstGeom>
          <a:noFill/>
        </p:spPr>
        <p:txBody>
          <a:bodyPr wrap="square" rtlCol="0">
            <a:spAutoFit/>
          </a:bodyPr>
          <a:lstStyle/>
          <a:p>
            <a:pPr algn="ctr"/>
            <a:r>
              <a:rPr lang="en-US" sz="1200" b="1" smtClean="0"/>
              <a:t>GPU APA-5D on URAL-4320</a:t>
            </a:r>
            <a:endParaRPr lang="en-US" sz="1200" b="1"/>
          </a:p>
        </p:txBody>
      </p:sp>
      <p:pic>
        <p:nvPicPr>
          <p:cNvPr id="15" name="Picture 5"/>
          <p:cNvPicPr>
            <a:picLocks noChangeAspect="1" noChangeArrowheads="1"/>
          </p:cNvPicPr>
          <p:nvPr/>
        </p:nvPicPr>
        <p:blipFill>
          <a:blip r:embed="rId7" cstate="print"/>
          <a:srcRect/>
          <a:stretch>
            <a:fillRect/>
          </a:stretch>
        </p:blipFill>
        <p:spPr bwMode="auto">
          <a:xfrm>
            <a:off x="3651870" y="5796136"/>
            <a:ext cx="1267542" cy="887182"/>
          </a:xfrm>
          <a:prstGeom prst="rect">
            <a:avLst/>
          </a:prstGeom>
          <a:noFill/>
          <a:ln w="12700">
            <a:noFill/>
            <a:miter lim="800000"/>
            <a:headEnd/>
            <a:tailEnd/>
          </a:ln>
          <a:effectLst/>
        </p:spPr>
      </p:pic>
      <p:sp>
        <p:nvSpPr>
          <p:cNvPr id="16" name="TekstSylinder 15"/>
          <p:cNvSpPr txBox="1"/>
          <p:nvPr/>
        </p:nvSpPr>
        <p:spPr>
          <a:xfrm>
            <a:off x="3579862" y="6619136"/>
            <a:ext cx="1419622" cy="276999"/>
          </a:xfrm>
          <a:prstGeom prst="rect">
            <a:avLst/>
          </a:prstGeom>
          <a:noFill/>
        </p:spPr>
        <p:txBody>
          <a:bodyPr wrap="square" rtlCol="0">
            <a:spAutoFit/>
          </a:bodyPr>
          <a:lstStyle/>
          <a:p>
            <a:pPr algn="ctr"/>
            <a:r>
              <a:rPr lang="en-US" sz="1200" b="1" smtClean="0"/>
              <a:t>CP URAL-375 PBU</a:t>
            </a:r>
            <a:endParaRPr lang="en-US" sz="1200" b="1"/>
          </a:p>
        </p:txBody>
      </p:sp>
      <p:sp>
        <p:nvSpPr>
          <p:cNvPr id="19" name="TekstSylinder 18"/>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20" name="TekstSylinder 19">
            <a:hlinkClick r:id="rId8"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1" name="TekstSylinder 20">
            <a:hlinkClick r:id="rId9"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Air Defense Regiment</a:t>
            </a:r>
            <a:endParaRPr lang="en-US"/>
          </a:p>
        </p:txBody>
      </p:sp>
      <p:sp>
        <p:nvSpPr>
          <p:cNvPr id="3" name="Rektangel 2"/>
          <p:cNvSpPr/>
          <p:nvPr/>
        </p:nvSpPr>
        <p:spPr>
          <a:xfrm>
            <a:off x="112980" y="2840430"/>
            <a:ext cx="1368152" cy="792088"/>
          </a:xfrm>
          <a:prstGeom prst="rect">
            <a:avLst/>
          </a:prstGeom>
          <a:solidFill>
            <a:schemeClr val="accent2"/>
          </a:solidFill>
          <a:ln w="25400" cmpd="sng">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Battalion</a:t>
            </a:r>
            <a:endParaRPr lang="en-US" sz="1200" dirty="0">
              <a:latin typeface="Arial Black" pitchFamily="34" charset="0"/>
            </a:endParaRPr>
          </a:p>
        </p:txBody>
      </p:sp>
      <p:sp>
        <p:nvSpPr>
          <p:cNvPr id="4" name="Rektangel 3"/>
          <p:cNvSpPr/>
          <p:nvPr/>
        </p:nvSpPr>
        <p:spPr>
          <a:xfrm>
            <a:off x="1851670" y="1184246"/>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Defense Regiment</a:t>
            </a:r>
            <a:endParaRPr lang="en-US" sz="1200">
              <a:latin typeface="Arial Black" pitchFamily="34" charset="0"/>
            </a:endParaRPr>
          </a:p>
        </p:txBody>
      </p:sp>
      <p:sp>
        <p:nvSpPr>
          <p:cNvPr id="5" name="Rektangel 4"/>
          <p:cNvSpPr/>
          <p:nvPr/>
        </p:nvSpPr>
        <p:spPr>
          <a:xfrm>
            <a:off x="2048314" y="2840430"/>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SA-8 BN</a:t>
            </a:r>
            <a:endParaRPr lang="en-US" sz="1200">
              <a:latin typeface="Arial Black" pitchFamily="34" charset="0"/>
            </a:endParaRPr>
          </a:p>
        </p:txBody>
      </p:sp>
      <p:sp>
        <p:nvSpPr>
          <p:cNvPr id="6" name="Rektangel 5"/>
          <p:cNvSpPr/>
          <p:nvPr/>
        </p:nvSpPr>
        <p:spPr>
          <a:xfrm>
            <a:off x="3632490" y="2840430"/>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SA-15 BN</a:t>
            </a:r>
            <a:endParaRPr lang="en-US" sz="1200">
              <a:latin typeface="Arial Black" pitchFamily="34" charset="0"/>
            </a:endParaRPr>
          </a:p>
        </p:txBody>
      </p:sp>
      <p:sp>
        <p:nvSpPr>
          <p:cNvPr id="7" name="TekstSylinder 6"/>
          <p:cNvSpPr txBox="1"/>
          <p:nvPr/>
        </p:nvSpPr>
        <p:spPr>
          <a:xfrm>
            <a:off x="2067694" y="3632518"/>
            <a:ext cx="1368152" cy="707886"/>
          </a:xfrm>
          <a:prstGeom prst="rect">
            <a:avLst/>
          </a:prstGeom>
          <a:noFill/>
        </p:spPr>
        <p:txBody>
          <a:bodyPr wrap="square" rtlCol="0">
            <a:spAutoFit/>
          </a:bodyPr>
          <a:lstStyle/>
          <a:p>
            <a:r>
              <a:rPr lang="en-US" sz="1000" dirty="0" smtClean="0"/>
              <a:t>4x Launchers</a:t>
            </a:r>
          </a:p>
          <a:p>
            <a:r>
              <a:rPr lang="en-US" sz="1000" dirty="0" smtClean="0"/>
              <a:t>+ </a:t>
            </a:r>
            <a:r>
              <a:rPr lang="en-US" sz="1000" dirty="0" err="1" smtClean="0"/>
              <a:t>Manpads</a:t>
            </a:r>
            <a:endParaRPr lang="en-US" sz="1000" dirty="0" smtClean="0"/>
          </a:p>
          <a:p>
            <a:endParaRPr lang="en-US" sz="1000" dirty="0" smtClean="0"/>
          </a:p>
          <a:p>
            <a:r>
              <a:rPr lang="en-US" sz="1000" dirty="0" smtClean="0"/>
              <a:t>+ 4x Transport GAZ-66</a:t>
            </a:r>
          </a:p>
        </p:txBody>
      </p:sp>
      <p:sp>
        <p:nvSpPr>
          <p:cNvPr id="8" name="TekstSylinder 7"/>
          <p:cNvSpPr txBox="1"/>
          <p:nvPr/>
        </p:nvSpPr>
        <p:spPr>
          <a:xfrm>
            <a:off x="3651870" y="3638218"/>
            <a:ext cx="1368152" cy="861774"/>
          </a:xfrm>
          <a:prstGeom prst="rect">
            <a:avLst/>
          </a:prstGeom>
          <a:noFill/>
        </p:spPr>
        <p:txBody>
          <a:bodyPr wrap="square" rtlCol="0">
            <a:spAutoFit/>
          </a:bodyPr>
          <a:lstStyle/>
          <a:p>
            <a:r>
              <a:rPr lang="en-US" sz="1000" dirty="0" smtClean="0"/>
              <a:t>4x Launchers</a:t>
            </a:r>
          </a:p>
          <a:p>
            <a:r>
              <a:rPr lang="en-US" sz="1000" dirty="0" smtClean="0"/>
              <a:t>+ CP </a:t>
            </a:r>
            <a:r>
              <a:rPr lang="en-US" sz="1000" dirty="0" err="1" smtClean="0"/>
              <a:t>Sborka</a:t>
            </a:r>
            <a:endParaRPr lang="en-US" sz="1000" dirty="0" smtClean="0"/>
          </a:p>
          <a:p>
            <a:r>
              <a:rPr lang="en-US" sz="1000" dirty="0" smtClean="0"/>
              <a:t>+ </a:t>
            </a:r>
            <a:r>
              <a:rPr lang="en-US" sz="1000" dirty="0" err="1" smtClean="0"/>
              <a:t>Manpads</a:t>
            </a:r>
            <a:endParaRPr lang="en-US" sz="1000" dirty="0" smtClean="0"/>
          </a:p>
          <a:p>
            <a:endParaRPr lang="en-US" sz="1000" dirty="0" smtClean="0"/>
          </a:p>
          <a:p>
            <a:r>
              <a:rPr lang="en-US" sz="1000" dirty="0" smtClean="0"/>
              <a:t>+ 4x Transport GAZ-66</a:t>
            </a:r>
          </a:p>
        </p:txBody>
      </p:sp>
      <p:sp>
        <p:nvSpPr>
          <p:cNvPr id="9" name="Rektangel 8"/>
          <p:cNvSpPr/>
          <p:nvPr/>
        </p:nvSpPr>
        <p:spPr>
          <a:xfrm>
            <a:off x="265380" y="2992830"/>
            <a:ext cx="1368152" cy="792088"/>
          </a:xfrm>
          <a:prstGeom prst="rect">
            <a:avLst/>
          </a:prstGeom>
          <a:solidFill>
            <a:schemeClr val="accent2"/>
          </a:solidFill>
          <a:ln w="25400" cmpd="sng">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Battalion</a:t>
            </a:r>
            <a:endParaRPr lang="en-US" sz="1200" dirty="0">
              <a:latin typeface="Arial Black" pitchFamily="34" charset="0"/>
            </a:endParaRPr>
          </a:p>
        </p:txBody>
      </p:sp>
      <p:sp>
        <p:nvSpPr>
          <p:cNvPr id="10" name="Rektangel 9">
            <a:hlinkClick r:id="rId2" action="ppaction://hlinksldjump"/>
          </p:cNvPr>
          <p:cNvSpPr/>
          <p:nvPr/>
        </p:nvSpPr>
        <p:spPr>
          <a:xfrm>
            <a:off x="417780" y="3145230"/>
            <a:ext cx="1368152" cy="792088"/>
          </a:xfrm>
          <a:prstGeom prst="rect">
            <a:avLst/>
          </a:prstGeom>
          <a:solidFill>
            <a:schemeClr val="accent2"/>
          </a:solidFill>
          <a:ln w="25400" cmpd="sng">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Defense Battalion</a:t>
            </a:r>
            <a:endParaRPr lang="en-US" sz="1200">
              <a:latin typeface="Arial Black" pitchFamily="34" charset="0"/>
            </a:endParaRPr>
          </a:p>
        </p:txBody>
      </p:sp>
      <p:sp>
        <p:nvSpPr>
          <p:cNvPr id="15" name="TekstSylinder 14"/>
          <p:cNvSpPr txBox="1"/>
          <p:nvPr/>
        </p:nvSpPr>
        <p:spPr>
          <a:xfrm>
            <a:off x="0" y="4572000"/>
            <a:ext cx="2571750" cy="2492990"/>
          </a:xfrm>
          <a:prstGeom prst="rect">
            <a:avLst/>
          </a:prstGeom>
          <a:noFill/>
        </p:spPr>
        <p:txBody>
          <a:bodyPr wrap="square" rtlCol="0">
            <a:spAutoFit/>
          </a:bodyPr>
          <a:lstStyle/>
          <a:p>
            <a:r>
              <a:rPr lang="en-US" sz="1200" dirty="0" smtClean="0"/>
              <a:t>Each Air Defense Battalion is assigned to a Brigade (Armored, Motorized or Mechanized) within the Division the Air Defense Regiment supports. For accurate  type and number of the air defense Battalion in question, see under armored, motorized or mechanized Brigade.</a:t>
            </a:r>
          </a:p>
          <a:p>
            <a:endParaRPr lang="en-US" sz="1200" dirty="0" smtClean="0"/>
          </a:p>
          <a:p>
            <a:r>
              <a:rPr lang="en-US" sz="1200" dirty="0" smtClean="0"/>
              <a:t>SA-8 BN and SA-15 BN support the Division High Value Targets.</a:t>
            </a:r>
          </a:p>
          <a:p>
            <a:r>
              <a:rPr lang="en-US" sz="1200" dirty="0" smtClean="0"/>
              <a:t>SA-15 BN may also be used for point Defense .</a:t>
            </a:r>
          </a:p>
        </p:txBody>
      </p:sp>
      <p:pic>
        <p:nvPicPr>
          <p:cNvPr id="16" name="Picture 2"/>
          <p:cNvPicPr>
            <a:picLocks noChangeAspect="1" noChangeArrowheads="1"/>
          </p:cNvPicPr>
          <p:nvPr/>
        </p:nvPicPr>
        <p:blipFill>
          <a:blip r:embed="rId3" cstate="print"/>
          <a:srcRect/>
          <a:stretch>
            <a:fillRect/>
          </a:stretch>
        </p:blipFill>
        <p:spPr bwMode="auto">
          <a:xfrm>
            <a:off x="3795886" y="7537496"/>
            <a:ext cx="1263531" cy="922778"/>
          </a:xfrm>
          <a:prstGeom prst="rect">
            <a:avLst/>
          </a:prstGeom>
          <a:noFill/>
          <a:ln w="9525">
            <a:noFill/>
            <a:miter lim="800000"/>
            <a:headEnd/>
            <a:tailEnd/>
          </a:ln>
        </p:spPr>
      </p:pic>
      <p:pic>
        <p:nvPicPr>
          <p:cNvPr id="17" name="Picture 3"/>
          <p:cNvPicPr>
            <a:picLocks noChangeAspect="1" noChangeArrowheads="1"/>
          </p:cNvPicPr>
          <p:nvPr/>
        </p:nvPicPr>
        <p:blipFill>
          <a:blip r:embed="rId4" cstate="print"/>
          <a:srcRect/>
          <a:stretch>
            <a:fillRect/>
          </a:stretch>
        </p:blipFill>
        <p:spPr bwMode="auto">
          <a:xfrm>
            <a:off x="71792" y="7537496"/>
            <a:ext cx="1347830" cy="922735"/>
          </a:xfrm>
          <a:prstGeom prst="rect">
            <a:avLst/>
          </a:prstGeom>
          <a:noFill/>
          <a:ln w="9525">
            <a:noFill/>
            <a:miter lim="800000"/>
            <a:headEnd/>
            <a:tailEnd/>
          </a:ln>
        </p:spPr>
      </p:pic>
      <p:pic>
        <p:nvPicPr>
          <p:cNvPr id="18" name="Picture 4"/>
          <p:cNvPicPr>
            <a:picLocks noChangeAspect="1" noChangeArrowheads="1"/>
          </p:cNvPicPr>
          <p:nvPr/>
        </p:nvPicPr>
        <p:blipFill>
          <a:blip r:embed="rId5" cstate="print"/>
          <a:srcRect/>
          <a:stretch>
            <a:fillRect/>
          </a:stretch>
        </p:blipFill>
        <p:spPr bwMode="auto">
          <a:xfrm>
            <a:off x="1923678" y="7537496"/>
            <a:ext cx="1394892" cy="922936"/>
          </a:xfrm>
          <a:prstGeom prst="rect">
            <a:avLst/>
          </a:prstGeom>
          <a:noFill/>
          <a:ln w="9525">
            <a:noFill/>
            <a:miter lim="800000"/>
            <a:headEnd/>
            <a:tailEnd/>
          </a:ln>
        </p:spPr>
      </p:pic>
      <p:pic>
        <p:nvPicPr>
          <p:cNvPr id="22" name="Picture 7"/>
          <p:cNvPicPr>
            <a:picLocks noChangeAspect="1" noChangeArrowheads="1"/>
          </p:cNvPicPr>
          <p:nvPr/>
        </p:nvPicPr>
        <p:blipFill>
          <a:blip r:embed="rId6" cstate="print"/>
          <a:srcRect t="7778"/>
          <a:stretch>
            <a:fillRect/>
          </a:stretch>
        </p:blipFill>
        <p:spPr bwMode="auto">
          <a:xfrm>
            <a:off x="3653787" y="6084168"/>
            <a:ext cx="1489713" cy="916277"/>
          </a:xfrm>
          <a:prstGeom prst="rect">
            <a:avLst/>
          </a:prstGeom>
          <a:noFill/>
          <a:ln w="9525">
            <a:noFill/>
            <a:miter lim="800000"/>
            <a:headEnd/>
            <a:tailEnd/>
          </a:ln>
        </p:spPr>
      </p:pic>
      <p:sp>
        <p:nvSpPr>
          <p:cNvPr id="23" name="TekstSylinder 22"/>
          <p:cNvSpPr txBox="1"/>
          <p:nvPr/>
        </p:nvSpPr>
        <p:spPr>
          <a:xfrm>
            <a:off x="76200" y="8388424"/>
            <a:ext cx="1343422" cy="253916"/>
          </a:xfrm>
          <a:prstGeom prst="rect">
            <a:avLst/>
          </a:prstGeom>
          <a:noFill/>
        </p:spPr>
        <p:txBody>
          <a:bodyPr wrap="square" rtlCol="0">
            <a:spAutoFit/>
          </a:bodyPr>
          <a:lstStyle/>
          <a:p>
            <a:pPr algn="ctr"/>
            <a:r>
              <a:rPr lang="en-US" sz="1050" b="1" smtClean="0"/>
              <a:t>SA-15</a:t>
            </a:r>
            <a:endParaRPr lang="en-US" sz="1050" b="1"/>
          </a:p>
        </p:txBody>
      </p:sp>
      <p:sp>
        <p:nvSpPr>
          <p:cNvPr id="24" name="TekstSylinder 23"/>
          <p:cNvSpPr txBox="1"/>
          <p:nvPr/>
        </p:nvSpPr>
        <p:spPr>
          <a:xfrm>
            <a:off x="1923678" y="8460432"/>
            <a:ext cx="1343422" cy="253916"/>
          </a:xfrm>
          <a:prstGeom prst="rect">
            <a:avLst/>
          </a:prstGeom>
          <a:noFill/>
        </p:spPr>
        <p:txBody>
          <a:bodyPr wrap="square" rtlCol="0">
            <a:spAutoFit/>
          </a:bodyPr>
          <a:lstStyle/>
          <a:p>
            <a:pPr algn="ctr"/>
            <a:r>
              <a:rPr lang="en-US" sz="1050" b="1" smtClean="0"/>
              <a:t>SA-8</a:t>
            </a:r>
            <a:endParaRPr lang="en-US" sz="1050" b="1"/>
          </a:p>
        </p:txBody>
      </p:sp>
      <p:sp>
        <p:nvSpPr>
          <p:cNvPr id="25" name="TekstSylinder 24"/>
          <p:cNvSpPr txBox="1"/>
          <p:nvPr/>
        </p:nvSpPr>
        <p:spPr>
          <a:xfrm>
            <a:off x="3800078" y="8460432"/>
            <a:ext cx="1343422" cy="253916"/>
          </a:xfrm>
          <a:prstGeom prst="rect">
            <a:avLst/>
          </a:prstGeom>
          <a:noFill/>
        </p:spPr>
        <p:txBody>
          <a:bodyPr wrap="square" rtlCol="0">
            <a:spAutoFit/>
          </a:bodyPr>
          <a:lstStyle/>
          <a:p>
            <a:pPr algn="ctr"/>
            <a:r>
              <a:rPr lang="en-US" sz="1050" b="1" smtClean="0"/>
              <a:t>CP Sborka</a:t>
            </a:r>
            <a:endParaRPr lang="en-US" sz="1050" b="1"/>
          </a:p>
        </p:txBody>
      </p:sp>
      <p:sp>
        <p:nvSpPr>
          <p:cNvPr id="26" name="TekstSylinder 25"/>
          <p:cNvSpPr txBox="1"/>
          <p:nvPr/>
        </p:nvSpPr>
        <p:spPr>
          <a:xfrm>
            <a:off x="3800078" y="6948264"/>
            <a:ext cx="1343422" cy="253916"/>
          </a:xfrm>
          <a:prstGeom prst="rect">
            <a:avLst/>
          </a:prstGeom>
          <a:noFill/>
        </p:spPr>
        <p:txBody>
          <a:bodyPr wrap="square" rtlCol="0">
            <a:spAutoFit/>
          </a:bodyPr>
          <a:lstStyle/>
          <a:p>
            <a:pPr algn="ctr"/>
            <a:r>
              <a:rPr lang="en-US" sz="1050" b="1" smtClean="0"/>
              <a:t>GAZ-66</a:t>
            </a:r>
            <a:endParaRPr lang="en-US" sz="1050" b="1"/>
          </a:p>
        </p:txBody>
      </p:sp>
      <p:sp>
        <p:nvSpPr>
          <p:cNvPr id="27" name="TekstSylinder 26"/>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28" name="TekstSylinder 27">
            <a:hlinkClick r:id="rId7"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9" name="TekstSylinder 28">
            <a:hlinkClick r:id="rId8"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Air Defense Battalion</a:t>
            </a:r>
            <a:endParaRPr lang="en-US"/>
          </a:p>
        </p:txBody>
      </p:sp>
      <p:sp>
        <p:nvSpPr>
          <p:cNvPr id="3" name="Rektangel 2"/>
          <p:cNvSpPr/>
          <p:nvPr/>
        </p:nvSpPr>
        <p:spPr>
          <a:xfrm>
            <a:off x="1857370" y="1043608"/>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Defense Battalion</a:t>
            </a:r>
            <a:endParaRPr lang="en-US" sz="1200">
              <a:latin typeface="Arial Black" pitchFamily="34" charset="0"/>
            </a:endParaRPr>
          </a:p>
        </p:txBody>
      </p:sp>
      <p:sp>
        <p:nvSpPr>
          <p:cNvPr id="4" name="Rektangel 3"/>
          <p:cNvSpPr/>
          <p:nvPr/>
        </p:nvSpPr>
        <p:spPr>
          <a:xfrm>
            <a:off x="214296" y="2543806"/>
            <a:ext cx="1368152" cy="792088"/>
          </a:xfrm>
          <a:prstGeom prst="rect">
            <a:avLst/>
          </a:prstGeom>
          <a:solidFill>
            <a:schemeClr val="accent2"/>
          </a:solidFill>
          <a:ln w="12700">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Defense Battery</a:t>
            </a:r>
            <a:endParaRPr lang="en-US" sz="1200">
              <a:latin typeface="Arial Black" pitchFamily="34" charset="0"/>
            </a:endParaRPr>
          </a:p>
        </p:txBody>
      </p:sp>
      <p:sp>
        <p:nvSpPr>
          <p:cNvPr id="5" name="Rektangel 4"/>
          <p:cNvSpPr/>
          <p:nvPr/>
        </p:nvSpPr>
        <p:spPr>
          <a:xfrm>
            <a:off x="1857370" y="2543806"/>
            <a:ext cx="1368152" cy="792088"/>
          </a:xfrm>
          <a:prstGeom prst="rect">
            <a:avLst/>
          </a:prstGeom>
          <a:solidFill>
            <a:schemeClr val="accent2"/>
          </a:solidFill>
          <a:ln w="12700">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Defense Battery</a:t>
            </a:r>
            <a:endParaRPr lang="en-US" sz="1200">
              <a:latin typeface="Arial Black" pitchFamily="34" charset="0"/>
            </a:endParaRPr>
          </a:p>
        </p:txBody>
      </p:sp>
      <p:sp>
        <p:nvSpPr>
          <p:cNvPr id="6" name="Rektangel 5"/>
          <p:cNvSpPr/>
          <p:nvPr/>
        </p:nvSpPr>
        <p:spPr>
          <a:xfrm>
            <a:off x="3488275" y="2543806"/>
            <a:ext cx="1368152" cy="792088"/>
          </a:xfrm>
          <a:prstGeom prst="rect">
            <a:avLst/>
          </a:prstGeom>
          <a:solidFill>
            <a:schemeClr val="accent2"/>
          </a:solidFill>
          <a:ln w="12700">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Defense Battery</a:t>
            </a:r>
            <a:endParaRPr lang="en-US" sz="1200">
              <a:latin typeface="Arial Black" pitchFamily="34" charset="0"/>
            </a:endParaRPr>
          </a:p>
        </p:txBody>
      </p:sp>
      <p:sp>
        <p:nvSpPr>
          <p:cNvPr id="7" name="TekstSylinder 6"/>
          <p:cNvSpPr txBox="1"/>
          <p:nvPr/>
        </p:nvSpPr>
        <p:spPr>
          <a:xfrm>
            <a:off x="0" y="4758407"/>
            <a:ext cx="3744416" cy="461665"/>
          </a:xfrm>
          <a:prstGeom prst="rect">
            <a:avLst/>
          </a:prstGeom>
          <a:noFill/>
        </p:spPr>
        <p:txBody>
          <a:bodyPr wrap="square" rtlCol="0">
            <a:spAutoFit/>
          </a:bodyPr>
          <a:lstStyle/>
          <a:p>
            <a:r>
              <a:rPr lang="en-US" sz="1200" dirty="0" smtClean="0"/>
              <a:t>Air Defense Battalion supports Maneuver Brigade</a:t>
            </a:r>
          </a:p>
          <a:p>
            <a:r>
              <a:rPr lang="en-US" sz="1200" dirty="0" smtClean="0"/>
              <a:t>1x Air Defense Battery supporting a maneuver BN</a:t>
            </a:r>
            <a:endParaRPr lang="en-US" sz="1200" dirty="0"/>
          </a:p>
        </p:txBody>
      </p:sp>
      <p:sp>
        <p:nvSpPr>
          <p:cNvPr id="11" name="TekstSylinder 10"/>
          <p:cNvSpPr txBox="1"/>
          <p:nvPr/>
        </p:nvSpPr>
        <p:spPr>
          <a:xfrm>
            <a:off x="3291830" y="1072678"/>
            <a:ext cx="1851670" cy="830997"/>
          </a:xfrm>
          <a:prstGeom prst="rect">
            <a:avLst/>
          </a:prstGeom>
          <a:noFill/>
        </p:spPr>
        <p:txBody>
          <a:bodyPr wrap="square" rtlCol="0">
            <a:spAutoFit/>
          </a:bodyPr>
          <a:lstStyle/>
          <a:p>
            <a:r>
              <a:rPr lang="en-US" sz="1200" dirty="0" smtClean="0"/>
              <a:t>Each Air Defense Battery is detached to line battalions (Armored, Motorized or Mechanized battalions). </a:t>
            </a:r>
          </a:p>
        </p:txBody>
      </p:sp>
      <p:sp>
        <p:nvSpPr>
          <p:cNvPr id="12" name="Rektangel 11"/>
          <p:cNvSpPr/>
          <p:nvPr/>
        </p:nvSpPr>
        <p:spPr>
          <a:xfrm>
            <a:off x="214296" y="3748728"/>
            <a:ext cx="1368152" cy="792088"/>
          </a:xfrm>
          <a:prstGeom prst="rect">
            <a:avLst/>
          </a:prstGeom>
          <a:solidFill>
            <a:schemeClr val="accent2"/>
          </a:solidFill>
          <a:ln w="12700">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Platoon</a:t>
            </a:r>
          </a:p>
        </p:txBody>
      </p:sp>
      <p:sp>
        <p:nvSpPr>
          <p:cNvPr id="13" name="Rektangel 12"/>
          <p:cNvSpPr/>
          <p:nvPr/>
        </p:nvSpPr>
        <p:spPr>
          <a:xfrm>
            <a:off x="366696" y="3901128"/>
            <a:ext cx="1368152" cy="792088"/>
          </a:xfrm>
          <a:prstGeom prst="rect">
            <a:avLst/>
          </a:prstGeom>
          <a:solidFill>
            <a:schemeClr val="accent2"/>
          </a:solidFill>
          <a:ln w="12700">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Defense Platoon</a:t>
            </a:r>
          </a:p>
        </p:txBody>
      </p:sp>
      <p:sp>
        <p:nvSpPr>
          <p:cNvPr id="14" name="Rektangel 13"/>
          <p:cNvSpPr/>
          <p:nvPr/>
        </p:nvSpPr>
        <p:spPr>
          <a:xfrm>
            <a:off x="1865837" y="3748728"/>
            <a:ext cx="1368152" cy="792088"/>
          </a:xfrm>
          <a:prstGeom prst="rect">
            <a:avLst/>
          </a:prstGeom>
          <a:solidFill>
            <a:schemeClr val="accent2"/>
          </a:solidFill>
          <a:ln w="12700">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Platoon</a:t>
            </a:r>
          </a:p>
        </p:txBody>
      </p:sp>
      <p:sp>
        <p:nvSpPr>
          <p:cNvPr id="15" name="Rektangel 14"/>
          <p:cNvSpPr/>
          <p:nvPr/>
        </p:nvSpPr>
        <p:spPr>
          <a:xfrm>
            <a:off x="2018237" y="3901128"/>
            <a:ext cx="1368152" cy="792088"/>
          </a:xfrm>
          <a:prstGeom prst="rect">
            <a:avLst/>
          </a:prstGeom>
          <a:solidFill>
            <a:schemeClr val="accent2"/>
          </a:solidFill>
          <a:ln w="12700">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Defense Platoon</a:t>
            </a:r>
          </a:p>
        </p:txBody>
      </p:sp>
      <p:sp>
        <p:nvSpPr>
          <p:cNvPr id="16" name="Rektangel 15"/>
          <p:cNvSpPr/>
          <p:nvPr/>
        </p:nvSpPr>
        <p:spPr>
          <a:xfrm>
            <a:off x="3490920" y="3748728"/>
            <a:ext cx="1368152" cy="792088"/>
          </a:xfrm>
          <a:prstGeom prst="rect">
            <a:avLst/>
          </a:prstGeom>
          <a:solidFill>
            <a:schemeClr val="accent2"/>
          </a:solidFill>
          <a:ln w="12700">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Platoon</a:t>
            </a:r>
          </a:p>
        </p:txBody>
      </p:sp>
      <p:sp>
        <p:nvSpPr>
          <p:cNvPr id="17" name="Rektangel 16"/>
          <p:cNvSpPr/>
          <p:nvPr/>
        </p:nvSpPr>
        <p:spPr>
          <a:xfrm>
            <a:off x="3643320" y="3901128"/>
            <a:ext cx="1368152" cy="792088"/>
          </a:xfrm>
          <a:prstGeom prst="rect">
            <a:avLst/>
          </a:prstGeom>
          <a:solidFill>
            <a:schemeClr val="accent2"/>
          </a:solidFill>
          <a:ln w="12700">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Defense Platoon</a:t>
            </a:r>
          </a:p>
        </p:txBody>
      </p:sp>
      <p:sp>
        <p:nvSpPr>
          <p:cNvPr id="18" name="TekstSylinder 17"/>
          <p:cNvSpPr txBox="1"/>
          <p:nvPr/>
        </p:nvSpPr>
        <p:spPr>
          <a:xfrm>
            <a:off x="0" y="5400670"/>
            <a:ext cx="4286262" cy="2123658"/>
          </a:xfrm>
          <a:prstGeom prst="rect">
            <a:avLst/>
          </a:prstGeom>
          <a:noFill/>
        </p:spPr>
        <p:txBody>
          <a:bodyPr wrap="square" rtlCol="0">
            <a:spAutoFit/>
          </a:bodyPr>
          <a:lstStyle/>
          <a:p>
            <a:r>
              <a:rPr lang="en-US" sz="1200" dirty="0" smtClean="0"/>
              <a:t>Air Defense Platoon comes in 6 Different variants depending on the unit they are supporting:</a:t>
            </a:r>
          </a:p>
          <a:p>
            <a:r>
              <a:rPr lang="en-US" sz="1200" dirty="0" smtClean="0"/>
              <a:t>#1: 1x ZSU23/4 + SA-9 (Motorized) + 1x Transport GAZ-66</a:t>
            </a:r>
          </a:p>
          <a:p>
            <a:r>
              <a:rPr lang="en-US" sz="1200" dirty="0" smtClean="0"/>
              <a:t>#2: 1x ZSU23/4 + SA-13 (Mechanized) + 1x Transport GAZ-66</a:t>
            </a:r>
          </a:p>
          <a:p>
            <a:r>
              <a:rPr lang="en-US" sz="1200" dirty="0" smtClean="0"/>
              <a:t>#3: 1x ZSU23/4 +SA-19 (Armor) + 1x Transport GAZ-66</a:t>
            </a:r>
          </a:p>
          <a:p>
            <a:endParaRPr lang="en-US" sz="1200" dirty="0" smtClean="0"/>
          </a:p>
          <a:p>
            <a:r>
              <a:rPr lang="en-US" sz="1200" dirty="0" smtClean="0"/>
              <a:t>#4: 1x SA-19+ SA-19 (Armor) + 1x Transport GAZ-66</a:t>
            </a:r>
          </a:p>
          <a:p>
            <a:r>
              <a:rPr lang="en-US" sz="1200" dirty="0" smtClean="0"/>
              <a:t>#5: 1x SA-13 + SA-13 (Mechanized) + 1x Transport GAZ-66</a:t>
            </a:r>
          </a:p>
          <a:p>
            <a:r>
              <a:rPr lang="en-US" sz="1200" dirty="0" smtClean="0"/>
              <a:t>#6: 1x SA-9 + SA-9 (Motorized) + 1x Transport GAZ-66</a:t>
            </a:r>
          </a:p>
          <a:p>
            <a:endParaRPr lang="en-US" sz="1200" dirty="0" smtClean="0"/>
          </a:p>
          <a:p>
            <a:endParaRPr lang="en-US" sz="1200" dirty="0"/>
          </a:p>
        </p:txBody>
      </p:sp>
      <p:cxnSp>
        <p:nvCxnSpPr>
          <p:cNvPr id="20" name="Rett linje 19"/>
          <p:cNvCxnSpPr>
            <a:stCxn id="3" idx="2"/>
            <a:endCxn id="5" idx="0"/>
          </p:cNvCxnSpPr>
          <p:nvPr/>
        </p:nvCxnSpPr>
        <p:spPr>
          <a:xfrm rot="5400000">
            <a:off x="2187391" y="2189751"/>
            <a:ext cx="70811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a:stCxn id="5" idx="2"/>
            <a:endCxn id="14" idx="0"/>
          </p:cNvCxnSpPr>
          <p:nvPr/>
        </p:nvCxnSpPr>
        <p:spPr>
          <a:xfrm rot="16200000" flipH="1">
            <a:off x="2339262" y="3538077"/>
            <a:ext cx="412834" cy="84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a:stCxn id="4" idx="2"/>
            <a:endCxn id="12" idx="0"/>
          </p:cNvCxnSpPr>
          <p:nvPr/>
        </p:nvCxnSpPr>
        <p:spPr>
          <a:xfrm rot="5400000">
            <a:off x="691955" y="3542311"/>
            <a:ext cx="412834"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a:stCxn id="6" idx="2"/>
            <a:endCxn id="16" idx="0"/>
          </p:cNvCxnSpPr>
          <p:nvPr/>
        </p:nvCxnSpPr>
        <p:spPr>
          <a:xfrm rot="16200000" flipH="1">
            <a:off x="3967256" y="3540988"/>
            <a:ext cx="412834" cy="26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Rett linje 33"/>
          <p:cNvCxnSpPr/>
          <p:nvPr/>
        </p:nvCxnSpPr>
        <p:spPr>
          <a:xfrm rot="10800000">
            <a:off x="897590" y="2134130"/>
            <a:ext cx="3264722" cy="56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Rett linje 34"/>
          <p:cNvCxnSpPr>
            <a:endCxn id="4" idx="0"/>
          </p:cNvCxnSpPr>
          <p:nvPr/>
        </p:nvCxnSpPr>
        <p:spPr>
          <a:xfrm rot="5400000">
            <a:off x="697411" y="2339230"/>
            <a:ext cx="405538" cy="36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Rett linje 37"/>
          <p:cNvCxnSpPr/>
          <p:nvPr/>
        </p:nvCxnSpPr>
        <p:spPr>
          <a:xfrm rot="5400000">
            <a:off x="3954838" y="2336830"/>
            <a:ext cx="405538" cy="36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6" name="Picture 7"/>
          <p:cNvPicPr>
            <a:picLocks noChangeAspect="1" noChangeArrowheads="1"/>
          </p:cNvPicPr>
          <p:nvPr/>
        </p:nvPicPr>
        <p:blipFill>
          <a:blip r:embed="rId2" cstate="print"/>
          <a:srcRect t="7778"/>
          <a:stretch>
            <a:fillRect/>
          </a:stretch>
        </p:blipFill>
        <p:spPr bwMode="auto">
          <a:xfrm>
            <a:off x="3819826" y="6383885"/>
            <a:ext cx="1285353" cy="790581"/>
          </a:xfrm>
          <a:prstGeom prst="rect">
            <a:avLst/>
          </a:prstGeom>
          <a:noFill/>
          <a:ln w="9525">
            <a:noFill/>
            <a:miter lim="800000"/>
            <a:headEnd/>
            <a:tailEnd/>
          </a:ln>
        </p:spPr>
      </p:pic>
      <p:sp>
        <p:nvSpPr>
          <p:cNvPr id="28" name="TekstSylinder 27"/>
          <p:cNvSpPr txBox="1"/>
          <p:nvPr/>
        </p:nvSpPr>
        <p:spPr>
          <a:xfrm>
            <a:off x="3795886" y="7198404"/>
            <a:ext cx="1347614" cy="253916"/>
          </a:xfrm>
          <a:prstGeom prst="rect">
            <a:avLst/>
          </a:prstGeom>
          <a:noFill/>
        </p:spPr>
        <p:txBody>
          <a:bodyPr wrap="square" rtlCol="0">
            <a:spAutoFit/>
          </a:bodyPr>
          <a:lstStyle/>
          <a:p>
            <a:pPr algn="ctr"/>
            <a:r>
              <a:rPr lang="en-US" sz="1050" b="1" smtClean="0"/>
              <a:t>Transport GAZ-66</a:t>
            </a:r>
            <a:endParaRPr lang="en-US" sz="1050" b="1"/>
          </a:p>
        </p:txBody>
      </p:sp>
      <p:pic>
        <p:nvPicPr>
          <p:cNvPr id="29" name="Picture 5"/>
          <p:cNvPicPr>
            <a:picLocks noChangeAspect="1" noChangeArrowheads="1"/>
          </p:cNvPicPr>
          <p:nvPr/>
        </p:nvPicPr>
        <p:blipFill>
          <a:blip r:embed="rId3" cstate="print"/>
          <a:srcRect t="3278"/>
          <a:stretch>
            <a:fillRect/>
          </a:stretch>
        </p:blipFill>
        <p:spPr bwMode="auto">
          <a:xfrm>
            <a:off x="4100611" y="7598618"/>
            <a:ext cx="1034852" cy="792088"/>
          </a:xfrm>
          <a:prstGeom prst="rect">
            <a:avLst/>
          </a:prstGeom>
          <a:noFill/>
          <a:ln w="9525">
            <a:noFill/>
            <a:miter lim="800000"/>
            <a:headEnd/>
            <a:tailEnd/>
          </a:ln>
        </p:spPr>
      </p:pic>
      <p:pic>
        <p:nvPicPr>
          <p:cNvPr id="30" name="Picture 6"/>
          <p:cNvPicPr>
            <a:picLocks noChangeAspect="1" noChangeArrowheads="1"/>
          </p:cNvPicPr>
          <p:nvPr/>
        </p:nvPicPr>
        <p:blipFill>
          <a:blip r:embed="rId4" cstate="print"/>
          <a:srcRect t="10215"/>
          <a:stretch>
            <a:fillRect/>
          </a:stretch>
        </p:blipFill>
        <p:spPr bwMode="auto">
          <a:xfrm>
            <a:off x="1275606" y="7598618"/>
            <a:ext cx="1296144" cy="797560"/>
          </a:xfrm>
          <a:prstGeom prst="rect">
            <a:avLst/>
          </a:prstGeom>
          <a:noFill/>
          <a:ln w="9525">
            <a:noFill/>
            <a:miter lim="800000"/>
            <a:headEnd/>
            <a:tailEnd/>
          </a:ln>
        </p:spPr>
      </p:pic>
      <p:pic>
        <p:nvPicPr>
          <p:cNvPr id="31" name="Picture 7"/>
          <p:cNvPicPr>
            <a:picLocks noChangeAspect="1" noChangeArrowheads="1"/>
          </p:cNvPicPr>
          <p:nvPr/>
        </p:nvPicPr>
        <p:blipFill>
          <a:blip r:embed="rId5" cstate="print"/>
          <a:srcRect t="8081"/>
          <a:stretch>
            <a:fillRect/>
          </a:stretch>
        </p:blipFill>
        <p:spPr bwMode="auto">
          <a:xfrm>
            <a:off x="2787774" y="7598618"/>
            <a:ext cx="1008112" cy="792088"/>
          </a:xfrm>
          <a:prstGeom prst="rect">
            <a:avLst/>
          </a:prstGeom>
          <a:noFill/>
          <a:ln w="9525">
            <a:noFill/>
            <a:miter lim="800000"/>
            <a:headEnd/>
            <a:tailEnd/>
          </a:ln>
        </p:spPr>
      </p:pic>
      <p:pic>
        <p:nvPicPr>
          <p:cNvPr id="32" name="Picture 8"/>
          <p:cNvPicPr>
            <a:picLocks noChangeAspect="1" noChangeArrowheads="1"/>
          </p:cNvPicPr>
          <p:nvPr/>
        </p:nvPicPr>
        <p:blipFill>
          <a:blip r:embed="rId6" cstate="print"/>
          <a:srcRect t="11433"/>
          <a:stretch>
            <a:fillRect/>
          </a:stretch>
        </p:blipFill>
        <p:spPr bwMode="auto">
          <a:xfrm>
            <a:off x="9525" y="7598618"/>
            <a:ext cx="1059582" cy="792088"/>
          </a:xfrm>
          <a:prstGeom prst="rect">
            <a:avLst/>
          </a:prstGeom>
          <a:noFill/>
          <a:ln w="9525">
            <a:noFill/>
            <a:miter lim="800000"/>
            <a:headEnd/>
            <a:tailEnd/>
          </a:ln>
        </p:spPr>
      </p:pic>
      <p:sp>
        <p:nvSpPr>
          <p:cNvPr id="39" name="TekstSylinder 38"/>
          <p:cNvSpPr txBox="1"/>
          <p:nvPr/>
        </p:nvSpPr>
        <p:spPr>
          <a:xfrm>
            <a:off x="0" y="8388424"/>
            <a:ext cx="1131590" cy="253916"/>
          </a:xfrm>
          <a:prstGeom prst="rect">
            <a:avLst/>
          </a:prstGeom>
          <a:noFill/>
        </p:spPr>
        <p:txBody>
          <a:bodyPr wrap="square" rtlCol="0">
            <a:spAutoFit/>
          </a:bodyPr>
          <a:lstStyle/>
          <a:p>
            <a:pPr algn="ctr"/>
            <a:r>
              <a:rPr lang="en-US" sz="1050" b="1" smtClean="0"/>
              <a:t>ZSU 23/4</a:t>
            </a:r>
            <a:endParaRPr lang="en-US" sz="1050" b="1"/>
          </a:p>
        </p:txBody>
      </p:sp>
      <p:sp>
        <p:nvSpPr>
          <p:cNvPr id="40" name="TekstSylinder 39"/>
          <p:cNvSpPr txBox="1"/>
          <p:nvPr/>
        </p:nvSpPr>
        <p:spPr>
          <a:xfrm>
            <a:off x="1275606" y="8388424"/>
            <a:ext cx="1296144" cy="253916"/>
          </a:xfrm>
          <a:prstGeom prst="rect">
            <a:avLst/>
          </a:prstGeom>
          <a:noFill/>
        </p:spPr>
        <p:txBody>
          <a:bodyPr wrap="square" rtlCol="0">
            <a:spAutoFit/>
          </a:bodyPr>
          <a:lstStyle/>
          <a:p>
            <a:pPr algn="ctr"/>
            <a:r>
              <a:rPr lang="en-US" sz="1050" b="1" smtClean="0"/>
              <a:t>SA-13</a:t>
            </a:r>
            <a:endParaRPr lang="en-US" sz="1050" b="1"/>
          </a:p>
        </p:txBody>
      </p:sp>
      <p:sp>
        <p:nvSpPr>
          <p:cNvPr id="41" name="TekstSylinder 40"/>
          <p:cNvSpPr txBox="1"/>
          <p:nvPr/>
        </p:nvSpPr>
        <p:spPr>
          <a:xfrm>
            <a:off x="2787774" y="8388424"/>
            <a:ext cx="1008112" cy="253916"/>
          </a:xfrm>
          <a:prstGeom prst="rect">
            <a:avLst/>
          </a:prstGeom>
          <a:noFill/>
        </p:spPr>
        <p:txBody>
          <a:bodyPr wrap="square" rtlCol="0">
            <a:spAutoFit/>
          </a:bodyPr>
          <a:lstStyle/>
          <a:p>
            <a:pPr algn="ctr"/>
            <a:r>
              <a:rPr lang="en-US" sz="1050" b="1" smtClean="0"/>
              <a:t>SA-19</a:t>
            </a:r>
            <a:endParaRPr lang="en-US" sz="1050" b="1"/>
          </a:p>
        </p:txBody>
      </p:sp>
      <p:sp>
        <p:nvSpPr>
          <p:cNvPr id="42" name="TekstSylinder 41"/>
          <p:cNvSpPr txBox="1"/>
          <p:nvPr/>
        </p:nvSpPr>
        <p:spPr>
          <a:xfrm>
            <a:off x="4083918" y="8388424"/>
            <a:ext cx="1059582" cy="253916"/>
          </a:xfrm>
          <a:prstGeom prst="rect">
            <a:avLst/>
          </a:prstGeom>
          <a:noFill/>
        </p:spPr>
        <p:txBody>
          <a:bodyPr wrap="square" rtlCol="0">
            <a:spAutoFit/>
          </a:bodyPr>
          <a:lstStyle/>
          <a:p>
            <a:pPr algn="ctr"/>
            <a:r>
              <a:rPr lang="en-US" sz="1050" b="1" smtClean="0"/>
              <a:t>SA-9</a:t>
            </a:r>
            <a:endParaRPr lang="en-US" sz="1050" b="1"/>
          </a:p>
        </p:txBody>
      </p:sp>
      <p:sp>
        <p:nvSpPr>
          <p:cNvPr id="36" name="TekstSylinder 35"/>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37" name="TekstSylinder 36">
            <a:hlinkClick r:id="rId7"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43" name="TekstSylinder 42">
            <a:hlinkClick r:id="rId8"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endParaRPr lang="en-US"/>
          </a:p>
        </p:txBody>
      </p:sp>
      <p:pic>
        <p:nvPicPr>
          <p:cNvPr id="10242" name="Picture 2"/>
          <p:cNvPicPr>
            <a:picLocks noChangeAspect="1" noChangeArrowheads="1"/>
          </p:cNvPicPr>
          <p:nvPr/>
        </p:nvPicPr>
        <p:blipFill>
          <a:blip r:embed="rId2" cstate="print"/>
          <a:srcRect/>
          <a:stretch>
            <a:fillRect/>
          </a:stretch>
        </p:blipFill>
        <p:spPr bwMode="auto">
          <a:xfrm>
            <a:off x="0" y="1331640"/>
            <a:ext cx="1713022" cy="1251049"/>
          </a:xfrm>
          <a:prstGeom prst="rect">
            <a:avLst/>
          </a:prstGeom>
          <a:noFill/>
          <a:ln w="9525">
            <a:noFill/>
            <a:miter lim="800000"/>
            <a:headEnd/>
            <a:tailEnd/>
          </a:ln>
        </p:spPr>
      </p:pic>
      <p:sp>
        <p:nvSpPr>
          <p:cNvPr id="4" name="TekstSylinder 3"/>
          <p:cNvSpPr txBox="1"/>
          <p:nvPr/>
        </p:nvSpPr>
        <p:spPr>
          <a:xfrm>
            <a:off x="0" y="2699792"/>
            <a:ext cx="1656184" cy="646331"/>
          </a:xfrm>
          <a:prstGeom prst="rect">
            <a:avLst/>
          </a:prstGeom>
          <a:noFill/>
        </p:spPr>
        <p:txBody>
          <a:bodyPr wrap="square" rtlCol="0">
            <a:spAutoFit/>
          </a:bodyPr>
          <a:lstStyle/>
          <a:p>
            <a:r>
              <a:rPr lang="en-US" smtClean="0"/>
              <a:t>CP 9S80M1 Sborka</a:t>
            </a:r>
            <a:endParaRPr lang="en-US"/>
          </a:p>
        </p:txBody>
      </p:sp>
      <p:pic>
        <p:nvPicPr>
          <p:cNvPr id="10243" name="Picture 3"/>
          <p:cNvPicPr>
            <a:picLocks noChangeAspect="1" noChangeArrowheads="1"/>
          </p:cNvPicPr>
          <p:nvPr/>
        </p:nvPicPr>
        <p:blipFill>
          <a:blip r:embed="rId3" cstate="print"/>
          <a:srcRect/>
          <a:stretch>
            <a:fillRect/>
          </a:stretch>
        </p:blipFill>
        <p:spPr bwMode="auto">
          <a:xfrm>
            <a:off x="1851670" y="1331640"/>
            <a:ext cx="1826593" cy="1250500"/>
          </a:xfrm>
          <a:prstGeom prst="rect">
            <a:avLst/>
          </a:prstGeom>
          <a:noFill/>
          <a:ln w="9525">
            <a:noFill/>
            <a:miter lim="800000"/>
            <a:headEnd/>
            <a:tailEnd/>
          </a:ln>
        </p:spPr>
      </p:pic>
      <p:sp>
        <p:nvSpPr>
          <p:cNvPr id="6" name="TekstSylinder 5"/>
          <p:cNvSpPr txBox="1"/>
          <p:nvPr/>
        </p:nvSpPr>
        <p:spPr>
          <a:xfrm>
            <a:off x="1851670" y="2627784"/>
            <a:ext cx="1656184" cy="369332"/>
          </a:xfrm>
          <a:prstGeom prst="rect">
            <a:avLst/>
          </a:prstGeom>
          <a:noFill/>
        </p:spPr>
        <p:txBody>
          <a:bodyPr wrap="square" rtlCol="0">
            <a:spAutoFit/>
          </a:bodyPr>
          <a:lstStyle/>
          <a:p>
            <a:r>
              <a:rPr lang="en-US" smtClean="0"/>
              <a:t>SA-15</a:t>
            </a:r>
            <a:endParaRPr lang="en-US"/>
          </a:p>
        </p:txBody>
      </p:sp>
      <p:pic>
        <p:nvPicPr>
          <p:cNvPr id="10244" name="Picture 4"/>
          <p:cNvPicPr>
            <a:picLocks noChangeAspect="1" noChangeArrowheads="1"/>
          </p:cNvPicPr>
          <p:nvPr/>
        </p:nvPicPr>
        <p:blipFill>
          <a:blip r:embed="rId4" cstate="print"/>
          <a:srcRect/>
          <a:stretch>
            <a:fillRect/>
          </a:stretch>
        </p:blipFill>
        <p:spPr bwMode="auto">
          <a:xfrm>
            <a:off x="0" y="3851920"/>
            <a:ext cx="1394892" cy="922936"/>
          </a:xfrm>
          <a:prstGeom prst="rect">
            <a:avLst/>
          </a:prstGeom>
          <a:noFill/>
          <a:ln w="9525">
            <a:noFill/>
            <a:miter lim="800000"/>
            <a:headEnd/>
            <a:tailEnd/>
          </a:ln>
        </p:spPr>
      </p:pic>
      <p:sp>
        <p:nvSpPr>
          <p:cNvPr id="8" name="TekstSylinder 7"/>
          <p:cNvSpPr txBox="1"/>
          <p:nvPr/>
        </p:nvSpPr>
        <p:spPr>
          <a:xfrm>
            <a:off x="0" y="4860032"/>
            <a:ext cx="1656184" cy="369332"/>
          </a:xfrm>
          <a:prstGeom prst="rect">
            <a:avLst/>
          </a:prstGeom>
          <a:noFill/>
        </p:spPr>
        <p:txBody>
          <a:bodyPr wrap="square" rtlCol="0">
            <a:spAutoFit/>
          </a:bodyPr>
          <a:lstStyle/>
          <a:p>
            <a:r>
              <a:rPr lang="en-US" smtClean="0"/>
              <a:t>SA-8</a:t>
            </a:r>
            <a:endParaRPr lang="en-US"/>
          </a:p>
        </p:txBody>
      </p:sp>
      <p:sp>
        <p:nvSpPr>
          <p:cNvPr id="9" name="TekstSylinder 8"/>
          <p:cNvSpPr txBox="1"/>
          <p:nvPr/>
        </p:nvSpPr>
        <p:spPr>
          <a:xfrm>
            <a:off x="2211710" y="4788024"/>
            <a:ext cx="1656184" cy="369332"/>
          </a:xfrm>
          <a:prstGeom prst="rect">
            <a:avLst/>
          </a:prstGeom>
          <a:noFill/>
        </p:spPr>
        <p:txBody>
          <a:bodyPr wrap="square" rtlCol="0">
            <a:spAutoFit/>
          </a:bodyPr>
          <a:lstStyle/>
          <a:p>
            <a:r>
              <a:rPr lang="en-US" smtClean="0"/>
              <a:t>SA-9</a:t>
            </a:r>
            <a:endParaRPr lang="en-US"/>
          </a:p>
        </p:txBody>
      </p:sp>
      <p:sp>
        <p:nvSpPr>
          <p:cNvPr id="10" name="TekstSylinder 9"/>
          <p:cNvSpPr txBox="1"/>
          <p:nvPr/>
        </p:nvSpPr>
        <p:spPr>
          <a:xfrm>
            <a:off x="0" y="6722948"/>
            <a:ext cx="1656184" cy="369332"/>
          </a:xfrm>
          <a:prstGeom prst="rect">
            <a:avLst/>
          </a:prstGeom>
          <a:noFill/>
        </p:spPr>
        <p:txBody>
          <a:bodyPr wrap="square" rtlCol="0">
            <a:spAutoFit/>
          </a:bodyPr>
          <a:lstStyle/>
          <a:p>
            <a:r>
              <a:rPr lang="en-US" smtClean="0"/>
              <a:t>SA-13</a:t>
            </a:r>
            <a:endParaRPr lang="en-US"/>
          </a:p>
        </p:txBody>
      </p:sp>
      <p:sp>
        <p:nvSpPr>
          <p:cNvPr id="11" name="TekstSylinder 10"/>
          <p:cNvSpPr txBox="1"/>
          <p:nvPr/>
        </p:nvSpPr>
        <p:spPr>
          <a:xfrm>
            <a:off x="2859782" y="6732240"/>
            <a:ext cx="1656184" cy="369332"/>
          </a:xfrm>
          <a:prstGeom prst="rect">
            <a:avLst/>
          </a:prstGeom>
          <a:noFill/>
        </p:spPr>
        <p:txBody>
          <a:bodyPr wrap="square" rtlCol="0">
            <a:spAutoFit/>
          </a:bodyPr>
          <a:lstStyle/>
          <a:p>
            <a:r>
              <a:rPr lang="en-US" smtClean="0"/>
              <a:t>SA-19</a:t>
            </a:r>
            <a:endParaRPr lang="en-US"/>
          </a:p>
        </p:txBody>
      </p:sp>
      <p:pic>
        <p:nvPicPr>
          <p:cNvPr id="10245" name="Picture 5"/>
          <p:cNvPicPr>
            <a:picLocks noChangeAspect="1" noChangeArrowheads="1"/>
          </p:cNvPicPr>
          <p:nvPr/>
        </p:nvPicPr>
        <p:blipFill>
          <a:blip r:embed="rId5" cstate="print"/>
          <a:srcRect/>
          <a:stretch>
            <a:fillRect/>
          </a:stretch>
        </p:blipFill>
        <p:spPr bwMode="auto">
          <a:xfrm>
            <a:off x="1995686" y="3491880"/>
            <a:ext cx="1682924" cy="1331788"/>
          </a:xfrm>
          <a:prstGeom prst="rect">
            <a:avLst/>
          </a:prstGeom>
          <a:noFill/>
          <a:ln w="9525">
            <a:noFill/>
            <a:miter lim="800000"/>
            <a:headEnd/>
            <a:tailEnd/>
          </a:ln>
        </p:spPr>
      </p:pic>
      <p:pic>
        <p:nvPicPr>
          <p:cNvPr id="10246" name="Picture 6"/>
          <p:cNvPicPr>
            <a:picLocks noChangeAspect="1" noChangeArrowheads="1"/>
          </p:cNvPicPr>
          <p:nvPr/>
        </p:nvPicPr>
        <p:blipFill>
          <a:blip r:embed="rId6" cstate="print"/>
          <a:srcRect/>
          <a:stretch>
            <a:fillRect/>
          </a:stretch>
        </p:blipFill>
        <p:spPr bwMode="auto">
          <a:xfrm>
            <a:off x="0" y="5354796"/>
            <a:ext cx="2004294" cy="1373624"/>
          </a:xfrm>
          <a:prstGeom prst="rect">
            <a:avLst/>
          </a:prstGeom>
          <a:noFill/>
          <a:ln w="9525">
            <a:noFill/>
            <a:miter lim="800000"/>
            <a:headEnd/>
            <a:tailEnd/>
          </a:ln>
        </p:spPr>
      </p:pic>
      <p:pic>
        <p:nvPicPr>
          <p:cNvPr id="10247" name="Picture 7"/>
          <p:cNvPicPr>
            <a:picLocks noChangeAspect="1" noChangeArrowheads="1"/>
          </p:cNvPicPr>
          <p:nvPr/>
        </p:nvPicPr>
        <p:blipFill>
          <a:blip r:embed="rId7" cstate="print"/>
          <a:srcRect/>
          <a:stretch>
            <a:fillRect/>
          </a:stretch>
        </p:blipFill>
        <p:spPr bwMode="auto">
          <a:xfrm>
            <a:off x="2643758" y="5076056"/>
            <a:ext cx="1844445" cy="1576611"/>
          </a:xfrm>
          <a:prstGeom prst="rect">
            <a:avLst/>
          </a:prstGeom>
          <a:noFill/>
          <a:ln w="9525">
            <a:noFill/>
            <a:miter lim="800000"/>
            <a:headEnd/>
            <a:tailEnd/>
          </a:ln>
        </p:spPr>
      </p:pic>
      <p:pic>
        <p:nvPicPr>
          <p:cNvPr id="10248" name="Picture 8"/>
          <p:cNvPicPr>
            <a:picLocks noChangeAspect="1" noChangeArrowheads="1"/>
          </p:cNvPicPr>
          <p:nvPr/>
        </p:nvPicPr>
        <p:blipFill>
          <a:blip r:embed="rId8" cstate="print"/>
          <a:srcRect/>
          <a:stretch>
            <a:fillRect/>
          </a:stretch>
        </p:blipFill>
        <p:spPr bwMode="auto">
          <a:xfrm>
            <a:off x="0" y="7164288"/>
            <a:ext cx="1441118" cy="1216372"/>
          </a:xfrm>
          <a:prstGeom prst="rect">
            <a:avLst/>
          </a:prstGeom>
          <a:noFill/>
          <a:ln w="9525">
            <a:noFill/>
            <a:miter lim="800000"/>
            <a:headEnd/>
            <a:tailEnd/>
          </a:ln>
        </p:spPr>
      </p:pic>
      <p:sp>
        <p:nvSpPr>
          <p:cNvPr id="16" name="TekstSylinder 15"/>
          <p:cNvSpPr txBox="1"/>
          <p:nvPr/>
        </p:nvSpPr>
        <p:spPr>
          <a:xfrm>
            <a:off x="0" y="8388424"/>
            <a:ext cx="1656184" cy="369332"/>
          </a:xfrm>
          <a:prstGeom prst="rect">
            <a:avLst/>
          </a:prstGeom>
          <a:noFill/>
        </p:spPr>
        <p:txBody>
          <a:bodyPr wrap="square" rtlCol="0">
            <a:spAutoFit/>
          </a:bodyPr>
          <a:lstStyle/>
          <a:p>
            <a:r>
              <a:rPr lang="en-US" smtClean="0"/>
              <a:t>ZSU 23/4</a:t>
            </a:r>
            <a:endParaRPr lang="en-US"/>
          </a:p>
        </p:txBody>
      </p:sp>
      <p:sp>
        <p:nvSpPr>
          <p:cNvPr id="17" name="TekstSylinder 16"/>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18" name="TekstSylinder 17">
            <a:hlinkClick r:id="rId9"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19" name="TekstSylinder 18">
            <a:hlinkClick r:id="rId10"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Recon Regiment</a:t>
            </a:r>
            <a:endParaRPr lang="en-US"/>
          </a:p>
        </p:txBody>
      </p:sp>
      <p:sp>
        <p:nvSpPr>
          <p:cNvPr id="3" name="Rektangel 2"/>
          <p:cNvSpPr/>
          <p:nvPr/>
        </p:nvSpPr>
        <p:spPr>
          <a:xfrm>
            <a:off x="1779662" y="104360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smtClean="0">
                <a:latin typeface="Arial Black" pitchFamily="34" charset="0"/>
              </a:rPr>
              <a:t>Reconnaissance Regiment</a:t>
            </a:r>
            <a:endParaRPr lang="en-US" sz="1100">
              <a:latin typeface="Arial Black" pitchFamily="34" charset="0"/>
            </a:endParaRPr>
          </a:p>
        </p:txBody>
      </p:sp>
      <p:sp>
        <p:nvSpPr>
          <p:cNvPr id="4" name="Rektangel 3"/>
          <p:cNvSpPr/>
          <p:nvPr/>
        </p:nvSpPr>
        <p:spPr>
          <a:xfrm>
            <a:off x="71420" y="219573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Reconissance Battalion</a:t>
            </a:r>
            <a:endParaRPr lang="en-US" sz="1200">
              <a:latin typeface="Arial Black" pitchFamily="34" charset="0"/>
            </a:endParaRPr>
          </a:p>
        </p:txBody>
      </p:sp>
      <p:sp>
        <p:nvSpPr>
          <p:cNvPr id="5" name="Rektangel 4"/>
          <p:cNvSpPr/>
          <p:nvPr/>
        </p:nvSpPr>
        <p:spPr>
          <a:xfrm>
            <a:off x="2000246" y="221112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Long Range Recon Battalion</a:t>
            </a:r>
            <a:endParaRPr lang="en-US" sz="1200">
              <a:latin typeface="Arial Black" pitchFamily="34" charset="0"/>
            </a:endParaRPr>
          </a:p>
        </p:txBody>
      </p:sp>
      <p:sp>
        <p:nvSpPr>
          <p:cNvPr id="6" name="Rektangel 5">
            <a:hlinkClick r:id="rId2" action="ppaction://hlinksldjump"/>
          </p:cNvPr>
          <p:cNvSpPr/>
          <p:nvPr/>
        </p:nvSpPr>
        <p:spPr>
          <a:xfrm>
            <a:off x="3631332" y="221112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Special Recon Battalion</a:t>
            </a:r>
            <a:endParaRPr lang="en-US" sz="1200">
              <a:latin typeface="Arial Black" pitchFamily="34" charset="0"/>
            </a:endParaRPr>
          </a:p>
        </p:txBody>
      </p:sp>
      <p:pic>
        <p:nvPicPr>
          <p:cNvPr id="7" name="Picture 4"/>
          <p:cNvPicPr>
            <a:picLocks noChangeAspect="1" noChangeArrowheads="1"/>
          </p:cNvPicPr>
          <p:nvPr/>
        </p:nvPicPr>
        <p:blipFill>
          <a:blip r:embed="rId3" cstate="print"/>
          <a:srcRect r="4376"/>
          <a:stretch>
            <a:fillRect/>
          </a:stretch>
        </p:blipFill>
        <p:spPr bwMode="auto">
          <a:xfrm>
            <a:off x="6572278" y="4062611"/>
            <a:ext cx="1584176" cy="1122126"/>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
        <p:nvSpPr>
          <p:cNvPr id="8" name="TekstSylinder 7"/>
          <p:cNvSpPr txBox="1"/>
          <p:nvPr/>
        </p:nvSpPr>
        <p:spPr>
          <a:xfrm>
            <a:off x="6572278" y="3857620"/>
            <a:ext cx="1635646" cy="276999"/>
          </a:xfrm>
          <a:prstGeom prst="rect">
            <a:avLst/>
          </a:prstGeom>
          <a:noFill/>
        </p:spPr>
        <p:txBody>
          <a:bodyPr wrap="square" rtlCol="0">
            <a:spAutoFit/>
          </a:bodyPr>
          <a:lstStyle/>
          <a:p>
            <a:pPr algn="ctr"/>
            <a:r>
              <a:rPr lang="en-US" sz="1200" smtClean="0"/>
              <a:t>UAZ-469</a:t>
            </a:r>
            <a:endParaRPr lang="en-US" sz="1200"/>
          </a:p>
        </p:txBody>
      </p:sp>
      <p:pic>
        <p:nvPicPr>
          <p:cNvPr id="9" name="Picture 5"/>
          <p:cNvPicPr>
            <a:picLocks noChangeAspect="1" noChangeArrowheads="1"/>
          </p:cNvPicPr>
          <p:nvPr/>
        </p:nvPicPr>
        <p:blipFill>
          <a:blip r:embed="rId4" cstate="print"/>
          <a:srcRect/>
          <a:stretch>
            <a:fillRect/>
          </a:stretch>
        </p:blipFill>
        <p:spPr bwMode="auto">
          <a:xfrm>
            <a:off x="3723878" y="3275856"/>
            <a:ext cx="1267542" cy="887182"/>
          </a:xfrm>
          <a:prstGeom prst="rect">
            <a:avLst/>
          </a:prstGeom>
          <a:noFill/>
          <a:ln w="12700">
            <a:noFill/>
            <a:miter lim="800000"/>
            <a:headEnd/>
            <a:tailEnd/>
          </a:ln>
          <a:effectLst/>
        </p:spPr>
      </p:pic>
      <p:sp>
        <p:nvSpPr>
          <p:cNvPr id="10" name="TekstSylinder 9"/>
          <p:cNvSpPr txBox="1"/>
          <p:nvPr/>
        </p:nvSpPr>
        <p:spPr>
          <a:xfrm>
            <a:off x="3682782" y="4119404"/>
            <a:ext cx="1419622" cy="276999"/>
          </a:xfrm>
          <a:prstGeom prst="rect">
            <a:avLst/>
          </a:prstGeom>
          <a:noFill/>
        </p:spPr>
        <p:txBody>
          <a:bodyPr wrap="square" rtlCol="0">
            <a:spAutoFit/>
          </a:bodyPr>
          <a:lstStyle/>
          <a:p>
            <a:pPr algn="ctr"/>
            <a:r>
              <a:rPr lang="en-US" sz="1200" b="1" smtClean="0"/>
              <a:t>CP URAL-375 PBU</a:t>
            </a:r>
            <a:endParaRPr lang="en-US" sz="1200" b="1"/>
          </a:p>
        </p:txBody>
      </p:sp>
      <p:sp>
        <p:nvSpPr>
          <p:cNvPr id="11" name="TekstSylinder 10"/>
          <p:cNvSpPr txBox="1"/>
          <p:nvPr/>
        </p:nvSpPr>
        <p:spPr>
          <a:xfrm>
            <a:off x="0" y="5580112"/>
            <a:ext cx="5143500" cy="2862322"/>
          </a:xfrm>
          <a:prstGeom prst="rect">
            <a:avLst/>
          </a:prstGeom>
          <a:noFill/>
        </p:spPr>
        <p:txBody>
          <a:bodyPr wrap="square" rtlCol="0">
            <a:spAutoFit/>
          </a:bodyPr>
          <a:lstStyle/>
          <a:p>
            <a:r>
              <a:rPr lang="en-US" sz="1200" smtClean="0"/>
              <a:t>1x Recon Battalion per Division, 1x Company per Brigade (used to recon the Brigades main axis of advance)</a:t>
            </a:r>
          </a:p>
          <a:p>
            <a:endParaRPr lang="en-US" sz="1200" smtClean="0"/>
          </a:p>
          <a:p>
            <a:r>
              <a:rPr lang="en-US" sz="1200" b="1" smtClean="0"/>
              <a:t>Long Range Recon:</a:t>
            </a:r>
          </a:p>
          <a:p>
            <a:r>
              <a:rPr lang="en-US" sz="1200" smtClean="0"/>
              <a:t>Long range Recon uses RW, plane (parachute)  or infiltrates by foot, deep behind enemy lines.</a:t>
            </a:r>
          </a:p>
          <a:p>
            <a:r>
              <a:rPr lang="en-US" sz="1200" smtClean="0"/>
              <a:t>Primary task to locate high value targets, such as logistics, Artillery and C2 of enemy forces or to prepare LZ for the Airborne Brigade.</a:t>
            </a:r>
          </a:p>
          <a:p>
            <a:endParaRPr lang="en-US" sz="1200" smtClean="0"/>
          </a:p>
          <a:p>
            <a:r>
              <a:rPr lang="en-US" sz="1200" b="1" smtClean="0"/>
              <a:t>Special Recon:</a:t>
            </a:r>
          </a:p>
          <a:p>
            <a:r>
              <a:rPr lang="en-US" sz="1200" smtClean="0"/>
              <a:t>Uses Electronic warfare, both for jamming, direction finding, and collecting intelligence on enemy forces.</a:t>
            </a:r>
          </a:p>
          <a:p>
            <a:endParaRPr lang="en-US" sz="1200" smtClean="0"/>
          </a:p>
          <a:p>
            <a:r>
              <a:rPr lang="en-US" sz="1200" b="1" smtClean="0"/>
              <a:t>NOTE: </a:t>
            </a:r>
            <a:r>
              <a:rPr lang="en-US" sz="1200" smtClean="0"/>
              <a:t>Recon units due to its nature of collecting intelligence operates  close to the FLOT, or on the enemy side of the FLOT. </a:t>
            </a:r>
            <a:endParaRPr lang="en-US" sz="1200"/>
          </a:p>
        </p:txBody>
      </p:sp>
      <p:sp>
        <p:nvSpPr>
          <p:cNvPr id="12" name="Rektangel 11"/>
          <p:cNvSpPr/>
          <p:nvPr/>
        </p:nvSpPr>
        <p:spPr>
          <a:xfrm>
            <a:off x="223820" y="234813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Reconissance Battalion</a:t>
            </a:r>
            <a:endParaRPr lang="en-US" sz="1200">
              <a:latin typeface="Arial Black" pitchFamily="34" charset="0"/>
            </a:endParaRPr>
          </a:p>
        </p:txBody>
      </p:sp>
      <p:sp>
        <p:nvSpPr>
          <p:cNvPr id="13" name="Rektangel 12">
            <a:hlinkClick r:id="rId5" action="ppaction://hlinksldjump"/>
          </p:cNvPr>
          <p:cNvSpPr/>
          <p:nvPr/>
        </p:nvSpPr>
        <p:spPr>
          <a:xfrm>
            <a:off x="376220" y="250053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 Battalion</a:t>
            </a:r>
            <a:endParaRPr lang="en-US" sz="1200">
              <a:latin typeface="Arial Black" pitchFamily="34" charset="0"/>
            </a:endParaRPr>
          </a:p>
        </p:txBody>
      </p:sp>
      <p:sp>
        <p:nvSpPr>
          <p:cNvPr id="17" name="TekstSylinder 16"/>
          <p:cNvSpPr txBox="1"/>
          <p:nvPr/>
        </p:nvSpPr>
        <p:spPr>
          <a:xfrm>
            <a:off x="195486" y="3491880"/>
            <a:ext cx="1714494" cy="1938992"/>
          </a:xfrm>
          <a:prstGeom prst="rect">
            <a:avLst/>
          </a:prstGeom>
          <a:noFill/>
        </p:spPr>
        <p:txBody>
          <a:bodyPr wrap="square" rtlCol="0">
            <a:spAutoFit/>
          </a:bodyPr>
          <a:lstStyle/>
          <a:p>
            <a:r>
              <a:rPr lang="en-US" sz="1200" b="1" smtClean="0"/>
              <a:t>Total:</a:t>
            </a:r>
          </a:p>
          <a:p>
            <a:r>
              <a:rPr lang="en-US" sz="1200" b="1" smtClean="0"/>
              <a:t>3x Recon Battalions:</a:t>
            </a:r>
          </a:p>
          <a:p>
            <a:r>
              <a:rPr lang="en-US" sz="1200" smtClean="0"/>
              <a:t>- 18x wheeled (1 BN)</a:t>
            </a:r>
          </a:p>
          <a:p>
            <a:r>
              <a:rPr lang="en-US" sz="1200" smtClean="0"/>
              <a:t>- 36x tracked (2x BN)</a:t>
            </a:r>
          </a:p>
          <a:p>
            <a:endParaRPr lang="en-US" sz="1200" smtClean="0"/>
          </a:p>
          <a:p>
            <a:r>
              <a:rPr lang="en-US" sz="1200" b="1" smtClean="0"/>
              <a:t>1x Long Range BN:</a:t>
            </a:r>
          </a:p>
          <a:p>
            <a:r>
              <a:rPr lang="en-US" sz="1200" smtClean="0"/>
              <a:t>- Infantry in groups of 4</a:t>
            </a:r>
          </a:p>
          <a:p>
            <a:endParaRPr lang="en-US" sz="1200" smtClean="0"/>
          </a:p>
          <a:p>
            <a:r>
              <a:rPr lang="en-US" sz="1200" b="1" smtClean="0"/>
              <a:t>1x Special Recon BN:</a:t>
            </a:r>
          </a:p>
          <a:p>
            <a:r>
              <a:rPr lang="en-US" sz="1200" smtClean="0"/>
              <a:t>- 18x CP URAL 375 PBU </a:t>
            </a:r>
            <a:endParaRPr lang="en-US" sz="1200"/>
          </a:p>
        </p:txBody>
      </p:sp>
      <p:sp>
        <p:nvSpPr>
          <p:cNvPr id="18" name="TekstSylinder 17"/>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19" name="TekstSylinder 18">
            <a:hlinkClick r:id="rId6"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0" name="TekstSylinder 19">
            <a:hlinkClick r:id="rId7"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Recon BN</a:t>
            </a:r>
            <a:endParaRPr lang="en-US"/>
          </a:p>
        </p:txBody>
      </p:sp>
      <p:pic>
        <p:nvPicPr>
          <p:cNvPr id="3074" name="Picture 2"/>
          <p:cNvPicPr>
            <a:picLocks noChangeAspect="1" noChangeArrowheads="1"/>
          </p:cNvPicPr>
          <p:nvPr/>
        </p:nvPicPr>
        <p:blipFill>
          <a:blip r:embed="rId2" cstate="print"/>
          <a:srcRect r="3147"/>
          <a:stretch>
            <a:fillRect/>
          </a:stretch>
        </p:blipFill>
        <p:spPr bwMode="auto">
          <a:xfrm>
            <a:off x="51470" y="7380312"/>
            <a:ext cx="1584176" cy="1122551"/>
          </a:xfrm>
          <a:prstGeom prst="rect">
            <a:avLst/>
          </a:prstGeom>
          <a:noFill/>
          <a:ln w="12700">
            <a:noFill/>
            <a:miter lim="800000"/>
            <a:headEnd/>
            <a:tailEnd/>
          </a:ln>
          <a:effectLst/>
        </p:spPr>
      </p:pic>
      <p:sp>
        <p:nvSpPr>
          <p:cNvPr id="4" name="TekstSylinder 3"/>
          <p:cNvSpPr txBox="1"/>
          <p:nvPr/>
        </p:nvSpPr>
        <p:spPr>
          <a:xfrm>
            <a:off x="0" y="8471465"/>
            <a:ext cx="1635646" cy="276999"/>
          </a:xfrm>
          <a:prstGeom prst="rect">
            <a:avLst/>
          </a:prstGeom>
          <a:noFill/>
        </p:spPr>
        <p:txBody>
          <a:bodyPr wrap="square" rtlCol="0">
            <a:spAutoFit/>
          </a:bodyPr>
          <a:lstStyle/>
          <a:p>
            <a:pPr algn="ctr"/>
            <a:r>
              <a:rPr lang="en-US" sz="1200" b="1" smtClean="0"/>
              <a:t>ARV MTLB-U BOMAN</a:t>
            </a:r>
            <a:endParaRPr lang="en-US" sz="1200" b="1"/>
          </a:p>
        </p:txBody>
      </p:sp>
      <p:pic>
        <p:nvPicPr>
          <p:cNvPr id="3075" name="Picture 3"/>
          <p:cNvPicPr>
            <a:picLocks noChangeAspect="1" noChangeArrowheads="1"/>
          </p:cNvPicPr>
          <p:nvPr/>
        </p:nvPicPr>
        <p:blipFill>
          <a:blip r:embed="rId3" cstate="print"/>
          <a:srcRect l="4140" r="5610"/>
          <a:stretch>
            <a:fillRect/>
          </a:stretch>
        </p:blipFill>
        <p:spPr bwMode="auto">
          <a:xfrm>
            <a:off x="1779662" y="7380312"/>
            <a:ext cx="1583539" cy="1121183"/>
          </a:xfrm>
          <a:prstGeom prst="rect">
            <a:avLst/>
          </a:prstGeom>
          <a:noFill/>
          <a:ln w="12700">
            <a:noFill/>
            <a:miter lim="800000"/>
            <a:headEnd/>
            <a:tailEnd/>
          </a:ln>
          <a:effectLst/>
        </p:spPr>
      </p:pic>
      <p:sp>
        <p:nvSpPr>
          <p:cNvPr id="6" name="TekstSylinder 5"/>
          <p:cNvSpPr txBox="1"/>
          <p:nvPr/>
        </p:nvSpPr>
        <p:spPr>
          <a:xfrm>
            <a:off x="1779662" y="8471465"/>
            <a:ext cx="1584176" cy="276999"/>
          </a:xfrm>
          <a:prstGeom prst="rect">
            <a:avLst/>
          </a:prstGeom>
          <a:noFill/>
        </p:spPr>
        <p:txBody>
          <a:bodyPr wrap="square" rtlCol="0">
            <a:spAutoFit/>
          </a:bodyPr>
          <a:lstStyle/>
          <a:p>
            <a:pPr algn="ctr"/>
            <a:r>
              <a:rPr lang="en-US" sz="1200" b="1" smtClean="0"/>
              <a:t>ARV BRDM-2</a:t>
            </a:r>
            <a:endParaRPr lang="en-US" sz="1200" b="1"/>
          </a:p>
        </p:txBody>
      </p:sp>
      <p:sp>
        <p:nvSpPr>
          <p:cNvPr id="9" name="Rektangel 8"/>
          <p:cNvSpPr/>
          <p:nvPr/>
        </p:nvSpPr>
        <p:spPr>
          <a:xfrm>
            <a:off x="1635646" y="132154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 Battalion</a:t>
            </a:r>
            <a:endParaRPr lang="en-US" sz="1200">
              <a:latin typeface="Arial Black" pitchFamily="34" charset="0"/>
            </a:endParaRPr>
          </a:p>
        </p:txBody>
      </p:sp>
      <p:sp>
        <p:nvSpPr>
          <p:cNvPr id="10" name="Rektangel 9"/>
          <p:cNvSpPr/>
          <p:nvPr/>
        </p:nvSpPr>
        <p:spPr>
          <a:xfrm>
            <a:off x="-20538" y="27718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 </a:t>
            </a:r>
          </a:p>
          <a:p>
            <a:pPr algn="ctr"/>
            <a:r>
              <a:rPr lang="en-US" sz="1200" smtClean="0">
                <a:latin typeface="Arial Black" pitchFamily="34" charset="0"/>
              </a:rPr>
              <a:t>Company</a:t>
            </a:r>
          </a:p>
        </p:txBody>
      </p:sp>
      <p:sp>
        <p:nvSpPr>
          <p:cNvPr id="11" name="Rektangel 10"/>
          <p:cNvSpPr/>
          <p:nvPr/>
        </p:nvSpPr>
        <p:spPr>
          <a:xfrm>
            <a:off x="5956126" y="327585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 </a:t>
            </a:r>
          </a:p>
          <a:p>
            <a:pPr algn="ctr"/>
            <a:r>
              <a:rPr lang="en-US" sz="1200" smtClean="0">
                <a:latin typeface="Arial Black" pitchFamily="34" charset="0"/>
              </a:rPr>
              <a:t>Company</a:t>
            </a:r>
          </a:p>
          <a:p>
            <a:pPr algn="ctr"/>
            <a:r>
              <a:rPr lang="en-US" sz="1200" smtClean="0">
                <a:latin typeface="Arial Black" pitchFamily="34" charset="0"/>
              </a:rPr>
              <a:t>Wheeled</a:t>
            </a:r>
            <a:endParaRPr lang="en-US" sz="1200">
              <a:latin typeface="Arial Black" pitchFamily="34" charset="0"/>
            </a:endParaRPr>
          </a:p>
        </p:txBody>
      </p:sp>
      <p:sp>
        <p:nvSpPr>
          <p:cNvPr id="13" name="Rektangel 12"/>
          <p:cNvSpPr/>
          <p:nvPr/>
        </p:nvSpPr>
        <p:spPr>
          <a:xfrm>
            <a:off x="1635646" y="27718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 </a:t>
            </a:r>
          </a:p>
          <a:p>
            <a:pPr algn="ctr"/>
            <a:r>
              <a:rPr lang="en-US" sz="1200" smtClean="0">
                <a:latin typeface="Arial Black" pitchFamily="34" charset="0"/>
              </a:rPr>
              <a:t>Company</a:t>
            </a:r>
          </a:p>
        </p:txBody>
      </p:sp>
      <p:sp>
        <p:nvSpPr>
          <p:cNvPr id="14" name="Rektangel 13"/>
          <p:cNvSpPr/>
          <p:nvPr/>
        </p:nvSpPr>
        <p:spPr>
          <a:xfrm>
            <a:off x="3332926" y="27718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 </a:t>
            </a:r>
          </a:p>
          <a:p>
            <a:pPr algn="ctr"/>
            <a:r>
              <a:rPr lang="en-US" sz="1200" smtClean="0">
                <a:latin typeface="Arial Black" pitchFamily="34" charset="0"/>
              </a:rPr>
              <a:t>Company</a:t>
            </a:r>
          </a:p>
        </p:txBody>
      </p:sp>
      <p:sp>
        <p:nvSpPr>
          <p:cNvPr id="15" name="TekstSylinder 14"/>
          <p:cNvSpPr txBox="1"/>
          <p:nvPr/>
        </p:nvSpPr>
        <p:spPr>
          <a:xfrm>
            <a:off x="0" y="5868144"/>
            <a:ext cx="5143500" cy="1384995"/>
          </a:xfrm>
          <a:prstGeom prst="rect">
            <a:avLst/>
          </a:prstGeom>
          <a:noFill/>
        </p:spPr>
        <p:txBody>
          <a:bodyPr wrap="square" rtlCol="0">
            <a:spAutoFit/>
          </a:bodyPr>
          <a:lstStyle/>
          <a:p>
            <a:r>
              <a:rPr lang="en-US" sz="1200" b="1" smtClean="0"/>
              <a:t>NOTE: </a:t>
            </a:r>
          </a:p>
          <a:p>
            <a:r>
              <a:rPr lang="en-US" sz="1200" smtClean="0"/>
              <a:t>Recon BN is either tracked or wheeled.</a:t>
            </a:r>
          </a:p>
          <a:p>
            <a:r>
              <a:rPr lang="en-US" sz="1200" smtClean="0"/>
              <a:t>Recon BN supporting Armor or Mechanized forces use ARV-MTLB-U. </a:t>
            </a:r>
          </a:p>
          <a:p>
            <a:r>
              <a:rPr lang="en-US" sz="1200" smtClean="0"/>
              <a:t>Recon BN supporting Motorized  company use the ARV BRDM-2 </a:t>
            </a:r>
          </a:p>
          <a:p>
            <a:endParaRPr lang="en-US" sz="1200" smtClean="0"/>
          </a:p>
          <a:p>
            <a:r>
              <a:rPr lang="en-US" sz="1200" smtClean="0"/>
              <a:t>In each platoon there are 2 vehicles</a:t>
            </a:r>
          </a:p>
          <a:p>
            <a:r>
              <a:rPr lang="en-US" sz="1200" smtClean="0"/>
              <a:t>Recon units work together in pairs.</a:t>
            </a:r>
            <a:endParaRPr lang="en-US" sz="1200"/>
          </a:p>
        </p:txBody>
      </p:sp>
      <p:sp>
        <p:nvSpPr>
          <p:cNvPr id="20" name="Rektangel 19"/>
          <p:cNvSpPr/>
          <p:nvPr/>
        </p:nvSpPr>
        <p:spPr>
          <a:xfrm>
            <a:off x="3333016" y="420555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 Platoon</a:t>
            </a:r>
          </a:p>
        </p:txBody>
      </p:sp>
      <p:sp>
        <p:nvSpPr>
          <p:cNvPr id="21" name="Rektangel 20"/>
          <p:cNvSpPr/>
          <p:nvPr/>
        </p:nvSpPr>
        <p:spPr>
          <a:xfrm>
            <a:off x="3485416" y="435795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 Platoon</a:t>
            </a:r>
          </a:p>
        </p:txBody>
      </p:sp>
      <p:sp>
        <p:nvSpPr>
          <p:cNvPr id="22" name="Rektangel 21"/>
          <p:cNvSpPr/>
          <p:nvPr/>
        </p:nvSpPr>
        <p:spPr>
          <a:xfrm>
            <a:off x="3637816" y="451035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 Platoon</a:t>
            </a:r>
          </a:p>
        </p:txBody>
      </p:sp>
      <p:sp>
        <p:nvSpPr>
          <p:cNvPr id="23" name="Rektangel 22"/>
          <p:cNvSpPr/>
          <p:nvPr/>
        </p:nvSpPr>
        <p:spPr>
          <a:xfrm>
            <a:off x="1635646" y="4195192"/>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 Platoon</a:t>
            </a:r>
          </a:p>
        </p:txBody>
      </p:sp>
      <p:sp>
        <p:nvSpPr>
          <p:cNvPr id="24" name="Rektangel 23"/>
          <p:cNvSpPr/>
          <p:nvPr/>
        </p:nvSpPr>
        <p:spPr>
          <a:xfrm>
            <a:off x="1788046" y="4347592"/>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 Platoon</a:t>
            </a:r>
          </a:p>
        </p:txBody>
      </p:sp>
      <p:sp>
        <p:nvSpPr>
          <p:cNvPr id="25" name="Rektangel 24"/>
          <p:cNvSpPr/>
          <p:nvPr/>
        </p:nvSpPr>
        <p:spPr>
          <a:xfrm>
            <a:off x="1940446" y="4499992"/>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 Platoon</a:t>
            </a:r>
          </a:p>
        </p:txBody>
      </p:sp>
      <p:sp>
        <p:nvSpPr>
          <p:cNvPr id="27" name="TekstSylinder 26"/>
          <p:cNvSpPr txBox="1"/>
          <p:nvPr/>
        </p:nvSpPr>
        <p:spPr>
          <a:xfrm>
            <a:off x="3507854" y="7572396"/>
            <a:ext cx="1635646" cy="830997"/>
          </a:xfrm>
          <a:prstGeom prst="rect">
            <a:avLst/>
          </a:prstGeom>
          <a:noFill/>
        </p:spPr>
        <p:txBody>
          <a:bodyPr wrap="square" rtlCol="0">
            <a:spAutoFit/>
          </a:bodyPr>
          <a:lstStyle/>
          <a:p>
            <a:r>
              <a:rPr lang="en-US" sz="1200" b="1" smtClean="0"/>
              <a:t>Total:</a:t>
            </a:r>
          </a:p>
          <a:p>
            <a:r>
              <a:rPr lang="en-US" sz="1200" smtClean="0"/>
              <a:t>6x Recon Vehicle per company</a:t>
            </a:r>
          </a:p>
          <a:p>
            <a:r>
              <a:rPr lang="en-US" sz="1200" smtClean="0"/>
              <a:t>18x vehicles in the BN</a:t>
            </a:r>
            <a:endParaRPr lang="en-US" sz="1200"/>
          </a:p>
        </p:txBody>
      </p:sp>
      <p:sp>
        <p:nvSpPr>
          <p:cNvPr id="12" name="Rektangel 11"/>
          <p:cNvSpPr/>
          <p:nvPr/>
        </p:nvSpPr>
        <p:spPr>
          <a:xfrm>
            <a:off x="-20538" y="421196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 Platoon</a:t>
            </a:r>
          </a:p>
        </p:txBody>
      </p:sp>
      <p:sp>
        <p:nvSpPr>
          <p:cNvPr id="18" name="Rektangel 17"/>
          <p:cNvSpPr/>
          <p:nvPr/>
        </p:nvSpPr>
        <p:spPr>
          <a:xfrm>
            <a:off x="131862" y="436436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 Platoon</a:t>
            </a:r>
          </a:p>
        </p:txBody>
      </p:sp>
      <p:sp>
        <p:nvSpPr>
          <p:cNvPr id="19" name="Rektangel 18"/>
          <p:cNvSpPr/>
          <p:nvPr/>
        </p:nvSpPr>
        <p:spPr>
          <a:xfrm>
            <a:off x="284262" y="451676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 Platoon</a:t>
            </a:r>
          </a:p>
        </p:txBody>
      </p:sp>
      <p:cxnSp>
        <p:nvCxnSpPr>
          <p:cNvPr id="30" name="Rett linje 29"/>
          <p:cNvCxnSpPr>
            <a:stCxn id="10" idx="2"/>
            <a:endCxn id="12" idx="0"/>
          </p:cNvCxnSpPr>
          <p:nvPr/>
        </p:nvCxnSpPr>
        <p:spPr>
          <a:xfrm>
            <a:off x="735546" y="3635896"/>
            <a:ext cx="0" cy="5760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a:stCxn id="13" idx="2"/>
            <a:endCxn id="23" idx="0"/>
          </p:cNvCxnSpPr>
          <p:nvPr/>
        </p:nvCxnSpPr>
        <p:spPr>
          <a:xfrm>
            <a:off x="2391730" y="3635896"/>
            <a:ext cx="0" cy="559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Rett linje 31"/>
          <p:cNvCxnSpPr>
            <a:stCxn id="14" idx="2"/>
            <a:endCxn id="20" idx="0"/>
          </p:cNvCxnSpPr>
          <p:nvPr/>
        </p:nvCxnSpPr>
        <p:spPr>
          <a:xfrm>
            <a:off x="4089010" y="3635896"/>
            <a:ext cx="90" cy="5696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Rett linje 36"/>
          <p:cNvCxnSpPr/>
          <p:nvPr/>
        </p:nvCxnSpPr>
        <p:spPr>
          <a:xfrm>
            <a:off x="699542" y="24837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a:stCxn id="9" idx="2"/>
            <a:endCxn id="13" idx="0"/>
          </p:cNvCxnSpPr>
          <p:nvPr/>
        </p:nvCxnSpPr>
        <p:spPr>
          <a:xfrm>
            <a:off x="2391730" y="2185642"/>
            <a:ext cx="0" cy="5861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Rett linje 39"/>
          <p:cNvCxnSpPr/>
          <p:nvPr/>
        </p:nvCxnSpPr>
        <p:spPr>
          <a:xfrm>
            <a:off x="4083918" y="24837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Rett linje 43"/>
          <p:cNvCxnSpPr/>
          <p:nvPr/>
        </p:nvCxnSpPr>
        <p:spPr>
          <a:xfrm>
            <a:off x="699542" y="2483768"/>
            <a:ext cx="33843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kstSylinder 32"/>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34" name="TekstSylinder 33">
            <a:hlinkClick r:id="rId4"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35" name="TekstSylinder 34">
            <a:hlinkClick r:id="rId5"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Special Recon BN</a:t>
            </a:r>
            <a:endParaRPr lang="en-US"/>
          </a:p>
        </p:txBody>
      </p:sp>
      <p:sp>
        <p:nvSpPr>
          <p:cNvPr id="3" name="Rektangel 2"/>
          <p:cNvSpPr/>
          <p:nvPr/>
        </p:nvSpPr>
        <p:spPr>
          <a:xfrm>
            <a:off x="1928808" y="1285852"/>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Special Recon Battalion</a:t>
            </a:r>
            <a:endParaRPr lang="en-US" sz="1200">
              <a:latin typeface="Arial Black" pitchFamily="34" charset="0"/>
            </a:endParaRPr>
          </a:p>
        </p:txBody>
      </p:sp>
      <p:pic>
        <p:nvPicPr>
          <p:cNvPr id="4" name="Picture 4"/>
          <p:cNvPicPr>
            <a:picLocks noChangeAspect="1" noChangeArrowheads="1"/>
          </p:cNvPicPr>
          <p:nvPr/>
        </p:nvPicPr>
        <p:blipFill>
          <a:blip r:embed="rId2" cstate="print"/>
          <a:srcRect r="4376"/>
          <a:stretch>
            <a:fillRect/>
          </a:stretch>
        </p:blipFill>
        <p:spPr bwMode="auto">
          <a:xfrm>
            <a:off x="6215088" y="4786314"/>
            <a:ext cx="1584176" cy="1122126"/>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5" name="Picture 5"/>
          <p:cNvPicPr>
            <a:picLocks noChangeAspect="1" noChangeArrowheads="1"/>
          </p:cNvPicPr>
          <p:nvPr/>
        </p:nvPicPr>
        <p:blipFill>
          <a:blip r:embed="rId3" cstate="print"/>
          <a:srcRect/>
          <a:stretch>
            <a:fillRect/>
          </a:stretch>
        </p:blipFill>
        <p:spPr bwMode="auto">
          <a:xfrm>
            <a:off x="1923678" y="7740352"/>
            <a:ext cx="1267542" cy="887182"/>
          </a:xfrm>
          <a:prstGeom prst="rect">
            <a:avLst/>
          </a:prstGeom>
          <a:noFill/>
          <a:ln w="12700">
            <a:noFill/>
            <a:miter lim="800000"/>
            <a:headEnd/>
            <a:tailEnd/>
          </a:ln>
          <a:effectLst/>
        </p:spPr>
      </p:pic>
      <p:sp>
        <p:nvSpPr>
          <p:cNvPr id="6" name="Rektangel 5"/>
          <p:cNvSpPr/>
          <p:nvPr/>
        </p:nvSpPr>
        <p:spPr>
          <a:xfrm>
            <a:off x="1123942" y="255268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Company</a:t>
            </a:r>
            <a:endParaRPr lang="en-US" sz="1200">
              <a:latin typeface="Arial Black" pitchFamily="34" charset="0"/>
            </a:endParaRPr>
          </a:p>
        </p:txBody>
      </p:sp>
      <p:sp>
        <p:nvSpPr>
          <p:cNvPr id="7" name="Rektangel 6"/>
          <p:cNvSpPr/>
          <p:nvPr/>
        </p:nvSpPr>
        <p:spPr>
          <a:xfrm>
            <a:off x="1276342" y="270508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Company</a:t>
            </a:r>
            <a:endParaRPr lang="en-US" sz="1200">
              <a:latin typeface="Arial Black" pitchFamily="34" charset="0"/>
            </a:endParaRPr>
          </a:p>
        </p:txBody>
      </p:sp>
      <p:sp>
        <p:nvSpPr>
          <p:cNvPr id="8" name="Rektangel 7"/>
          <p:cNvSpPr/>
          <p:nvPr/>
        </p:nvSpPr>
        <p:spPr>
          <a:xfrm>
            <a:off x="1428742" y="285748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Company</a:t>
            </a:r>
            <a:endParaRPr lang="en-US" sz="1200">
              <a:latin typeface="Arial Black" pitchFamily="34" charset="0"/>
            </a:endParaRPr>
          </a:p>
        </p:txBody>
      </p:sp>
      <p:sp>
        <p:nvSpPr>
          <p:cNvPr id="9" name="TekstSylinder 8"/>
          <p:cNvSpPr txBox="1"/>
          <p:nvPr/>
        </p:nvSpPr>
        <p:spPr>
          <a:xfrm>
            <a:off x="0" y="4343777"/>
            <a:ext cx="5143500" cy="3108543"/>
          </a:xfrm>
          <a:prstGeom prst="rect">
            <a:avLst/>
          </a:prstGeom>
          <a:noFill/>
        </p:spPr>
        <p:txBody>
          <a:bodyPr wrap="square" rtlCol="0">
            <a:spAutoFit/>
          </a:bodyPr>
          <a:lstStyle/>
          <a:p>
            <a:r>
              <a:rPr lang="en-US" sz="1400" b="1" smtClean="0"/>
              <a:t>NOTE: </a:t>
            </a:r>
            <a:r>
              <a:rPr lang="en-US" sz="1400" smtClean="0"/>
              <a:t>Special Recon BN only operate in company sized in order to use Electronic Warfare (EW) in a proper way.</a:t>
            </a:r>
          </a:p>
          <a:p>
            <a:endParaRPr lang="en-US" sz="1400" smtClean="0"/>
          </a:p>
          <a:p>
            <a:r>
              <a:rPr lang="en-US" sz="1400" smtClean="0"/>
              <a:t>Each Company has 6x CP URAL 375 PBU (vehicle identified by the antenna used for EW and Command and Control)</a:t>
            </a:r>
            <a:endParaRPr lang="en-US" sz="1400" b="1" smtClean="0">
              <a:solidFill>
                <a:srgbClr val="FF0000"/>
              </a:solidFill>
            </a:endParaRPr>
          </a:p>
          <a:p>
            <a:r>
              <a:rPr lang="en-US" sz="1400" smtClean="0"/>
              <a:t>The vehicles always operate in pairs. If 2x CP URAL-375 PBU operating together it is likely part of the Special Recon BN.</a:t>
            </a:r>
          </a:p>
          <a:p>
            <a:endParaRPr lang="en-US" sz="1400" smtClean="0"/>
          </a:p>
          <a:p>
            <a:r>
              <a:rPr lang="en-US" sz="1400" smtClean="0"/>
              <a:t>Special Recon BN can be used in support of  combat forces  by collecting intelligence, jamming and direction finding. </a:t>
            </a:r>
          </a:p>
          <a:p>
            <a:endParaRPr lang="en-US" sz="1400" smtClean="0"/>
          </a:p>
          <a:p>
            <a:r>
              <a:rPr lang="en-US" sz="1400" smtClean="0"/>
              <a:t>Companies may also be assigned certain areas in the rear where they are doing force protection, for example by jamming various frequencies.</a:t>
            </a:r>
            <a:endParaRPr lang="en-US" sz="1400"/>
          </a:p>
        </p:txBody>
      </p:sp>
      <p:sp>
        <p:nvSpPr>
          <p:cNvPr id="10" name="TekstSylinder 9"/>
          <p:cNvSpPr txBox="1"/>
          <p:nvPr/>
        </p:nvSpPr>
        <p:spPr>
          <a:xfrm>
            <a:off x="1857940" y="8590768"/>
            <a:ext cx="1368152" cy="276999"/>
          </a:xfrm>
          <a:prstGeom prst="rect">
            <a:avLst/>
          </a:prstGeom>
          <a:noFill/>
        </p:spPr>
        <p:txBody>
          <a:bodyPr wrap="square" rtlCol="0">
            <a:spAutoFit/>
          </a:bodyPr>
          <a:lstStyle/>
          <a:p>
            <a:pPr algn="ctr"/>
            <a:r>
              <a:rPr lang="en-US" sz="1200" b="1" smtClean="0"/>
              <a:t>CP URAL-375 PBU</a:t>
            </a:r>
            <a:endParaRPr lang="en-US" sz="1200" b="1"/>
          </a:p>
        </p:txBody>
      </p:sp>
      <p:sp>
        <p:nvSpPr>
          <p:cNvPr id="14" name="TekstSylinder 13"/>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15" name="TekstSylinder 14">
            <a:hlinkClick r:id="rId4"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16" name="TekstSylinder 15">
            <a:hlinkClick r:id="rId5"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Content</a:t>
            </a:r>
            <a:endParaRPr lang="en-US"/>
          </a:p>
        </p:txBody>
      </p:sp>
      <p:sp>
        <p:nvSpPr>
          <p:cNvPr id="3" name="TekstSylinder 2"/>
          <p:cNvSpPr txBox="1"/>
          <p:nvPr/>
        </p:nvSpPr>
        <p:spPr>
          <a:xfrm>
            <a:off x="195486" y="816467"/>
            <a:ext cx="4536504" cy="8494633"/>
          </a:xfrm>
          <a:prstGeom prst="rect">
            <a:avLst/>
          </a:prstGeom>
          <a:noFill/>
        </p:spPr>
        <p:txBody>
          <a:bodyPr wrap="square" rtlCol="0">
            <a:spAutoFit/>
          </a:bodyPr>
          <a:lstStyle/>
          <a:p>
            <a:r>
              <a:rPr lang="en-US" sz="2000" b="1" u="sng" dirty="0" smtClean="0"/>
              <a:t>Part 1: Explanation</a:t>
            </a:r>
          </a:p>
          <a:p>
            <a:r>
              <a:rPr lang="en-US" dirty="0" smtClean="0">
                <a:hlinkClick r:id="rId2" action="ppaction://hlinksldjump"/>
              </a:rPr>
              <a:t>Explanation</a:t>
            </a:r>
            <a:endParaRPr lang="en-US" dirty="0" smtClean="0"/>
          </a:p>
          <a:p>
            <a:endParaRPr lang="en-US" dirty="0" smtClean="0"/>
          </a:p>
          <a:p>
            <a:r>
              <a:rPr lang="en-US" sz="2000" b="1" u="sng" dirty="0" smtClean="0"/>
              <a:t>Part 2: Ground Forces</a:t>
            </a:r>
            <a:endParaRPr lang="en-US" sz="2000" b="1" u="sng" dirty="0" smtClean="0">
              <a:hlinkClick r:id="rId3" action="ppaction://hlinksldjump"/>
            </a:endParaRPr>
          </a:p>
          <a:p>
            <a:r>
              <a:rPr lang="en-US" dirty="0" smtClean="0">
                <a:hlinkClick r:id="rId4" action="ppaction://hlinksldjump"/>
              </a:rPr>
              <a:t>Corps</a:t>
            </a:r>
            <a:endParaRPr lang="en-US" dirty="0" smtClean="0">
              <a:hlinkClick r:id="rId5" action="ppaction://hlinksldjump"/>
            </a:endParaRPr>
          </a:p>
          <a:p>
            <a:r>
              <a:rPr lang="en-US" dirty="0" smtClean="0">
                <a:hlinkClick r:id="rId5" action="ppaction://hlinksldjump"/>
              </a:rPr>
              <a:t>Armor Division</a:t>
            </a:r>
            <a:endParaRPr lang="en-US" dirty="0" smtClean="0"/>
          </a:p>
          <a:p>
            <a:r>
              <a:rPr lang="en-US" dirty="0" smtClean="0">
                <a:hlinkClick r:id="rId6" action="ppaction://hlinksldjump"/>
              </a:rPr>
              <a:t>Mechanized Division</a:t>
            </a:r>
            <a:endParaRPr lang="en-US" dirty="0" smtClean="0"/>
          </a:p>
          <a:p>
            <a:r>
              <a:rPr lang="en-US" dirty="0" smtClean="0">
                <a:hlinkClick r:id="rId7" action="ppaction://hlinksldjump"/>
              </a:rPr>
              <a:t>Motorized Division</a:t>
            </a:r>
            <a:endParaRPr lang="en-US" dirty="0" smtClean="0"/>
          </a:p>
          <a:p>
            <a:r>
              <a:rPr lang="en-US" dirty="0" smtClean="0">
                <a:hlinkClick r:id="rId8" action="ppaction://hlinksldjump"/>
              </a:rPr>
              <a:t>Air Defense Division</a:t>
            </a:r>
            <a:endParaRPr lang="en-US" dirty="0" smtClean="0"/>
          </a:p>
          <a:p>
            <a:r>
              <a:rPr lang="en-US" dirty="0" smtClean="0">
                <a:hlinkClick r:id="rId9" action="ppaction://hlinksldjump"/>
              </a:rPr>
              <a:t>SSM Missile Regiment</a:t>
            </a:r>
            <a:endParaRPr lang="en-US" dirty="0" smtClean="0"/>
          </a:p>
          <a:p>
            <a:r>
              <a:rPr lang="en-US" dirty="0" smtClean="0">
                <a:hlinkClick r:id="rId10" action="ppaction://hlinksldjump"/>
              </a:rPr>
              <a:t>Rocket Artillery Regiment</a:t>
            </a:r>
            <a:endParaRPr lang="en-US" dirty="0" smtClean="0"/>
          </a:p>
          <a:p>
            <a:r>
              <a:rPr lang="en-US" dirty="0" smtClean="0">
                <a:hlinkClick r:id="rId11" action="ppaction://hlinksldjump"/>
              </a:rPr>
              <a:t>Airborne Brigade</a:t>
            </a:r>
            <a:endParaRPr lang="en-US" dirty="0" smtClean="0"/>
          </a:p>
          <a:p>
            <a:r>
              <a:rPr lang="en-US" dirty="0" smtClean="0">
                <a:hlinkClick r:id="rId12" action="ppaction://hlinksldjump"/>
              </a:rPr>
              <a:t>Logistic Regiment</a:t>
            </a:r>
            <a:endParaRPr lang="en-US" dirty="0" smtClean="0"/>
          </a:p>
          <a:p>
            <a:r>
              <a:rPr lang="en-US" dirty="0" smtClean="0">
                <a:hlinkClick r:id="rId13" action="ppaction://hlinksldjump"/>
              </a:rPr>
              <a:t>Helicopter Regiment</a:t>
            </a:r>
            <a:endParaRPr lang="en-US" dirty="0" smtClean="0"/>
          </a:p>
          <a:p>
            <a:r>
              <a:rPr lang="en-US" dirty="0" smtClean="0">
                <a:hlinkClick r:id="rId14" action="ppaction://hlinksldjump"/>
              </a:rPr>
              <a:t>Reconnaissance Regiment</a:t>
            </a:r>
            <a:endParaRPr lang="en-US" dirty="0" smtClean="0"/>
          </a:p>
          <a:p>
            <a:endParaRPr lang="en-US" dirty="0" smtClean="0"/>
          </a:p>
          <a:p>
            <a:r>
              <a:rPr lang="en-US" sz="2000" b="1" u="sng" dirty="0" smtClean="0"/>
              <a:t>Part 3: Air Defense Forces</a:t>
            </a:r>
          </a:p>
          <a:p>
            <a:r>
              <a:rPr lang="en-US" dirty="0" smtClean="0">
                <a:hlinkClick r:id="rId15" action="ppaction://hlinksldjump"/>
              </a:rPr>
              <a:t>Air Defense Force Region</a:t>
            </a:r>
            <a:endParaRPr lang="en-US" dirty="0" smtClean="0"/>
          </a:p>
          <a:p>
            <a:r>
              <a:rPr lang="en-US" dirty="0" smtClean="0">
                <a:hlinkClick r:id="rId16" action="ppaction://hlinksldjump"/>
              </a:rPr>
              <a:t>SA-2 Regiment</a:t>
            </a:r>
            <a:endParaRPr lang="en-US" dirty="0" smtClean="0"/>
          </a:p>
          <a:p>
            <a:r>
              <a:rPr lang="en-US" dirty="0" smtClean="0">
                <a:hlinkClick r:id="rId17" action="ppaction://hlinksldjump"/>
              </a:rPr>
              <a:t>SA-5 Regiment</a:t>
            </a:r>
            <a:endParaRPr lang="en-US" dirty="0" smtClean="0">
              <a:hlinkClick r:id="rId3" action="ppaction://hlinksldjump"/>
            </a:endParaRPr>
          </a:p>
          <a:p>
            <a:r>
              <a:rPr lang="en-US" dirty="0" smtClean="0">
                <a:hlinkClick r:id="rId18" action="ppaction://hlinksldjump"/>
              </a:rPr>
              <a:t>SA-6 Regiment</a:t>
            </a:r>
            <a:endParaRPr lang="en-US" dirty="0" smtClean="0">
              <a:hlinkClick r:id="rId3" action="ppaction://hlinksldjump"/>
            </a:endParaRPr>
          </a:p>
          <a:p>
            <a:r>
              <a:rPr lang="en-US" dirty="0" smtClean="0">
                <a:hlinkClick r:id="rId19" action="ppaction://hlinksldjump"/>
              </a:rPr>
              <a:t>SA-10 Regiment</a:t>
            </a:r>
            <a:endParaRPr lang="en-US" dirty="0" smtClean="0">
              <a:hlinkClick r:id="rId3" action="ppaction://hlinksldjump"/>
            </a:endParaRPr>
          </a:p>
          <a:p>
            <a:r>
              <a:rPr lang="en-US" dirty="0" smtClean="0">
                <a:hlinkClick r:id="rId20" action="ppaction://hlinksldjump"/>
              </a:rPr>
              <a:t>SA-2 BN</a:t>
            </a:r>
            <a:endParaRPr lang="en-US" dirty="0" smtClean="0">
              <a:hlinkClick r:id="rId3" action="ppaction://hlinksldjump"/>
            </a:endParaRPr>
          </a:p>
          <a:p>
            <a:r>
              <a:rPr lang="en-US" dirty="0" smtClean="0">
                <a:hlinkClick r:id="rId21" action="ppaction://hlinksldjump"/>
              </a:rPr>
              <a:t>SA-3 BN</a:t>
            </a:r>
            <a:endParaRPr lang="en-US" dirty="0" smtClean="0"/>
          </a:p>
          <a:p>
            <a:r>
              <a:rPr lang="en-US" dirty="0" smtClean="0">
                <a:hlinkClick r:id="rId20" action="ppaction://hlinksldjump"/>
              </a:rPr>
              <a:t>SA-5 BN</a:t>
            </a:r>
            <a:endParaRPr lang="en-US" dirty="0" smtClean="0">
              <a:hlinkClick r:id="rId3" action="ppaction://hlinksldjump"/>
            </a:endParaRPr>
          </a:p>
          <a:p>
            <a:r>
              <a:rPr lang="en-US" dirty="0" smtClean="0">
                <a:hlinkClick r:id="rId22" action="ppaction://hlinksldjump"/>
              </a:rPr>
              <a:t>SA-6 BN</a:t>
            </a:r>
            <a:endParaRPr lang="en-US" dirty="0" smtClean="0">
              <a:hlinkClick r:id="rId3" action="ppaction://hlinksldjump"/>
            </a:endParaRPr>
          </a:p>
          <a:p>
            <a:r>
              <a:rPr lang="en-US" dirty="0" smtClean="0">
                <a:hlinkClick r:id="rId23" action="ppaction://hlinksldjump"/>
              </a:rPr>
              <a:t>SA-10 BN</a:t>
            </a:r>
            <a:endParaRPr lang="en-US" dirty="0" smtClean="0">
              <a:hlinkClick r:id="rId3" action="ppaction://hlinksldjump"/>
            </a:endParaRPr>
          </a:p>
          <a:p>
            <a:r>
              <a:rPr lang="en-US" dirty="0" smtClean="0">
                <a:hlinkClick r:id="rId24" action="ppaction://hlinksldjump"/>
              </a:rPr>
              <a:t>SA-11 BN</a:t>
            </a:r>
            <a:endParaRPr lang="en-US" dirty="0" smtClean="0"/>
          </a:p>
          <a:p>
            <a:r>
              <a:rPr lang="en-US" dirty="0" smtClean="0">
                <a:hlinkClick r:id="rId25" action="ppaction://hlinksldjump"/>
              </a:rPr>
              <a:t>Air Defense Force Battalion</a:t>
            </a:r>
            <a:endParaRPr lang="en-US" dirty="0" smtClean="0"/>
          </a:p>
        </p:txBody>
      </p:sp>
      <p:sp>
        <p:nvSpPr>
          <p:cNvPr id="4" name="Plassholder for lysbildenummer 4"/>
          <p:cNvSpPr txBox="1">
            <a:spLocks/>
          </p:cNvSpPr>
          <p:nvPr/>
        </p:nvSpPr>
        <p:spPr>
          <a:xfrm>
            <a:off x="4803998" y="8964488"/>
            <a:ext cx="339502" cy="1795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EFB388-42AA-4DF2-851A-CCA4A06B24AA}" type="slidenum">
              <a:rPr kumimoji="0" lang="en-US" sz="1800" b="0" i="0" u="none" strike="noStrike" kern="1200" cap="none" spc="0" normalizeH="0" baseline="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1200" cap="none" spc="0" normalizeH="0" baseline="0">
              <a:ln>
                <a:noFill/>
              </a:ln>
              <a:solidFill>
                <a:schemeClr val="tx1"/>
              </a:solidFill>
              <a:effectLst/>
              <a:uLnTx/>
              <a:uFillTx/>
              <a:latin typeface="+mn-lt"/>
              <a:ea typeface="+mn-ea"/>
              <a:cs typeface="+mn-cs"/>
            </a:endParaRPr>
          </a:p>
        </p:txBody>
      </p:sp>
      <p:sp>
        <p:nvSpPr>
          <p:cNvPr id="5" name="TekstSylinder 4">
            <a:hlinkClick r:id="rId26"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6" name="TekstSylinder 5">
            <a:hlinkClick r:id="rId4"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Airborne Brigade</a:t>
            </a:r>
            <a:endParaRPr lang="en-US"/>
          </a:p>
        </p:txBody>
      </p:sp>
      <p:sp>
        <p:nvSpPr>
          <p:cNvPr id="3" name="TekstSylinder 2"/>
          <p:cNvSpPr txBox="1"/>
          <p:nvPr/>
        </p:nvSpPr>
        <p:spPr>
          <a:xfrm>
            <a:off x="142858" y="6643702"/>
            <a:ext cx="3744416" cy="461665"/>
          </a:xfrm>
          <a:prstGeom prst="rect">
            <a:avLst/>
          </a:prstGeom>
          <a:noFill/>
        </p:spPr>
        <p:txBody>
          <a:bodyPr wrap="square" rtlCol="0">
            <a:spAutoFit/>
          </a:bodyPr>
          <a:lstStyle/>
          <a:p>
            <a:r>
              <a:rPr lang="en-US" sz="1200" smtClean="0"/>
              <a:t>Inserted via IL-76MD</a:t>
            </a:r>
          </a:p>
          <a:p>
            <a:r>
              <a:rPr lang="en-US" sz="1200" smtClean="0"/>
              <a:t>One IL-76 can carry 3x BMD (1x Airborne Platoon)</a:t>
            </a:r>
            <a:endParaRPr lang="en-US" sz="1200"/>
          </a:p>
        </p:txBody>
      </p:sp>
      <p:sp>
        <p:nvSpPr>
          <p:cNvPr id="4" name="Rektangel 3"/>
          <p:cNvSpPr/>
          <p:nvPr/>
        </p:nvSpPr>
        <p:spPr>
          <a:xfrm>
            <a:off x="1809479" y="169168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Airborne Brigade</a:t>
            </a:r>
            <a:endParaRPr lang="en-US" sz="1200">
              <a:latin typeface="Arial Black" pitchFamily="34" charset="0"/>
            </a:endParaRPr>
          </a:p>
        </p:txBody>
      </p:sp>
      <p:sp>
        <p:nvSpPr>
          <p:cNvPr id="5" name="Rektangel 4"/>
          <p:cNvSpPr/>
          <p:nvPr/>
        </p:nvSpPr>
        <p:spPr>
          <a:xfrm>
            <a:off x="627534" y="2987824"/>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Assault BN</a:t>
            </a:r>
            <a:endParaRPr lang="en-US" sz="1200">
              <a:latin typeface="Arial Black" pitchFamily="34" charset="0"/>
            </a:endParaRPr>
          </a:p>
        </p:txBody>
      </p:sp>
      <p:sp>
        <p:nvSpPr>
          <p:cNvPr id="6" name="Rektangel 5"/>
          <p:cNvSpPr/>
          <p:nvPr/>
        </p:nvSpPr>
        <p:spPr>
          <a:xfrm>
            <a:off x="779934" y="3140224"/>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Assault BN</a:t>
            </a:r>
            <a:endParaRPr lang="en-US" sz="1200">
              <a:latin typeface="Arial Black" pitchFamily="34" charset="0"/>
            </a:endParaRPr>
          </a:p>
        </p:txBody>
      </p:sp>
      <p:sp>
        <p:nvSpPr>
          <p:cNvPr id="7" name="Rektangel 6">
            <a:hlinkClick r:id="rId2" action="ppaction://hlinksldjump"/>
          </p:cNvPr>
          <p:cNvSpPr/>
          <p:nvPr/>
        </p:nvSpPr>
        <p:spPr>
          <a:xfrm>
            <a:off x="932334" y="3292624"/>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Airborne BN</a:t>
            </a:r>
            <a:endParaRPr lang="en-US" sz="1200">
              <a:latin typeface="Arial Black" pitchFamily="34" charset="0"/>
            </a:endParaRPr>
          </a:p>
        </p:txBody>
      </p:sp>
      <p:pic>
        <p:nvPicPr>
          <p:cNvPr id="4098" name="Picture 2"/>
          <p:cNvPicPr>
            <a:picLocks noChangeAspect="1" noChangeArrowheads="1"/>
          </p:cNvPicPr>
          <p:nvPr/>
        </p:nvPicPr>
        <p:blipFill>
          <a:blip r:embed="rId3" cstate="print"/>
          <a:srcRect/>
          <a:stretch>
            <a:fillRect/>
          </a:stretch>
        </p:blipFill>
        <p:spPr bwMode="auto">
          <a:xfrm>
            <a:off x="0" y="7452320"/>
            <a:ext cx="1558302" cy="1187624"/>
          </a:xfrm>
          <a:prstGeom prst="rect">
            <a:avLst/>
          </a:prstGeom>
          <a:noFill/>
          <a:ln w="9525">
            <a:noFill/>
            <a:miter lim="800000"/>
            <a:headEnd/>
            <a:tailEnd/>
          </a:ln>
        </p:spPr>
      </p:pic>
      <p:sp>
        <p:nvSpPr>
          <p:cNvPr id="9" name="TekstSylinder 8"/>
          <p:cNvSpPr txBox="1"/>
          <p:nvPr/>
        </p:nvSpPr>
        <p:spPr>
          <a:xfrm>
            <a:off x="-71250" y="8591815"/>
            <a:ext cx="1779662" cy="276999"/>
          </a:xfrm>
          <a:prstGeom prst="rect">
            <a:avLst/>
          </a:prstGeom>
          <a:noFill/>
        </p:spPr>
        <p:txBody>
          <a:bodyPr wrap="square" rtlCol="0">
            <a:spAutoFit/>
          </a:bodyPr>
          <a:lstStyle/>
          <a:p>
            <a:pPr algn="ctr"/>
            <a:r>
              <a:rPr lang="en-US" sz="1200" b="1" smtClean="0"/>
              <a:t>IFV BMD-1</a:t>
            </a:r>
            <a:endParaRPr lang="en-US" sz="1200" b="1"/>
          </a:p>
        </p:txBody>
      </p:sp>
      <p:pic>
        <p:nvPicPr>
          <p:cNvPr id="4099" name="Picture 3"/>
          <p:cNvPicPr>
            <a:picLocks noChangeAspect="1" noChangeArrowheads="1"/>
          </p:cNvPicPr>
          <p:nvPr/>
        </p:nvPicPr>
        <p:blipFill>
          <a:blip r:embed="rId4" cstate="print"/>
          <a:srcRect/>
          <a:stretch>
            <a:fillRect/>
          </a:stretch>
        </p:blipFill>
        <p:spPr bwMode="auto">
          <a:xfrm>
            <a:off x="1707654" y="7419872"/>
            <a:ext cx="1740025" cy="1220072"/>
          </a:xfrm>
          <a:prstGeom prst="rect">
            <a:avLst/>
          </a:prstGeom>
          <a:noFill/>
          <a:ln w="9525">
            <a:noFill/>
            <a:miter lim="800000"/>
            <a:headEnd/>
            <a:tailEnd/>
          </a:ln>
        </p:spPr>
      </p:pic>
      <p:sp>
        <p:nvSpPr>
          <p:cNvPr id="11" name="TekstSylinder 10"/>
          <p:cNvSpPr txBox="1"/>
          <p:nvPr/>
        </p:nvSpPr>
        <p:spPr>
          <a:xfrm>
            <a:off x="1707654" y="8591057"/>
            <a:ext cx="1779662" cy="276999"/>
          </a:xfrm>
          <a:prstGeom prst="rect">
            <a:avLst/>
          </a:prstGeom>
          <a:noFill/>
        </p:spPr>
        <p:txBody>
          <a:bodyPr wrap="square" rtlCol="0">
            <a:spAutoFit/>
          </a:bodyPr>
          <a:lstStyle/>
          <a:p>
            <a:pPr algn="ctr"/>
            <a:r>
              <a:rPr lang="en-US" sz="1200" b="1" smtClean="0"/>
              <a:t>ARV BTR-RD</a:t>
            </a:r>
            <a:endParaRPr lang="en-US" sz="1200" b="1"/>
          </a:p>
        </p:txBody>
      </p:sp>
      <p:sp>
        <p:nvSpPr>
          <p:cNvPr id="12" name="TekstSylinder 11"/>
          <p:cNvSpPr txBox="1"/>
          <p:nvPr/>
        </p:nvSpPr>
        <p:spPr>
          <a:xfrm>
            <a:off x="3426245" y="8579182"/>
            <a:ext cx="1779662" cy="276999"/>
          </a:xfrm>
          <a:prstGeom prst="rect">
            <a:avLst/>
          </a:prstGeom>
          <a:noFill/>
        </p:spPr>
        <p:txBody>
          <a:bodyPr wrap="square" rtlCol="0">
            <a:spAutoFit/>
          </a:bodyPr>
          <a:lstStyle/>
          <a:p>
            <a:pPr algn="ctr"/>
            <a:r>
              <a:rPr lang="en-US" sz="1200" b="1" smtClean="0"/>
              <a:t>SPH 2S9 NONA</a:t>
            </a:r>
            <a:endParaRPr lang="en-US" sz="1200" b="1"/>
          </a:p>
        </p:txBody>
      </p:sp>
      <p:pic>
        <p:nvPicPr>
          <p:cNvPr id="4100" name="Picture 4"/>
          <p:cNvPicPr>
            <a:picLocks noChangeAspect="1" noChangeArrowheads="1"/>
          </p:cNvPicPr>
          <p:nvPr/>
        </p:nvPicPr>
        <p:blipFill>
          <a:blip r:embed="rId5" cstate="print"/>
          <a:srcRect/>
          <a:stretch>
            <a:fillRect/>
          </a:stretch>
        </p:blipFill>
        <p:spPr bwMode="auto">
          <a:xfrm>
            <a:off x="3507854" y="7439145"/>
            <a:ext cx="1635646" cy="1200799"/>
          </a:xfrm>
          <a:prstGeom prst="rect">
            <a:avLst/>
          </a:prstGeom>
          <a:noFill/>
          <a:ln w="9525">
            <a:noFill/>
            <a:miter lim="800000"/>
            <a:headEnd/>
            <a:tailEnd/>
          </a:ln>
        </p:spPr>
      </p:pic>
      <p:sp>
        <p:nvSpPr>
          <p:cNvPr id="14" name="Rektangel 13"/>
          <p:cNvSpPr/>
          <p:nvPr/>
        </p:nvSpPr>
        <p:spPr>
          <a:xfrm>
            <a:off x="2857502" y="3000364"/>
            <a:ext cx="1512168" cy="864096"/>
          </a:xfrm>
          <a:prstGeom prst="rect">
            <a:avLst/>
          </a:prstGeom>
          <a:solidFill>
            <a:schemeClr val="accent2"/>
          </a:solidFill>
          <a:ln w="25400" cmpd="sng">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Airborne Artillery BN</a:t>
            </a:r>
            <a:endParaRPr lang="en-US" sz="1200">
              <a:latin typeface="Arial Black" pitchFamily="34" charset="0"/>
            </a:endParaRPr>
          </a:p>
        </p:txBody>
      </p:sp>
      <p:sp>
        <p:nvSpPr>
          <p:cNvPr id="18" name="Rektangel 17"/>
          <p:cNvSpPr/>
          <p:nvPr/>
        </p:nvSpPr>
        <p:spPr>
          <a:xfrm>
            <a:off x="0" y="4500562"/>
            <a:ext cx="5143500" cy="1015663"/>
          </a:xfrm>
          <a:prstGeom prst="rect">
            <a:avLst/>
          </a:prstGeom>
        </p:spPr>
        <p:txBody>
          <a:bodyPr wrap="square">
            <a:spAutoFit/>
          </a:bodyPr>
          <a:lstStyle/>
          <a:p>
            <a:r>
              <a:rPr lang="en-US" sz="1200" b="1" smtClean="0"/>
              <a:t>TOTAL:</a:t>
            </a:r>
          </a:p>
          <a:p>
            <a:r>
              <a:rPr lang="en-US" sz="1200" smtClean="0"/>
              <a:t>81x IFV</a:t>
            </a:r>
          </a:p>
          <a:p>
            <a:r>
              <a:rPr lang="en-US" sz="1200" smtClean="0"/>
              <a:t>27x ARV BTR-RD</a:t>
            </a:r>
          </a:p>
          <a:p>
            <a:r>
              <a:rPr lang="en-US" sz="1200" smtClean="0"/>
              <a:t>18x Arty</a:t>
            </a:r>
          </a:p>
          <a:p>
            <a:r>
              <a:rPr lang="en-US" sz="1200" smtClean="0"/>
              <a:t>= 126 vehicles  = 42x IL-76 Sorties to move the Airborne Brigade </a:t>
            </a:r>
            <a:endParaRPr lang="en-US" sz="1200"/>
          </a:p>
        </p:txBody>
      </p:sp>
      <p:sp>
        <p:nvSpPr>
          <p:cNvPr id="19" name="TekstSylinder 18"/>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20" name="TekstSylinder 19">
            <a:hlinkClick r:id="rId6"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1" name="TekstSylinder 20">
            <a:hlinkClick r:id="rId7"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Airborne Battalion</a:t>
            </a:r>
            <a:endParaRPr lang="en-US"/>
          </a:p>
        </p:txBody>
      </p:sp>
      <p:sp>
        <p:nvSpPr>
          <p:cNvPr id="3" name="TekstSylinder 2"/>
          <p:cNvSpPr txBox="1"/>
          <p:nvPr/>
        </p:nvSpPr>
        <p:spPr>
          <a:xfrm>
            <a:off x="0" y="6732240"/>
            <a:ext cx="3744416" cy="461665"/>
          </a:xfrm>
          <a:prstGeom prst="rect">
            <a:avLst/>
          </a:prstGeom>
          <a:noFill/>
        </p:spPr>
        <p:txBody>
          <a:bodyPr wrap="square" rtlCol="0">
            <a:spAutoFit/>
          </a:bodyPr>
          <a:lstStyle/>
          <a:p>
            <a:r>
              <a:rPr lang="en-US" sz="1200" smtClean="0"/>
              <a:t>Inserted via IL-76MD</a:t>
            </a:r>
          </a:p>
          <a:p>
            <a:r>
              <a:rPr lang="en-US" sz="1200" smtClean="0"/>
              <a:t>One IL-76 can carry 3x BMD (1 Airborne Platoon)</a:t>
            </a:r>
            <a:endParaRPr lang="en-US" sz="1200"/>
          </a:p>
        </p:txBody>
      </p:sp>
      <p:sp>
        <p:nvSpPr>
          <p:cNvPr id="4" name="Rektangel 3"/>
          <p:cNvSpPr/>
          <p:nvPr/>
        </p:nvSpPr>
        <p:spPr>
          <a:xfrm>
            <a:off x="1809479" y="169168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Airborne Battalion</a:t>
            </a:r>
            <a:endParaRPr lang="en-US" sz="1200">
              <a:latin typeface="Arial Black" pitchFamily="34" charset="0"/>
            </a:endParaRPr>
          </a:p>
        </p:txBody>
      </p:sp>
      <p:grpSp>
        <p:nvGrpSpPr>
          <p:cNvPr id="20" name="Gruppe 19"/>
          <p:cNvGrpSpPr/>
          <p:nvPr/>
        </p:nvGrpSpPr>
        <p:grpSpPr>
          <a:xfrm>
            <a:off x="1972352" y="3000364"/>
            <a:ext cx="1803338" cy="889163"/>
            <a:chOff x="1214428" y="4429124"/>
            <a:chExt cx="1803338" cy="889163"/>
          </a:xfrm>
        </p:grpSpPr>
        <p:sp>
          <p:nvSpPr>
            <p:cNvPr id="15" name="Rektangel 14"/>
            <p:cNvSpPr/>
            <p:nvPr/>
          </p:nvSpPr>
          <p:spPr>
            <a:xfrm>
              <a:off x="1214428" y="4429124"/>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Airborne     Anti-tank Company</a:t>
              </a:r>
              <a:endParaRPr lang="en-US" sz="1200">
                <a:latin typeface="Arial Black" pitchFamily="34" charset="0"/>
              </a:endParaRPr>
            </a:p>
          </p:txBody>
        </p:sp>
        <p:sp>
          <p:nvSpPr>
            <p:cNvPr id="16" name="TekstSylinder 15"/>
            <p:cNvSpPr txBox="1"/>
            <p:nvPr/>
          </p:nvSpPr>
          <p:spPr>
            <a:xfrm>
              <a:off x="1857370" y="5072066"/>
              <a:ext cx="1160396" cy="246221"/>
            </a:xfrm>
            <a:prstGeom prst="rect">
              <a:avLst/>
            </a:prstGeom>
            <a:noFill/>
          </p:spPr>
          <p:txBody>
            <a:bodyPr wrap="square" rtlCol="0">
              <a:spAutoFit/>
            </a:bodyPr>
            <a:lstStyle/>
            <a:p>
              <a:r>
                <a:rPr lang="en-US" sz="1000" smtClean="0">
                  <a:solidFill>
                    <a:schemeClr val="bg1"/>
                  </a:solidFill>
                </a:rPr>
                <a:t>ARV BTR-RD</a:t>
              </a:r>
              <a:endParaRPr lang="en-US" sz="1000">
                <a:solidFill>
                  <a:schemeClr val="bg1"/>
                </a:solidFill>
              </a:endParaRPr>
            </a:p>
          </p:txBody>
        </p:sp>
      </p:grpSp>
      <p:grpSp>
        <p:nvGrpSpPr>
          <p:cNvPr id="19" name="Gruppe 18"/>
          <p:cNvGrpSpPr/>
          <p:nvPr/>
        </p:nvGrpSpPr>
        <p:grpSpPr>
          <a:xfrm>
            <a:off x="3587152" y="3000364"/>
            <a:ext cx="1512168" cy="864096"/>
            <a:chOff x="2857502" y="3000364"/>
            <a:chExt cx="1512168" cy="864096"/>
          </a:xfrm>
        </p:grpSpPr>
        <p:sp>
          <p:nvSpPr>
            <p:cNvPr id="14" name="Rektangel 13"/>
            <p:cNvSpPr/>
            <p:nvPr/>
          </p:nvSpPr>
          <p:spPr>
            <a:xfrm>
              <a:off x="2857502" y="3000364"/>
              <a:ext cx="1512168" cy="864096"/>
            </a:xfrm>
            <a:prstGeom prst="rect">
              <a:avLst/>
            </a:prstGeom>
            <a:solidFill>
              <a:schemeClr val="accent2"/>
            </a:solidFill>
            <a:ln w="12700">
              <a:solidFill>
                <a:schemeClr val="tx1"/>
              </a:solidFill>
              <a:prstDash val="lg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Airborne Artillery Company</a:t>
              </a:r>
              <a:endParaRPr lang="en-US" sz="1200">
                <a:latin typeface="Arial Black" pitchFamily="34" charset="0"/>
              </a:endParaRPr>
            </a:p>
          </p:txBody>
        </p:sp>
        <p:sp>
          <p:nvSpPr>
            <p:cNvPr id="17" name="TekstSylinder 16"/>
            <p:cNvSpPr txBox="1"/>
            <p:nvPr/>
          </p:nvSpPr>
          <p:spPr>
            <a:xfrm>
              <a:off x="3570292" y="3709981"/>
              <a:ext cx="796280" cy="153888"/>
            </a:xfrm>
            <a:prstGeom prst="rect">
              <a:avLst/>
            </a:prstGeom>
            <a:noFill/>
            <a:ln>
              <a:noFill/>
              <a:prstDash val="lgDash"/>
            </a:ln>
          </p:spPr>
          <p:txBody>
            <a:bodyPr wrap="square" lIns="0" tIns="0" rIns="0" bIns="0" rtlCol="0">
              <a:spAutoFit/>
            </a:bodyPr>
            <a:lstStyle/>
            <a:p>
              <a:pPr algn="ctr"/>
              <a:r>
                <a:rPr lang="en-US" sz="1000" smtClean="0">
                  <a:solidFill>
                    <a:schemeClr val="bg1"/>
                  </a:solidFill>
                </a:rPr>
                <a:t>SPH 2S9 NONA</a:t>
              </a:r>
              <a:endParaRPr lang="en-US" sz="1000">
                <a:solidFill>
                  <a:schemeClr val="bg1"/>
                </a:solidFill>
              </a:endParaRPr>
            </a:p>
          </p:txBody>
        </p:sp>
      </p:grpSp>
      <p:grpSp>
        <p:nvGrpSpPr>
          <p:cNvPr id="21" name="Gruppe 20"/>
          <p:cNvGrpSpPr/>
          <p:nvPr/>
        </p:nvGrpSpPr>
        <p:grpSpPr>
          <a:xfrm>
            <a:off x="49648" y="3000364"/>
            <a:ext cx="1963948" cy="882655"/>
            <a:chOff x="932334" y="3292624"/>
            <a:chExt cx="1963948" cy="882655"/>
          </a:xfrm>
        </p:grpSpPr>
        <p:sp>
          <p:nvSpPr>
            <p:cNvPr id="7" name="Rektangel 6"/>
            <p:cNvSpPr/>
            <p:nvPr/>
          </p:nvSpPr>
          <p:spPr>
            <a:xfrm>
              <a:off x="932334" y="3292624"/>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Assault Company</a:t>
              </a:r>
              <a:endParaRPr lang="en-US" sz="1200">
                <a:latin typeface="Arial Black" pitchFamily="34" charset="0"/>
              </a:endParaRPr>
            </a:p>
          </p:txBody>
        </p:sp>
        <p:sp>
          <p:nvSpPr>
            <p:cNvPr id="18" name="TekstSylinder 17"/>
            <p:cNvSpPr txBox="1"/>
            <p:nvPr/>
          </p:nvSpPr>
          <p:spPr>
            <a:xfrm>
              <a:off x="1735886" y="3929058"/>
              <a:ext cx="1160396" cy="246221"/>
            </a:xfrm>
            <a:prstGeom prst="rect">
              <a:avLst/>
            </a:prstGeom>
            <a:noFill/>
          </p:spPr>
          <p:txBody>
            <a:bodyPr wrap="square" rtlCol="0">
              <a:spAutoFit/>
            </a:bodyPr>
            <a:lstStyle/>
            <a:p>
              <a:r>
                <a:rPr lang="en-US" sz="1000" smtClean="0">
                  <a:solidFill>
                    <a:schemeClr val="bg1"/>
                  </a:solidFill>
                </a:rPr>
                <a:t>IFV BMD-1</a:t>
              </a:r>
              <a:endParaRPr lang="en-US" sz="1000">
                <a:solidFill>
                  <a:schemeClr val="bg1"/>
                </a:solidFill>
              </a:endParaRPr>
            </a:p>
          </p:txBody>
        </p:sp>
      </p:grpSp>
      <p:grpSp>
        <p:nvGrpSpPr>
          <p:cNvPr id="22" name="Gruppe 21"/>
          <p:cNvGrpSpPr/>
          <p:nvPr/>
        </p:nvGrpSpPr>
        <p:grpSpPr>
          <a:xfrm>
            <a:off x="202048" y="3152764"/>
            <a:ext cx="1963948" cy="882655"/>
            <a:chOff x="932334" y="3292624"/>
            <a:chExt cx="1963948" cy="882655"/>
          </a:xfrm>
        </p:grpSpPr>
        <p:sp>
          <p:nvSpPr>
            <p:cNvPr id="23" name="Rektangel 22"/>
            <p:cNvSpPr/>
            <p:nvPr/>
          </p:nvSpPr>
          <p:spPr>
            <a:xfrm>
              <a:off x="932334" y="3292624"/>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Assault Company</a:t>
              </a:r>
              <a:endParaRPr lang="en-US" sz="1200">
                <a:latin typeface="Arial Black" pitchFamily="34" charset="0"/>
              </a:endParaRPr>
            </a:p>
          </p:txBody>
        </p:sp>
        <p:sp>
          <p:nvSpPr>
            <p:cNvPr id="24" name="TekstSylinder 23"/>
            <p:cNvSpPr txBox="1"/>
            <p:nvPr/>
          </p:nvSpPr>
          <p:spPr>
            <a:xfrm>
              <a:off x="1735886" y="3929058"/>
              <a:ext cx="1160396" cy="246221"/>
            </a:xfrm>
            <a:prstGeom prst="rect">
              <a:avLst/>
            </a:prstGeom>
            <a:noFill/>
          </p:spPr>
          <p:txBody>
            <a:bodyPr wrap="square" rtlCol="0">
              <a:spAutoFit/>
            </a:bodyPr>
            <a:lstStyle/>
            <a:p>
              <a:r>
                <a:rPr lang="en-US" sz="1000" smtClean="0">
                  <a:solidFill>
                    <a:schemeClr val="bg1"/>
                  </a:solidFill>
                </a:rPr>
                <a:t>IFV BMD-1</a:t>
              </a:r>
              <a:endParaRPr lang="en-US" sz="1000">
                <a:solidFill>
                  <a:schemeClr val="bg1"/>
                </a:solidFill>
              </a:endParaRPr>
            </a:p>
          </p:txBody>
        </p:sp>
      </p:grpSp>
      <p:grpSp>
        <p:nvGrpSpPr>
          <p:cNvPr id="28" name="Gruppe 27"/>
          <p:cNvGrpSpPr/>
          <p:nvPr/>
        </p:nvGrpSpPr>
        <p:grpSpPr>
          <a:xfrm>
            <a:off x="354448" y="3305164"/>
            <a:ext cx="1963948" cy="882655"/>
            <a:chOff x="932334" y="3292624"/>
            <a:chExt cx="1963948" cy="882655"/>
          </a:xfrm>
        </p:grpSpPr>
        <p:sp>
          <p:nvSpPr>
            <p:cNvPr id="29" name="Rektangel 28"/>
            <p:cNvSpPr/>
            <p:nvPr/>
          </p:nvSpPr>
          <p:spPr>
            <a:xfrm>
              <a:off x="932334" y="3292624"/>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Airborne Company</a:t>
              </a:r>
              <a:endParaRPr lang="en-US" sz="1200">
                <a:latin typeface="Arial Black" pitchFamily="34" charset="0"/>
              </a:endParaRPr>
            </a:p>
          </p:txBody>
        </p:sp>
        <p:sp>
          <p:nvSpPr>
            <p:cNvPr id="30" name="TekstSylinder 29"/>
            <p:cNvSpPr txBox="1"/>
            <p:nvPr/>
          </p:nvSpPr>
          <p:spPr>
            <a:xfrm>
              <a:off x="1735886" y="3929058"/>
              <a:ext cx="1160396" cy="246221"/>
            </a:xfrm>
            <a:prstGeom prst="rect">
              <a:avLst/>
            </a:prstGeom>
            <a:noFill/>
          </p:spPr>
          <p:txBody>
            <a:bodyPr wrap="square" rtlCol="0">
              <a:spAutoFit/>
            </a:bodyPr>
            <a:lstStyle/>
            <a:p>
              <a:r>
                <a:rPr lang="en-US" sz="1000" smtClean="0">
                  <a:solidFill>
                    <a:schemeClr val="bg1"/>
                  </a:solidFill>
                </a:rPr>
                <a:t>IFV BMD-1</a:t>
              </a:r>
              <a:endParaRPr lang="en-US" sz="1000">
                <a:solidFill>
                  <a:schemeClr val="bg1"/>
                </a:solidFill>
              </a:endParaRPr>
            </a:p>
          </p:txBody>
        </p:sp>
      </p:grpSp>
      <p:sp>
        <p:nvSpPr>
          <p:cNvPr id="31" name="TekstSylinder 30"/>
          <p:cNvSpPr txBox="1"/>
          <p:nvPr/>
        </p:nvSpPr>
        <p:spPr>
          <a:xfrm>
            <a:off x="428610" y="4214810"/>
            <a:ext cx="1423060" cy="369332"/>
          </a:xfrm>
          <a:prstGeom prst="rect">
            <a:avLst/>
          </a:prstGeom>
          <a:noFill/>
        </p:spPr>
        <p:txBody>
          <a:bodyPr wrap="square" rtlCol="0">
            <a:spAutoFit/>
          </a:bodyPr>
          <a:lstStyle/>
          <a:p>
            <a:r>
              <a:rPr lang="en-US" smtClean="0"/>
              <a:t>27x vehicles</a:t>
            </a:r>
            <a:endParaRPr lang="en-US"/>
          </a:p>
        </p:txBody>
      </p:sp>
      <p:sp>
        <p:nvSpPr>
          <p:cNvPr id="32" name="TekstSylinder 31"/>
          <p:cNvSpPr txBox="1"/>
          <p:nvPr/>
        </p:nvSpPr>
        <p:spPr>
          <a:xfrm>
            <a:off x="2000246" y="3857620"/>
            <a:ext cx="1714512" cy="369332"/>
          </a:xfrm>
          <a:prstGeom prst="rect">
            <a:avLst/>
          </a:prstGeom>
          <a:noFill/>
        </p:spPr>
        <p:txBody>
          <a:bodyPr wrap="square" rtlCol="0">
            <a:spAutoFit/>
          </a:bodyPr>
          <a:lstStyle/>
          <a:p>
            <a:r>
              <a:rPr lang="en-US" smtClean="0"/>
              <a:t>9x vehicles</a:t>
            </a:r>
            <a:endParaRPr lang="en-US"/>
          </a:p>
        </p:txBody>
      </p:sp>
      <p:sp>
        <p:nvSpPr>
          <p:cNvPr id="33" name="TekstSylinder 32"/>
          <p:cNvSpPr txBox="1"/>
          <p:nvPr/>
        </p:nvSpPr>
        <p:spPr>
          <a:xfrm>
            <a:off x="3643320" y="3857620"/>
            <a:ext cx="1714512" cy="369332"/>
          </a:xfrm>
          <a:prstGeom prst="rect">
            <a:avLst/>
          </a:prstGeom>
          <a:noFill/>
        </p:spPr>
        <p:txBody>
          <a:bodyPr wrap="square" rtlCol="0">
            <a:spAutoFit/>
          </a:bodyPr>
          <a:lstStyle/>
          <a:p>
            <a:r>
              <a:rPr lang="en-US" smtClean="0"/>
              <a:t>6x vehicles</a:t>
            </a:r>
            <a:endParaRPr lang="en-US"/>
          </a:p>
        </p:txBody>
      </p:sp>
      <p:sp>
        <p:nvSpPr>
          <p:cNvPr id="34" name="TekstSylinder 33"/>
          <p:cNvSpPr txBox="1"/>
          <p:nvPr/>
        </p:nvSpPr>
        <p:spPr>
          <a:xfrm>
            <a:off x="0" y="5143504"/>
            <a:ext cx="5143500" cy="338554"/>
          </a:xfrm>
          <a:prstGeom prst="rect">
            <a:avLst/>
          </a:prstGeom>
          <a:noFill/>
        </p:spPr>
        <p:txBody>
          <a:bodyPr wrap="square" rtlCol="0">
            <a:spAutoFit/>
          </a:bodyPr>
          <a:lstStyle/>
          <a:p>
            <a:r>
              <a:rPr lang="en-US" sz="1600" smtClean="0"/>
              <a:t>42 vehicles total = 14x IL-76 to move one Airborne BN</a:t>
            </a:r>
            <a:endParaRPr lang="en-US" sz="1600"/>
          </a:p>
        </p:txBody>
      </p:sp>
      <p:pic>
        <p:nvPicPr>
          <p:cNvPr id="37" name="Picture 2"/>
          <p:cNvPicPr>
            <a:picLocks noChangeAspect="1" noChangeArrowheads="1"/>
          </p:cNvPicPr>
          <p:nvPr/>
        </p:nvPicPr>
        <p:blipFill>
          <a:blip r:embed="rId2" cstate="print"/>
          <a:srcRect/>
          <a:stretch>
            <a:fillRect/>
          </a:stretch>
        </p:blipFill>
        <p:spPr bwMode="auto">
          <a:xfrm>
            <a:off x="0" y="7452320"/>
            <a:ext cx="1558302" cy="1187624"/>
          </a:xfrm>
          <a:prstGeom prst="rect">
            <a:avLst/>
          </a:prstGeom>
          <a:noFill/>
          <a:ln w="9525">
            <a:noFill/>
            <a:miter lim="800000"/>
            <a:headEnd/>
            <a:tailEnd/>
          </a:ln>
        </p:spPr>
      </p:pic>
      <p:sp>
        <p:nvSpPr>
          <p:cNvPr id="39" name="TekstSylinder 38"/>
          <p:cNvSpPr txBox="1"/>
          <p:nvPr/>
        </p:nvSpPr>
        <p:spPr>
          <a:xfrm>
            <a:off x="-71250" y="8591815"/>
            <a:ext cx="1779662" cy="276999"/>
          </a:xfrm>
          <a:prstGeom prst="rect">
            <a:avLst/>
          </a:prstGeom>
          <a:noFill/>
        </p:spPr>
        <p:txBody>
          <a:bodyPr wrap="square" rtlCol="0">
            <a:spAutoFit/>
          </a:bodyPr>
          <a:lstStyle/>
          <a:p>
            <a:pPr algn="ctr"/>
            <a:r>
              <a:rPr lang="en-US" sz="1200" b="1" smtClean="0"/>
              <a:t>IFV BMD-1</a:t>
            </a:r>
            <a:endParaRPr lang="en-US" sz="1200" b="1"/>
          </a:p>
        </p:txBody>
      </p:sp>
      <p:pic>
        <p:nvPicPr>
          <p:cNvPr id="40" name="Picture 3"/>
          <p:cNvPicPr>
            <a:picLocks noChangeAspect="1" noChangeArrowheads="1"/>
          </p:cNvPicPr>
          <p:nvPr/>
        </p:nvPicPr>
        <p:blipFill>
          <a:blip r:embed="rId3" cstate="print"/>
          <a:srcRect/>
          <a:stretch>
            <a:fillRect/>
          </a:stretch>
        </p:blipFill>
        <p:spPr bwMode="auto">
          <a:xfrm>
            <a:off x="1707654" y="7419872"/>
            <a:ext cx="1740025" cy="1220072"/>
          </a:xfrm>
          <a:prstGeom prst="rect">
            <a:avLst/>
          </a:prstGeom>
          <a:noFill/>
          <a:ln w="9525">
            <a:noFill/>
            <a:miter lim="800000"/>
            <a:headEnd/>
            <a:tailEnd/>
          </a:ln>
        </p:spPr>
      </p:pic>
      <p:sp>
        <p:nvSpPr>
          <p:cNvPr id="41" name="TekstSylinder 40"/>
          <p:cNvSpPr txBox="1"/>
          <p:nvPr/>
        </p:nvSpPr>
        <p:spPr>
          <a:xfrm>
            <a:off x="1707654" y="8591057"/>
            <a:ext cx="1779662" cy="276999"/>
          </a:xfrm>
          <a:prstGeom prst="rect">
            <a:avLst/>
          </a:prstGeom>
          <a:noFill/>
        </p:spPr>
        <p:txBody>
          <a:bodyPr wrap="square" rtlCol="0">
            <a:spAutoFit/>
          </a:bodyPr>
          <a:lstStyle/>
          <a:p>
            <a:pPr algn="ctr"/>
            <a:r>
              <a:rPr lang="en-US" sz="1200" b="1" smtClean="0"/>
              <a:t>ARV BTR-RD</a:t>
            </a:r>
            <a:endParaRPr lang="en-US" sz="1200" b="1"/>
          </a:p>
        </p:txBody>
      </p:sp>
      <p:sp>
        <p:nvSpPr>
          <p:cNvPr id="42" name="TekstSylinder 41"/>
          <p:cNvSpPr txBox="1"/>
          <p:nvPr/>
        </p:nvSpPr>
        <p:spPr>
          <a:xfrm>
            <a:off x="3426245" y="8579182"/>
            <a:ext cx="1779662" cy="276999"/>
          </a:xfrm>
          <a:prstGeom prst="rect">
            <a:avLst/>
          </a:prstGeom>
          <a:noFill/>
        </p:spPr>
        <p:txBody>
          <a:bodyPr wrap="square" rtlCol="0">
            <a:spAutoFit/>
          </a:bodyPr>
          <a:lstStyle/>
          <a:p>
            <a:pPr algn="ctr"/>
            <a:r>
              <a:rPr lang="en-US" sz="1200" b="1" smtClean="0"/>
              <a:t>SPH 2S9 NONA</a:t>
            </a:r>
            <a:endParaRPr lang="en-US" sz="1200" b="1"/>
          </a:p>
        </p:txBody>
      </p:sp>
      <p:pic>
        <p:nvPicPr>
          <p:cNvPr id="43" name="Picture 4"/>
          <p:cNvPicPr>
            <a:picLocks noChangeAspect="1" noChangeArrowheads="1"/>
          </p:cNvPicPr>
          <p:nvPr/>
        </p:nvPicPr>
        <p:blipFill>
          <a:blip r:embed="rId4" cstate="print"/>
          <a:srcRect/>
          <a:stretch>
            <a:fillRect/>
          </a:stretch>
        </p:blipFill>
        <p:spPr bwMode="auto">
          <a:xfrm>
            <a:off x="3507854" y="7439145"/>
            <a:ext cx="1635646" cy="1200799"/>
          </a:xfrm>
          <a:prstGeom prst="rect">
            <a:avLst/>
          </a:prstGeom>
          <a:noFill/>
          <a:ln w="9525">
            <a:noFill/>
            <a:miter lim="800000"/>
            <a:headEnd/>
            <a:tailEnd/>
          </a:ln>
        </p:spPr>
      </p:pic>
      <p:sp>
        <p:nvSpPr>
          <p:cNvPr id="35" name="TekstSylinder 34"/>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44" name="TekstSylinder 43">
            <a:hlinkClick r:id="rId5"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45" name="TekstSylinder 44">
            <a:hlinkClick r:id="rId6"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Helicopter Regiment</a:t>
            </a:r>
            <a:endParaRPr lang="en-US"/>
          </a:p>
        </p:txBody>
      </p:sp>
      <p:sp>
        <p:nvSpPr>
          <p:cNvPr id="3" name="Rektangel 2"/>
          <p:cNvSpPr/>
          <p:nvPr/>
        </p:nvSpPr>
        <p:spPr>
          <a:xfrm>
            <a:off x="1851670" y="2411760"/>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Helicopter Regiment</a:t>
            </a:r>
            <a:endParaRPr lang="en-US" sz="1200">
              <a:latin typeface="Arial Black" pitchFamily="34" charset="0"/>
            </a:endParaRPr>
          </a:p>
        </p:txBody>
      </p:sp>
      <p:sp>
        <p:nvSpPr>
          <p:cNvPr id="4" name="Rektangel 3"/>
          <p:cNvSpPr/>
          <p:nvPr/>
        </p:nvSpPr>
        <p:spPr>
          <a:xfrm>
            <a:off x="267494" y="3419872"/>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Attack Helicopter Squadron</a:t>
            </a:r>
            <a:endParaRPr lang="en-US" sz="1200">
              <a:latin typeface="Arial Black" pitchFamily="34" charset="0"/>
            </a:endParaRPr>
          </a:p>
        </p:txBody>
      </p:sp>
      <p:sp>
        <p:nvSpPr>
          <p:cNvPr id="5" name="Rektangel 4"/>
          <p:cNvSpPr/>
          <p:nvPr/>
        </p:nvSpPr>
        <p:spPr>
          <a:xfrm>
            <a:off x="1851670" y="3419872"/>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Transport Helicopter Squadron</a:t>
            </a:r>
            <a:endParaRPr lang="en-US" sz="1200">
              <a:latin typeface="Arial Black" pitchFamily="34" charset="0"/>
            </a:endParaRPr>
          </a:p>
        </p:txBody>
      </p:sp>
      <p:pic>
        <p:nvPicPr>
          <p:cNvPr id="1026" name="Picture 2"/>
          <p:cNvPicPr>
            <a:picLocks noChangeAspect="1" noChangeArrowheads="1"/>
          </p:cNvPicPr>
          <p:nvPr/>
        </p:nvPicPr>
        <p:blipFill>
          <a:blip r:embed="rId2" cstate="print"/>
          <a:srcRect/>
          <a:stretch>
            <a:fillRect/>
          </a:stretch>
        </p:blipFill>
        <p:spPr bwMode="auto">
          <a:xfrm>
            <a:off x="2122348" y="7823393"/>
            <a:ext cx="1478712" cy="747541"/>
          </a:xfrm>
          <a:prstGeom prst="rect">
            <a:avLst/>
          </a:prstGeom>
          <a:noFill/>
          <a:ln w="9525">
            <a:noFill/>
            <a:miter lim="800000"/>
            <a:headEnd/>
            <a:tailEnd/>
          </a:ln>
        </p:spPr>
      </p:pic>
      <p:sp>
        <p:nvSpPr>
          <p:cNvPr id="10" name="TekstSylinder 9"/>
          <p:cNvSpPr txBox="1"/>
          <p:nvPr/>
        </p:nvSpPr>
        <p:spPr>
          <a:xfrm>
            <a:off x="2266364" y="8543473"/>
            <a:ext cx="1008112" cy="276999"/>
          </a:xfrm>
          <a:prstGeom prst="rect">
            <a:avLst/>
          </a:prstGeom>
          <a:noFill/>
        </p:spPr>
        <p:txBody>
          <a:bodyPr wrap="square" rtlCol="0">
            <a:spAutoFit/>
          </a:bodyPr>
          <a:lstStyle/>
          <a:p>
            <a:pPr algn="ctr"/>
            <a:r>
              <a:rPr lang="en-US" sz="1200" b="1" dirty="0" smtClean="0"/>
              <a:t>MI-26</a:t>
            </a:r>
            <a:endParaRPr lang="en-US" sz="1200" b="1" dirty="0"/>
          </a:p>
        </p:txBody>
      </p:sp>
      <p:pic>
        <p:nvPicPr>
          <p:cNvPr id="1027" name="Picture 3"/>
          <p:cNvPicPr>
            <a:picLocks noChangeAspect="1" noChangeArrowheads="1"/>
          </p:cNvPicPr>
          <p:nvPr/>
        </p:nvPicPr>
        <p:blipFill>
          <a:blip r:embed="rId3" cstate="print"/>
          <a:srcRect/>
          <a:stretch>
            <a:fillRect/>
          </a:stretch>
        </p:blipFill>
        <p:spPr bwMode="auto">
          <a:xfrm>
            <a:off x="29745" y="7812360"/>
            <a:ext cx="2066925" cy="733425"/>
          </a:xfrm>
          <a:prstGeom prst="rect">
            <a:avLst/>
          </a:prstGeom>
          <a:noFill/>
          <a:ln w="9525">
            <a:noFill/>
            <a:miter lim="800000"/>
            <a:headEnd/>
            <a:tailEnd/>
          </a:ln>
        </p:spPr>
      </p:pic>
      <p:sp>
        <p:nvSpPr>
          <p:cNvPr id="12" name="TekstSylinder 11"/>
          <p:cNvSpPr txBox="1"/>
          <p:nvPr/>
        </p:nvSpPr>
        <p:spPr>
          <a:xfrm>
            <a:off x="533801" y="8604448"/>
            <a:ext cx="1008112" cy="276999"/>
          </a:xfrm>
          <a:prstGeom prst="rect">
            <a:avLst/>
          </a:prstGeom>
          <a:noFill/>
        </p:spPr>
        <p:txBody>
          <a:bodyPr wrap="square" rtlCol="0">
            <a:spAutoFit/>
          </a:bodyPr>
          <a:lstStyle/>
          <a:p>
            <a:pPr algn="ctr"/>
            <a:r>
              <a:rPr lang="en-US" sz="1200" b="1" smtClean="0"/>
              <a:t>MI-24</a:t>
            </a:r>
            <a:endParaRPr lang="en-US" sz="1200" b="1"/>
          </a:p>
        </p:txBody>
      </p:sp>
      <p:sp>
        <p:nvSpPr>
          <p:cNvPr id="13" name="TekstSylinder 12"/>
          <p:cNvSpPr txBox="1"/>
          <p:nvPr/>
        </p:nvSpPr>
        <p:spPr>
          <a:xfrm>
            <a:off x="2643758" y="4283968"/>
            <a:ext cx="2499742" cy="1384995"/>
          </a:xfrm>
          <a:prstGeom prst="rect">
            <a:avLst/>
          </a:prstGeom>
          <a:noFill/>
        </p:spPr>
        <p:txBody>
          <a:bodyPr wrap="square" rtlCol="0">
            <a:spAutoFit/>
          </a:bodyPr>
          <a:lstStyle/>
          <a:p>
            <a:r>
              <a:rPr lang="en-US" sz="1200" dirty="0" smtClean="0"/>
              <a:t>Transport Helicopter Squadron (THS).</a:t>
            </a:r>
          </a:p>
          <a:p>
            <a:r>
              <a:rPr lang="en-US" sz="1200" dirty="0" smtClean="0"/>
              <a:t>Consist of 6x MI-26 or MI-8. </a:t>
            </a:r>
          </a:p>
          <a:p>
            <a:endParaRPr lang="en-US" sz="1200" dirty="0" smtClean="0"/>
          </a:p>
          <a:p>
            <a:r>
              <a:rPr lang="en-US" sz="1200" dirty="0" smtClean="0"/>
              <a:t>Transport Helicopter Squadrons are used for transport of supplies, </a:t>
            </a:r>
            <a:r>
              <a:rPr lang="en-US" sz="1200" dirty="0" err="1" smtClean="0"/>
              <a:t>medevacs</a:t>
            </a:r>
            <a:r>
              <a:rPr lang="en-US" sz="1200" dirty="0" smtClean="0"/>
              <a:t>, air assaults, insertion of long range recon forces.</a:t>
            </a:r>
            <a:endParaRPr lang="en-US" sz="1200" dirty="0"/>
          </a:p>
        </p:txBody>
      </p:sp>
      <p:sp>
        <p:nvSpPr>
          <p:cNvPr id="14" name="TekstSylinder 13"/>
          <p:cNvSpPr txBox="1"/>
          <p:nvPr/>
        </p:nvSpPr>
        <p:spPr>
          <a:xfrm>
            <a:off x="0" y="4427984"/>
            <a:ext cx="2355726" cy="1569660"/>
          </a:xfrm>
          <a:prstGeom prst="rect">
            <a:avLst/>
          </a:prstGeom>
          <a:noFill/>
        </p:spPr>
        <p:txBody>
          <a:bodyPr wrap="square" rtlCol="0">
            <a:spAutoFit/>
          </a:bodyPr>
          <a:lstStyle/>
          <a:p>
            <a:r>
              <a:rPr lang="en-US" sz="1200" smtClean="0"/>
              <a:t>Attack Helicopter Squadron (AHS).</a:t>
            </a:r>
          </a:p>
          <a:p>
            <a:r>
              <a:rPr lang="en-US" sz="1200" smtClean="0"/>
              <a:t>Consist of 6x MI-24.</a:t>
            </a:r>
          </a:p>
          <a:p>
            <a:endParaRPr lang="en-US" sz="1200" smtClean="0"/>
          </a:p>
          <a:p>
            <a:r>
              <a:rPr lang="en-US" sz="1200" smtClean="0"/>
              <a:t>Attack Helicopter Squadrons are used for CAS mission in support of combat forces, and Armed Reconnissance further behind the enemy FLOT.</a:t>
            </a:r>
            <a:endParaRPr lang="en-US" sz="1200"/>
          </a:p>
        </p:txBody>
      </p:sp>
      <p:sp>
        <p:nvSpPr>
          <p:cNvPr id="15" name="Rektangel 14"/>
          <p:cNvSpPr/>
          <p:nvPr/>
        </p:nvSpPr>
        <p:spPr>
          <a:xfrm>
            <a:off x="3435846" y="3419872"/>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Transport Helicopter Squadron</a:t>
            </a:r>
            <a:endParaRPr lang="en-US" sz="1200">
              <a:latin typeface="Arial Black" pitchFamily="34" charset="0"/>
            </a:endParaRPr>
          </a:p>
        </p:txBody>
      </p:sp>
      <p:sp>
        <p:nvSpPr>
          <p:cNvPr id="16" name="TekstSylinder 15"/>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18" name="TekstSylinder 17"/>
          <p:cNvSpPr txBox="1"/>
          <p:nvPr/>
        </p:nvSpPr>
        <p:spPr>
          <a:xfrm>
            <a:off x="3829342" y="8532440"/>
            <a:ext cx="1008112" cy="276999"/>
          </a:xfrm>
          <a:prstGeom prst="rect">
            <a:avLst/>
          </a:prstGeom>
          <a:noFill/>
        </p:spPr>
        <p:txBody>
          <a:bodyPr wrap="square" rtlCol="0">
            <a:spAutoFit/>
          </a:bodyPr>
          <a:lstStyle/>
          <a:p>
            <a:pPr algn="ctr"/>
            <a:r>
              <a:rPr lang="en-US" sz="1200" b="1" dirty="0" smtClean="0"/>
              <a:t>MI-8</a:t>
            </a:r>
            <a:endParaRPr lang="en-US" sz="1200" b="1" dirty="0"/>
          </a:p>
        </p:txBody>
      </p:sp>
      <p:pic>
        <p:nvPicPr>
          <p:cNvPr id="2050" name="Picture 2"/>
          <p:cNvPicPr>
            <a:picLocks noChangeAspect="1" noChangeArrowheads="1"/>
          </p:cNvPicPr>
          <p:nvPr/>
        </p:nvPicPr>
        <p:blipFill>
          <a:blip r:embed="rId4" cstate="print"/>
          <a:srcRect l="15555"/>
          <a:stretch>
            <a:fillRect/>
          </a:stretch>
        </p:blipFill>
        <p:spPr bwMode="auto">
          <a:xfrm>
            <a:off x="3651870" y="7884368"/>
            <a:ext cx="1491630" cy="593427"/>
          </a:xfrm>
          <a:prstGeom prst="rect">
            <a:avLst/>
          </a:prstGeom>
          <a:noFill/>
          <a:ln w="9525">
            <a:noFill/>
            <a:miter lim="800000"/>
            <a:headEnd/>
            <a:tailEnd/>
          </a:ln>
        </p:spPr>
      </p:pic>
      <p:sp>
        <p:nvSpPr>
          <p:cNvPr id="19" name="TekstSylinder 18">
            <a:hlinkClick r:id="rId5"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0" name="TekstSylinder 19">
            <a:hlinkClick r:id="rId6"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Logistic Regiment</a:t>
            </a:r>
            <a:endParaRPr lang="en-US"/>
          </a:p>
        </p:txBody>
      </p:sp>
      <p:sp>
        <p:nvSpPr>
          <p:cNvPr id="3" name="Rektangel 2"/>
          <p:cNvSpPr/>
          <p:nvPr/>
        </p:nvSpPr>
        <p:spPr>
          <a:xfrm>
            <a:off x="1779662" y="1714480"/>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Logistic  Regiment</a:t>
            </a:r>
            <a:endParaRPr lang="en-US" sz="1200">
              <a:latin typeface="Arial Black" pitchFamily="34" charset="0"/>
            </a:endParaRPr>
          </a:p>
        </p:txBody>
      </p:sp>
      <p:sp>
        <p:nvSpPr>
          <p:cNvPr id="4" name="Rektangel 3"/>
          <p:cNvSpPr/>
          <p:nvPr/>
        </p:nvSpPr>
        <p:spPr>
          <a:xfrm>
            <a:off x="129178" y="3088902"/>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FARP  BN</a:t>
            </a:r>
            <a:endParaRPr lang="en-US" sz="1200">
              <a:latin typeface="Arial Black" pitchFamily="34" charset="0"/>
            </a:endParaRPr>
          </a:p>
        </p:txBody>
      </p:sp>
      <p:sp>
        <p:nvSpPr>
          <p:cNvPr id="5" name="Rektangel 4"/>
          <p:cNvSpPr/>
          <p:nvPr/>
        </p:nvSpPr>
        <p:spPr>
          <a:xfrm>
            <a:off x="1629376" y="3088902"/>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Logistical  BN</a:t>
            </a:r>
            <a:endParaRPr lang="en-US" sz="1200">
              <a:latin typeface="Arial Black" pitchFamily="34" charset="0"/>
            </a:endParaRPr>
          </a:p>
        </p:txBody>
      </p:sp>
      <p:sp>
        <p:nvSpPr>
          <p:cNvPr id="6" name="TekstSylinder 5"/>
          <p:cNvSpPr txBox="1"/>
          <p:nvPr/>
        </p:nvSpPr>
        <p:spPr>
          <a:xfrm>
            <a:off x="123478" y="3851920"/>
            <a:ext cx="1500198" cy="1631216"/>
          </a:xfrm>
          <a:prstGeom prst="rect">
            <a:avLst/>
          </a:prstGeom>
          <a:noFill/>
        </p:spPr>
        <p:txBody>
          <a:bodyPr wrap="square" rtlCol="0">
            <a:spAutoFit/>
          </a:bodyPr>
          <a:lstStyle/>
          <a:p>
            <a:r>
              <a:rPr lang="en-US" sz="1000" smtClean="0"/>
              <a:t>2x FARPs</a:t>
            </a:r>
          </a:p>
          <a:p>
            <a:endParaRPr lang="en-US" sz="1000" smtClean="0"/>
          </a:p>
          <a:p>
            <a:r>
              <a:rPr lang="en-US" sz="1000" smtClean="0"/>
              <a:t>Per FARP:</a:t>
            </a:r>
          </a:p>
          <a:p>
            <a:pPr>
              <a:buFontTx/>
              <a:buChar char="-"/>
            </a:pPr>
            <a:r>
              <a:rPr lang="en-US" sz="1000" smtClean="0"/>
              <a:t>1x CP SKP-11 ATC Mobile Command Post (C2)</a:t>
            </a:r>
          </a:p>
          <a:p>
            <a:pPr>
              <a:buFontTx/>
              <a:buChar char="-"/>
            </a:pPr>
            <a:r>
              <a:rPr lang="en-US" sz="1000" smtClean="0"/>
              <a:t>Transport URAL 375 (ammo)</a:t>
            </a:r>
          </a:p>
          <a:p>
            <a:pPr>
              <a:buFontTx/>
              <a:buChar char="-"/>
            </a:pPr>
            <a:r>
              <a:rPr lang="en-US" sz="1000" smtClean="0"/>
              <a:t>GPU APA-80 on ZiL-131</a:t>
            </a:r>
          </a:p>
          <a:p>
            <a:pPr>
              <a:buFontTx/>
              <a:buChar char="-"/>
            </a:pPr>
            <a:r>
              <a:rPr lang="en-US" sz="1000" smtClean="0"/>
              <a:t>Fuel Truck ATMZ-5</a:t>
            </a:r>
            <a:endParaRPr lang="en-US" sz="1000"/>
          </a:p>
        </p:txBody>
      </p:sp>
      <p:sp>
        <p:nvSpPr>
          <p:cNvPr id="7" name="TekstSylinder 6"/>
          <p:cNvSpPr txBox="1"/>
          <p:nvPr/>
        </p:nvSpPr>
        <p:spPr>
          <a:xfrm>
            <a:off x="1923811" y="4151773"/>
            <a:ext cx="1500198" cy="1169551"/>
          </a:xfrm>
          <a:prstGeom prst="rect">
            <a:avLst/>
          </a:prstGeom>
          <a:noFill/>
        </p:spPr>
        <p:txBody>
          <a:bodyPr wrap="square" rtlCol="0">
            <a:spAutoFit/>
          </a:bodyPr>
          <a:lstStyle/>
          <a:p>
            <a:r>
              <a:rPr lang="en-US" sz="1000" smtClean="0"/>
              <a:t>Large supply point in the rear. Transfer to frontline Divisions.</a:t>
            </a:r>
          </a:p>
          <a:p>
            <a:endParaRPr lang="en-US" sz="1000" smtClean="0"/>
          </a:p>
          <a:p>
            <a:r>
              <a:rPr lang="en-US" sz="1000" smtClean="0"/>
              <a:t>- Ammo</a:t>
            </a:r>
          </a:p>
          <a:p>
            <a:r>
              <a:rPr lang="en-US" sz="1000" smtClean="0"/>
              <a:t>- Fuel</a:t>
            </a:r>
          </a:p>
          <a:p>
            <a:r>
              <a:rPr lang="en-US" sz="1000" smtClean="0"/>
              <a:t>- Food</a:t>
            </a:r>
            <a:endParaRPr lang="en-US" sz="1000"/>
          </a:p>
        </p:txBody>
      </p:sp>
      <p:sp>
        <p:nvSpPr>
          <p:cNvPr id="8" name="TekstSylinder 7"/>
          <p:cNvSpPr txBox="1"/>
          <p:nvPr/>
        </p:nvSpPr>
        <p:spPr>
          <a:xfrm>
            <a:off x="0" y="7308304"/>
            <a:ext cx="3291830" cy="830997"/>
          </a:xfrm>
          <a:prstGeom prst="rect">
            <a:avLst/>
          </a:prstGeom>
          <a:noFill/>
        </p:spPr>
        <p:txBody>
          <a:bodyPr wrap="square" rtlCol="0">
            <a:spAutoFit/>
          </a:bodyPr>
          <a:lstStyle/>
          <a:p>
            <a:r>
              <a:rPr lang="en-US" sz="1200" smtClean="0"/>
              <a:t>Specific vehicles: (same throughout all echelons)</a:t>
            </a:r>
          </a:p>
          <a:p>
            <a:r>
              <a:rPr lang="en-US" sz="1200" smtClean="0"/>
              <a:t>Ammo: URAL-375</a:t>
            </a:r>
          </a:p>
          <a:p>
            <a:r>
              <a:rPr lang="en-US" sz="1200" smtClean="0"/>
              <a:t>Fuel: Fuel Truck ATMZ-5</a:t>
            </a:r>
          </a:p>
          <a:p>
            <a:r>
              <a:rPr lang="en-US" sz="1200" smtClean="0"/>
              <a:t>Food: KAMAZ 43101</a:t>
            </a:r>
            <a:endParaRPr lang="en-US" sz="1200"/>
          </a:p>
        </p:txBody>
      </p:sp>
      <p:pic>
        <p:nvPicPr>
          <p:cNvPr id="12" name="Picture 8"/>
          <p:cNvPicPr>
            <a:picLocks noChangeAspect="1" noChangeArrowheads="1"/>
          </p:cNvPicPr>
          <p:nvPr/>
        </p:nvPicPr>
        <p:blipFill>
          <a:blip r:embed="rId2" cstate="print"/>
          <a:srcRect/>
          <a:stretch>
            <a:fillRect/>
          </a:stretch>
        </p:blipFill>
        <p:spPr bwMode="auto">
          <a:xfrm>
            <a:off x="1327156" y="6084168"/>
            <a:ext cx="1176971" cy="767429"/>
          </a:xfrm>
          <a:prstGeom prst="rect">
            <a:avLst/>
          </a:prstGeom>
          <a:noFill/>
          <a:ln w="9525">
            <a:noFill/>
            <a:miter lim="800000"/>
            <a:headEnd/>
            <a:tailEnd/>
          </a:ln>
        </p:spPr>
      </p:pic>
      <p:sp>
        <p:nvSpPr>
          <p:cNvPr id="13" name="TekstSylinder 12"/>
          <p:cNvSpPr txBox="1"/>
          <p:nvPr/>
        </p:nvSpPr>
        <p:spPr>
          <a:xfrm>
            <a:off x="1183140" y="6836379"/>
            <a:ext cx="1368152" cy="461665"/>
          </a:xfrm>
          <a:prstGeom prst="rect">
            <a:avLst/>
          </a:prstGeom>
          <a:noFill/>
        </p:spPr>
        <p:txBody>
          <a:bodyPr wrap="square" rtlCol="0">
            <a:spAutoFit/>
          </a:bodyPr>
          <a:lstStyle/>
          <a:p>
            <a:pPr algn="ctr"/>
            <a:r>
              <a:rPr lang="en-US" sz="1200" b="1" smtClean="0"/>
              <a:t>Transport KAMAZ 43101</a:t>
            </a:r>
            <a:endParaRPr lang="en-US" sz="1200" b="1"/>
          </a:p>
        </p:txBody>
      </p:sp>
      <p:pic>
        <p:nvPicPr>
          <p:cNvPr id="14" name="Picture 2"/>
          <p:cNvPicPr>
            <a:picLocks noChangeAspect="1" noChangeArrowheads="1"/>
          </p:cNvPicPr>
          <p:nvPr/>
        </p:nvPicPr>
        <p:blipFill>
          <a:blip r:embed="rId3" cstate="print"/>
          <a:srcRect/>
          <a:stretch>
            <a:fillRect/>
          </a:stretch>
        </p:blipFill>
        <p:spPr bwMode="auto">
          <a:xfrm>
            <a:off x="3723878" y="6084168"/>
            <a:ext cx="956921" cy="773849"/>
          </a:xfrm>
          <a:prstGeom prst="rect">
            <a:avLst/>
          </a:prstGeom>
          <a:noFill/>
          <a:ln w="9525">
            <a:noFill/>
            <a:miter lim="800000"/>
            <a:headEnd/>
            <a:tailEnd/>
          </a:ln>
        </p:spPr>
      </p:pic>
      <p:sp>
        <p:nvSpPr>
          <p:cNvPr id="15" name="TekstSylinder 14"/>
          <p:cNvSpPr txBox="1"/>
          <p:nvPr/>
        </p:nvSpPr>
        <p:spPr>
          <a:xfrm>
            <a:off x="3723878" y="6876256"/>
            <a:ext cx="1008112" cy="830997"/>
          </a:xfrm>
          <a:prstGeom prst="rect">
            <a:avLst/>
          </a:prstGeom>
          <a:noFill/>
        </p:spPr>
        <p:txBody>
          <a:bodyPr wrap="square" rtlCol="0">
            <a:spAutoFit/>
          </a:bodyPr>
          <a:lstStyle/>
          <a:p>
            <a:pPr algn="ctr"/>
            <a:r>
              <a:rPr lang="en-US" sz="1200" b="1" smtClean="0"/>
              <a:t>CP SKP-11 ATC Mobile Command Post</a:t>
            </a:r>
            <a:endParaRPr lang="en-US" sz="1200" b="1"/>
          </a:p>
        </p:txBody>
      </p:sp>
      <p:pic>
        <p:nvPicPr>
          <p:cNvPr id="16" name="Picture 4"/>
          <p:cNvPicPr>
            <a:picLocks noChangeAspect="1" noChangeArrowheads="1"/>
          </p:cNvPicPr>
          <p:nvPr/>
        </p:nvPicPr>
        <p:blipFill>
          <a:blip r:embed="rId4" cstate="print"/>
          <a:srcRect/>
          <a:stretch>
            <a:fillRect/>
          </a:stretch>
        </p:blipFill>
        <p:spPr bwMode="auto">
          <a:xfrm>
            <a:off x="31012" y="6084168"/>
            <a:ext cx="1214446" cy="761929"/>
          </a:xfrm>
          <a:prstGeom prst="rect">
            <a:avLst/>
          </a:prstGeom>
          <a:noFill/>
          <a:ln w="9525">
            <a:noFill/>
            <a:miter lim="800000"/>
            <a:headEnd/>
            <a:tailEnd/>
          </a:ln>
        </p:spPr>
      </p:pic>
      <p:sp>
        <p:nvSpPr>
          <p:cNvPr id="17" name="TekstSylinder 16"/>
          <p:cNvSpPr txBox="1"/>
          <p:nvPr/>
        </p:nvSpPr>
        <p:spPr>
          <a:xfrm>
            <a:off x="-92466" y="6797978"/>
            <a:ext cx="1347614" cy="461665"/>
          </a:xfrm>
          <a:prstGeom prst="rect">
            <a:avLst/>
          </a:prstGeom>
          <a:noFill/>
        </p:spPr>
        <p:txBody>
          <a:bodyPr wrap="square" rtlCol="0">
            <a:spAutoFit/>
          </a:bodyPr>
          <a:lstStyle/>
          <a:p>
            <a:pPr algn="ctr"/>
            <a:r>
              <a:rPr lang="en-US" sz="1200" b="1" smtClean="0"/>
              <a:t>Fuel Truck ATMZ-5</a:t>
            </a:r>
            <a:endParaRPr lang="en-US" sz="1200" b="1"/>
          </a:p>
        </p:txBody>
      </p:sp>
      <p:pic>
        <p:nvPicPr>
          <p:cNvPr id="18" name="Picture 5"/>
          <p:cNvPicPr>
            <a:picLocks noChangeAspect="1" noChangeArrowheads="1"/>
          </p:cNvPicPr>
          <p:nvPr/>
        </p:nvPicPr>
        <p:blipFill>
          <a:blip r:embed="rId5" cstate="print"/>
          <a:srcRect/>
          <a:stretch>
            <a:fillRect/>
          </a:stretch>
        </p:blipFill>
        <p:spPr bwMode="auto">
          <a:xfrm>
            <a:off x="3651870" y="7668344"/>
            <a:ext cx="1247391" cy="756940"/>
          </a:xfrm>
          <a:prstGeom prst="rect">
            <a:avLst/>
          </a:prstGeom>
          <a:noFill/>
          <a:ln w="9525">
            <a:noFill/>
            <a:miter lim="800000"/>
            <a:headEnd/>
            <a:tailEnd/>
          </a:ln>
        </p:spPr>
      </p:pic>
      <p:sp>
        <p:nvSpPr>
          <p:cNvPr id="19" name="TekstSylinder 18"/>
          <p:cNvSpPr txBox="1"/>
          <p:nvPr/>
        </p:nvSpPr>
        <p:spPr>
          <a:xfrm>
            <a:off x="3579862" y="8388424"/>
            <a:ext cx="1368152" cy="461665"/>
          </a:xfrm>
          <a:prstGeom prst="rect">
            <a:avLst/>
          </a:prstGeom>
          <a:noFill/>
        </p:spPr>
        <p:txBody>
          <a:bodyPr wrap="square" rtlCol="0">
            <a:spAutoFit/>
          </a:bodyPr>
          <a:lstStyle/>
          <a:p>
            <a:pPr algn="ctr"/>
            <a:r>
              <a:rPr lang="en-US" sz="1200" b="1" smtClean="0"/>
              <a:t>GPU APA-80 on ZiL-131</a:t>
            </a:r>
            <a:endParaRPr lang="en-US" sz="1200" b="1"/>
          </a:p>
        </p:txBody>
      </p:sp>
      <p:sp>
        <p:nvSpPr>
          <p:cNvPr id="20" name="TekstSylinder 19"/>
          <p:cNvSpPr txBox="1"/>
          <p:nvPr/>
        </p:nvSpPr>
        <p:spPr>
          <a:xfrm>
            <a:off x="2499742" y="6876256"/>
            <a:ext cx="1160254" cy="461665"/>
          </a:xfrm>
          <a:prstGeom prst="rect">
            <a:avLst/>
          </a:prstGeom>
          <a:noFill/>
        </p:spPr>
        <p:txBody>
          <a:bodyPr wrap="square" rtlCol="0">
            <a:spAutoFit/>
          </a:bodyPr>
          <a:lstStyle/>
          <a:p>
            <a:pPr algn="ctr"/>
            <a:r>
              <a:rPr lang="en-US" sz="1200" b="1" smtClean="0"/>
              <a:t>Transport URAL-375</a:t>
            </a:r>
            <a:endParaRPr lang="en-US" sz="1200" b="1"/>
          </a:p>
        </p:txBody>
      </p:sp>
      <p:pic>
        <p:nvPicPr>
          <p:cNvPr id="21" name="Picture 2"/>
          <p:cNvPicPr>
            <a:picLocks noChangeAspect="1" noChangeArrowheads="1"/>
          </p:cNvPicPr>
          <p:nvPr/>
        </p:nvPicPr>
        <p:blipFill>
          <a:blip r:embed="rId6" cstate="print"/>
          <a:srcRect/>
          <a:stretch>
            <a:fillRect/>
          </a:stretch>
        </p:blipFill>
        <p:spPr bwMode="auto">
          <a:xfrm>
            <a:off x="2571750" y="6084168"/>
            <a:ext cx="1106994" cy="763713"/>
          </a:xfrm>
          <a:prstGeom prst="rect">
            <a:avLst/>
          </a:prstGeom>
          <a:noFill/>
          <a:ln w="9525">
            <a:noFill/>
            <a:miter lim="800000"/>
            <a:headEnd/>
            <a:tailEnd/>
          </a:ln>
        </p:spPr>
      </p:pic>
      <p:sp>
        <p:nvSpPr>
          <p:cNvPr id="22" name="Rektangel 21"/>
          <p:cNvSpPr/>
          <p:nvPr/>
        </p:nvSpPr>
        <p:spPr>
          <a:xfrm>
            <a:off x="1781776" y="3241302"/>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Logistical  BN</a:t>
            </a:r>
            <a:endParaRPr lang="en-US" sz="1200">
              <a:latin typeface="Arial Black" pitchFamily="34" charset="0"/>
            </a:endParaRPr>
          </a:p>
        </p:txBody>
      </p:sp>
      <p:sp>
        <p:nvSpPr>
          <p:cNvPr id="23" name="Rektangel 22">
            <a:hlinkClick r:id="rId7" action="ppaction://hlinksldjump"/>
          </p:cNvPr>
          <p:cNvSpPr/>
          <p:nvPr/>
        </p:nvSpPr>
        <p:spPr>
          <a:xfrm>
            <a:off x="1934176" y="3393702"/>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Logistic  BN</a:t>
            </a:r>
            <a:endParaRPr lang="en-US" sz="1200">
              <a:latin typeface="Arial Black" pitchFamily="34" charset="0"/>
            </a:endParaRPr>
          </a:p>
        </p:txBody>
      </p:sp>
      <p:sp>
        <p:nvSpPr>
          <p:cNvPr id="24" name="Rektangel 23">
            <a:hlinkClick r:id="rId8" action="ppaction://hlinksldjump"/>
          </p:cNvPr>
          <p:cNvSpPr/>
          <p:nvPr/>
        </p:nvSpPr>
        <p:spPr>
          <a:xfrm>
            <a:off x="3579862" y="3059832"/>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Medical  BN</a:t>
            </a:r>
            <a:endParaRPr lang="en-US" sz="1200">
              <a:latin typeface="Arial Black" pitchFamily="34" charset="0"/>
            </a:endParaRPr>
          </a:p>
        </p:txBody>
      </p:sp>
      <p:sp>
        <p:nvSpPr>
          <p:cNvPr id="25" name="TekstSylinder 24"/>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26" name="TekstSylinder 25">
            <a:hlinkClick r:id="rId9"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7" name="TekstSylinder 26">
            <a:hlinkClick r:id="rId10"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Logistic Battalion</a:t>
            </a:r>
            <a:endParaRPr lang="en-US"/>
          </a:p>
        </p:txBody>
      </p:sp>
      <p:sp>
        <p:nvSpPr>
          <p:cNvPr id="4" name="Rektangel 3"/>
          <p:cNvSpPr/>
          <p:nvPr/>
        </p:nvSpPr>
        <p:spPr>
          <a:xfrm>
            <a:off x="3536332" y="344438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Ammo Company</a:t>
            </a:r>
            <a:endParaRPr lang="en-US" sz="1200">
              <a:latin typeface="Arial Black" pitchFamily="34" charset="0"/>
            </a:endParaRPr>
          </a:p>
        </p:txBody>
      </p:sp>
      <p:grpSp>
        <p:nvGrpSpPr>
          <p:cNvPr id="5" name="Gruppe 18"/>
          <p:cNvGrpSpPr/>
          <p:nvPr/>
        </p:nvGrpSpPr>
        <p:grpSpPr>
          <a:xfrm>
            <a:off x="3536332" y="5244580"/>
            <a:ext cx="1607168" cy="911596"/>
            <a:chOff x="555526" y="4572000"/>
            <a:chExt cx="1607168" cy="911596"/>
          </a:xfrm>
        </p:grpSpPr>
        <p:sp>
          <p:nvSpPr>
            <p:cNvPr id="6" name="Rektangel 5"/>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Ammo Platoon</a:t>
              </a:r>
              <a:endParaRPr lang="en-US" sz="1200">
                <a:latin typeface="Arial Black" pitchFamily="34" charset="0"/>
              </a:endParaRPr>
            </a:p>
          </p:txBody>
        </p:sp>
        <p:sp>
          <p:nvSpPr>
            <p:cNvPr id="7" name="TekstSylinder 6"/>
            <p:cNvSpPr txBox="1"/>
            <p:nvPr/>
          </p:nvSpPr>
          <p:spPr>
            <a:xfrm>
              <a:off x="1059582" y="5221986"/>
              <a:ext cx="1103112" cy="261610"/>
            </a:xfrm>
            <a:prstGeom prst="rect">
              <a:avLst/>
            </a:prstGeom>
            <a:noFill/>
          </p:spPr>
          <p:txBody>
            <a:bodyPr wrap="square" rtlCol="0">
              <a:spAutoFit/>
            </a:bodyPr>
            <a:lstStyle/>
            <a:p>
              <a:r>
                <a:rPr lang="en-US" sz="1100" smtClean="0">
                  <a:solidFill>
                    <a:schemeClr val="bg1"/>
                  </a:solidFill>
                </a:rPr>
                <a:t>3xSupply trucks</a:t>
              </a:r>
              <a:endParaRPr lang="en-US" sz="1100">
                <a:solidFill>
                  <a:schemeClr val="bg1"/>
                </a:solidFill>
              </a:endParaRPr>
            </a:p>
          </p:txBody>
        </p:sp>
      </p:grpSp>
      <p:grpSp>
        <p:nvGrpSpPr>
          <p:cNvPr id="8" name="Gruppe 24"/>
          <p:cNvGrpSpPr/>
          <p:nvPr/>
        </p:nvGrpSpPr>
        <p:grpSpPr>
          <a:xfrm>
            <a:off x="3536332" y="6252692"/>
            <a:ext cx="1607168" cy="911596"/>
            <a:chOff x="555526" y="4572000"/>
            <a:chExt cx="1607168" cy="911596"/>
          </a:xfrm>
        </p:grpSpPr>
        <p:sp>
          <p:nvSpPr>
            <p:cNvPr id="9" name="Rektangel 8"/>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Ammo Platoon</a:t>
              </a:r>
              <a:endParaRPr lang="en-US" sz="1200">
                <a:latin typeface="Arial Black" pitchFamily="34" charset="0"/>
              </a:endParaRPr>
            </a:p>
          </p:txBody>
        </p:sp>
        <p:sp>
          <p:nvSpPr>
            <p:cNvPr id="10" name="TekstSylinder 9"/>
            <p:cNvSpPr txBox="1"/>
            <p:nvPr/>
          </p:nvSpPr>
          <p:spPr>
            <a:xfrm>
              <a:off x="1059582" y="5221986"/>
              <a:ext cx="1103112" cy="261610"/>
            </a:xfrm>
            <a:prstGeom prst="rect">
              <a:avLst/>
            </a:prstGeom>
            <a:noFill/>
          </p:spPr>
          <p:txBody>
            <a:bodyPr wrap="square" rtlCol="0">
              <a:spAutoFit/>
            </a:bodyPr>
            <a:lstStyle/>
            <a:p>
              <a:r>
                <a:rPr lang="en-US" sz="1100" smtClean="0">
                  <a:solidFill>
                    <a:schemeClr val="bg1"/>
                  </a:solidFill>
                </a:rPr>
                <a:t>3x Supply trucks</a:t>
              </a:r>
              <a:endParaRPr lang="en-US" sz="1100">
                <a:solidFill>
                  <a:schemeClr val="bg1"/>
                </a:solidFill>
              </a:endParaRPr>
            </a:p>
          </p:txBody>
        </p:sp>
      </p:grpSp>
      <p:cxnSp>
        <p:nvCxnSpPr>
          <p:cNvPr id="11" name="Rett linje 10"/>
          <p:cNvCxnSpPr>
            <a:stCxn id="4" idx="2"/>
            <a:endCxn id="6" idx="0"/>
          </p:cNvCxnSpPr>
          <p:nvPr/>
        </p:nvCxnSpPr>
        <p:spPr>
          <a:xfrm>
            <a:off x="4292416" y="4308476"/>
            <a:ext cx="0" cy="9361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ktangel 11"/>
          <p:cNvSpPr/>
          <p:nvPr/>
        </p:nvSpPr>
        <p:spPr>
          <a:xfrm>
            <a:off x="1808140" y="344438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Supply Company</a:t>
            </a:r>
            <a:endParaRPr lang="en-US" sz="1200">
              <a:latin typeface="Arial Black" pitchFamily="34" charset="0"/>
            </a:endParaRPr>
          </a:p>
        </p:txBody>
      </p:sp>
      <p:grpSp>
        <p:nvGrpSpPr>
          <p:cNvPr id="13" name="Gruppe 18"/>
          <p:cNvGrpSpPr/>
          <p:nvPr/>
        </p:nvGrpSpPr>
        <p:grpSpPr>
          <a:xfrm>
            <a:off x="1808140" y="5244580"/>
            <a:ext cx="1607168" cy="911596"/>
            <a:chOff x="555526" y="4572000"/>
            <a:chExt cx="1607168" cy="911596"/>
          </a:xfrm>
        </p:grpSpPr>
        <p:sp>
          <p:nvSpPr>
            <p:cNvPr id="14" name="Rektangel 13"/>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Supply Platoon</a:t>
              </a:r>
              <a:endParaRPr lang="en-US" sz="1200">
                <a:latin typeface="Arial Black" pitchFamily="34" charset="0"/>
              </a:endParaRPr>
            </a:p>
          </p:txBody>
        </p:sp>
        <p:sp>
          <p:nvSpPr>
            <p:cNvPr id="15" name="TekstSylinder 14"/>
            <p:cNvSpPr txBox="1"/>
            <p:nvPr/>
          </p:nvSpPr>
          <p:spPr>
            <a:xfrm>
              <a:off x="1059582" y="5221986"/>
              <a:ext cx="1103112" cy="261610"/>
            </a:xfrm>
            <a:prstGeom prst="rect">
              <a:avLst/>
            </a:prstGeom>
            <a:noFill/>
          </p:spPr>
          <p:txBody>
            <a:bodyPr wrap="square" rtlCol="0">
              <a:spAutoFit/>
            </a:bodyPr>
            <a:lstStyle/>
            <a:p>
              <a:r>
                <a:rPr lang="en-US" sz="1100" smtClean="0">
                  <a:solidFill>
                    <a:schemeClr val="bg1"/>
                  </a:solidFill>
                </a:rPr>
                <a:t>3x Supply trucks</a:t>
              </a:r>
              <a:endParaRPr lang="en-US" sz="1100">
                <a:solidFill>
                  <a:schemeClr val="bg1"/>
                </a:solidFill>
              </a:endParaRPr>
            </a:p>
          </p:txBody>
        </p:sp>
      </p:grpSp>
      <p:grpSp>
        <p:nvGrpSpPr>
          <p:cNvPr id="16" name="Gruppe 24"/>
          <p:cNvGrpSpPr/>
          <p:nvPr/>
        </p:nvGrpSpPr>
        <p:grpSpPr>
          <a:xfrm>
            <a:off x="1808140" y="6252692"/>
            <a:ext cx="1607168" cy="911596"/>
            <a:chOff x="555526" y="4572000"/>
            <a:chExt cx="1607168" cy="911596"/>
          </a:xfrm>
        </p:grpSpPr>
        <p:sp>
          <p:nvSpPr>
            <p:cNvPr id="17" name="Rektangel 16"/>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Supply Platoon</a:t>
              </a:r>
              <a:endParaRPr lang="en-US" sz="1200">
                <a:latin typeface="Arial Black" pitchFamily="34" charset="0"/>
              </a:endParaRPr>
            </a:p>
          </p:txBody>
        </p:sp>
        <p:sp>
          <p:nvSpPr>
            <p:cNvPr id="18" name="TekstSylinder 17"/>
            <p:cNvSpPr txBox="1"/>
            <p:nvPr/>
          </p:nvSpPr>
          <p:spPr>
            <a:xfrm>
              <a:off x="1059582" y="5221986"/>
              <a:ext cx="1103112" cy="261610"/>
            </a:xfrm>
            <a:prstGeom prst="rect">
              <a:avLst/>
            </a:prstGeom>
            <a:noFill/>
          </p:spPr>
          <p:txBody>
            <a:bodyPr wrap="square" rtlCol="0">
              <a:spAutoFit/>
            </a:bodyPr>
            <a:lstStyle/>
            <a:p>
              <a:r>
                <a:rPr lang="en-US" sz="1100" smtClean="0">
                  <a:solidFill>
                    <a:schemeClr val="bg1"/>
                  </a:solidFill>
                </a:rPr>
                <a:t>3x Supply trucks</a:t>
              </a:r>
              <a:endParaRPr lang="en-US" sz="1100">
                <a:solidFill>
                  <a:schemeClr val="bg1"/>
                </a:solidFill>
              </a:endParaRPr>
            </a:p>
          </p:txBody>
        </p:sp>
      </p:grpSp>
      <p:cxnSp>
        <p:nvCxnSpPr>
          <p:cNvPr id="19" name="Rett linje 18"/>
          <p:cNvCxnSpPr>
            <a:stCxn id="12" idx="2"/>
            <a:endCxn id="14" idx="0"/>
          </p:cNvCxnSpPr>
          <p:nvPr/>
        </p:nvCxnSpPr>
        <p:spPr>
          <a:xfrm>
            <a:off x="2564224" y="4308476"/>
            <a:ext cx="0" cy="9361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ktangel 19"/>
          <p:cNvSpPr/>
          <p:nvPr/>
        </p:nvSpPr>
        <p:spPr>
          <a:xfrm>
            <a:off x="89451" y="344438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Fuel Company</a:t>
            </a:r>
            <a:endParaRPr lang="en-US" sz="1200">
              <a:latin typeface="Arial Black" pitchFamily="34" charset="0"/>
            </a:endParaRPr>
          </a:p>
        </p:txBody>
      </p:sp>
      <p:grpSp>
        <p:nvGrpSpPr>
          <p:cNvPr id="21" name="Gruppe 18"/>
          <p:cNvGrpSpPr/>
          <p:nvPr/>
        </p:nvGrpSpPr>
        <p:grpSpPr>
          <a:xfrm>
            <a:off x="89451" y="5244580"/>
            <a:ext cx="1607168" cy="911596"/>
            <a:chOff x="555526" y="4572000"/>
            <a:chExt cx="1607168" cy="911596"/>
          </a:xfrm>
        </p:grpSpPr>
        <p:sp>
          <p:nvSpPr>
            <p:cNvPr id="22" name="Rektangel 21"/>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Fuel Platoon</a:t>
              </a:r>
              <a:endParaRPr lang="en-US" sz="1200">
                <a:latin typeface="Arial Black" pitchFamily="34" charset="0"/>
              </a:endParaRPr>
            </a:p>
          </p:txBody>
        </p:sp>
        <p:sp>
          <p:nvSpPr>
            <p:cNvPr id="23" name="TekstSylinder 22"/>
            <p:cNvSpPr txBox="1"/>
            <p:nvPr/>
          </p:nvSpPr>
          <p:spPr>
            <a:xfrm>
              <a:off x="1059582" y="5221986"/>
              <a:ext cx="1103112" cy="261610"/>
            </a:xfrm>
            <a:prstGeom prst="rect">
              <a:avLst/>
            </a:prstGeom>
            <a:noFill/>
          </p:spPr>
          <p:txBody>
            <a:bodyPr wrap="square" rtlCol="0">
              <a:spAutoFit/>
            </a:bodyPr>
            <a:lstStyle/>
            <a:p>
              <a:r>
                <a:rPr lang="en-US" sz="1100" smtClean="0">
                  <a:solidFill>
                    <a:schemeClr val="bg1"/>
                  </a:solidFill>
                </a:rPr>
                <a:t>3x Fuel trucks</a:t>
              </a:r>
              <a:endParaRPr lang="en-US" sz="1100">
                <a:solidFill>
                  <a:schemeClr val="bg1"/>
                </a:solidFill>
              </a:endParaRPr>
            </a:p>
          </p:txBody>
        </p:sp>
      </p:grpSp>
      <p:grpSp>
        <p:nvGrpSpPr>
          <p:cNvPr id="24" name="Gruppe 24"/>
          <p:cNvGrpSpPr/>
          <p:nvPr/>
        </p:nvGrpSpPr>
        <p:grpSpPr>
          <a:xfrm>
            <a:off x="89451" y="6252692"/>
            <a:ext cx="1607168" cy="911596"/>
            <a:chOff x="555526" y="4572000"/>
            <a:chExt cx="1607168" cy="911596"/>
          </a:xfrm>
        </p:grpSpPr>
        <p:sp>
          <p:nvSpPr>
            <p:cNvPr id="25" name="Rektangel 24"/>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Fuel Platoon</a:t>
              </a:r>
              <a:endParaRPr lang="en-US" sz="1200">
                <a:latin typeface="Arial Black" pitchFamily="34" charset="0"/>
              </a:endParaRPr>
            </a:p>
          </p:txBody>
        </p:sp>
        <p:sp>
          <p:nvSpPr>
            <p:cNvPr id="26" name="TekstSylinder 25"/>
            <p:cNvSpPr txBox="1"/>
            <p:nvPr/>
          </p:nvSpPr>
          <p:spPr>
            <a:xfrm>
              <a:off x="1059582" y="5221986"/>
              <a:ext cx="1103112" cy="261610"/>
            </a:xfrm>
            <a:prstGeom prst="rect">
              <a:avLst/>
            </a:prstGeom>
            <a:noFill/>
          </p:spPr>
          <p:txBody>
            <a:bodyPr wrap="square" rtlCol="0">
              <a:spAutoFit/>
            </a:bodyPr>
            <a:lstStyle/>
            <a:p>
              <a:r>
                <a:rPr lang="en-US" sz="1100" smtClean="0">
                  <a:solidFill>
                    <a:schemeClr val="bg1"/>
                  </a:solidFill>
                </a:rPr>
                <a:t>3x Fuel trucks</a:t>
              </a:r>
              <a:endParaRPr lang="en-US" sz="1100">
                <a:solidFill>
                  <a:schemeClr val="bg1"/>
                </a:solidFill>
              </a:endParaRPr>
            </a:p>
          </p:txBody>
        </p:sp>
      </p:grpSp>
      <p:cxnSp>
        <p:nvCxnSpPr>
          <p:cNvPr id="27" name="Rett linje 26"/>
          <p:cNvCxnSpPr>
            <a:stCxn id="20" idx="2"/>
            <a:endCxn id="22" idx="0"/>
          </p:cNvCxnSpPr>
          <p:nvPr/>
        </p:nvCxnSpPr>
        <p:spPr>
          <a:xfrm>
            <a:off x="845535" y="4308476"/>
            <a:ext cx="0" cy="9361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2" name="Picture 8"/>
          <p:cNvPicPr>
            <a:picLocks noChangeAspect="1" noChangeArrowheads="1"/>
          </p:cNvPicPr>
          <p:nvPr/>
        </p:nvPicPr>
        <p:blipFill>
          <a:blip r:embed="rId2" cstate="print"/>
          <a:srcRect/>
          <a:stretch>
            <a:fillRect/>
          </a:stretch>
        </p:blipFill>
        <p:spPr bwMode="auto">
          <a:xfrm>
            <a:off x="1857370" y="7214089"/>
            <a:ext cx="1357304" cy="885013"/>
          </a:xfrm>
          <a:prstGeom prst="rect">
            <a:avLst/>
          </a:prstGeom>
          <a:noFill/>
          <a:ln w="9525">
            <a:noFill/>
            <a:miter lim="800000"/>
            <a:headEnd/>
            <a:tailEnd/>
          </a:ln>
        </p:spPr>
      </p:pic>
      <p:sp>
        <p:nvSpPr>
          <p:cNvPr id="33" name="TekstSylinder 32"/>
          <p:cNvSpPr txBox="1"/>
          <p:nvPr/>
        </p:nvSpPr>
        <p:spPr>
          <a:xfrm>
            <a:off x="1785932" y="8038308"/>
            <a:ext cx="1656184" cy="461665"/>
          </a:xfrm>
          <a:prstGeom prst="rect">
            <a:avLst/>
          </a:prstGeom>
          <a:noFill/>
        </p:spPr>
        <p:txBody>
          <a:bodyPr wrap="square" rtlCol="0">
            <a:spAutoFit/>
          </a:bodyPr>
          <a:lstStyle/>
          <a:p>
            <a:pPr algn="ctr"/>
            <a:r>
              <a:rPr lang="en-US" sz="1200" b="1" smtClean="0"/>
              <a:t>Transport KAMAZ 43101</a:t>
            </a:r>
            <a:endParaRPr lang="en-US" sz="1200" b="1"/>
          </a:p>
        </p:txBody>
      </p:sp>
      <p:pic>
        <p:nvPicPr>
          <p:cNvPr id="34" name="Picture 4"/>
          <p:cNvPicPr>
            <a:picLocks noChangeAspect="1" noChangeArrowheads="1"/>
          </p:cNvPicPr>
          <p:nvPr/>
        </p:nvPicPr>
        <p:blipFill>
          <a:blip r:embed="rId3" cstate="print"/>
          <a:srcRect/>
          <a:stretch>
            <a:fillRect/>
          </a:stretch>
        </p:blipFill>
        <p:spPr bwMode="auto">
          <a:xfrm>
            <a:off x="71438" y="7285527"/>
            <a:ext cx="1214446" cy="761929"/>
          </a:xfrm>
          <a:prstGeom prst="rect">
            <a:avLst/>
          </a:prstGeom>
          <a:noFill/>
          <a:ln w="9525">
            <a:noFill/>
            <a:miter lim="800000"/>
            <a:headEnd/>
            <a:tailEnd/>
          </a:ln>
        </p:spPr>
      </p:pic>
      <p:sp>
        <p:nvSpPr>
          <p:cNvPr id="35" name="TekstSylinder 34"/>
          <p:cNvSpPr txBox="1"/>
          <p:nvPr/>
        </p:nvSpPr>
        <p:spPr>
          <a:xfrm>
            <a:off x="0" y="8071345"/>
            <a:ext cx="1656184" cy="276999"/>
          </a:xfrm>
          <a:prstGeom prst="rect">
            <a:avLst/>
          </a:prstGeom>
          <a:noFill/>
        </p:spPr>
        <p:txBody>
          <a:bodyPr wrap="square" rtlCol="0">
            <a:spAutoFit/>
          </a:bodyPr>
          <a:lstStyle/>
          <a:p>
            <a:pPr algn="ctr"/>
            <a:r>
              <a:rPr lang="en-US" sz="1200" b="1" dirty="0" smtClean="0"/>
              <a:t>Fuel Truck ATMZ-5</a:t>
            </a:r>
            <a:endParaRPr lang="en-US" sz="1200" b="1" dirty="0"/>
          </a:p>
        </p:txBody>
      </p:sp>
      <p:sp>
        <p:nvSpPr>
          <p:cNvPr id="36" name="TekstSylinder 35"/>
          <p:cNvSpPr txBox="1"/>
          <p:nvPr/>
        </p:nvSpPr>
        <p:spPr>
          <a:xfrm>
            <a:off x="3725056" y="8142783"/>
            <a:ext cx="1160254" cy="461665"/>
          </a:xfrm>
          <a:prstGeom prst="rect">
            <a:avLst/>
          </a:prstGeom>
          <a:noFill/>
        </p:spPr>
        <p:txBody>
          <a:bodyPr wrap="square" rtlCol="0">
            <a:spAutoFit/>
          </a:bodyPr>
          <a:lstStyle/>
          <a:p>
            <a:pPr algn="ctr"/>
            <a:r>
              <a:rPr lang="en-US" sz="1200" b="1" smtClean="0"/>
              <a:t>Transport URAL-375</a:t>
            </a:r>
            <a:endParaRPr lang="en-US" sz="1200" b="1"/>
          </a:p>
        </p:txBody>
      </p:sp>
      <p:pic>
        <p:nvPicPr>
          <p:cNvPr id="37" name="Picture 2"/>
          <p:cNvPicPr>
            <a:picLocks noChangeAspect="1" noChangeArrowheads="1"/>
          </p:cNvPicPr>
          <p:nvPr/>
        </p:nvPicPr>
        <p:blipFill>
          <a:blip r:embed="rId4" cstate="print"/>
          <a:srcRect/>
          <a:stretch>
            <a:fillRect/>
          </a:stretch>
        </p:blipFill>
        <p:spPr bwMode="auto">
          <a:xfrm>
            <a:off x="3643320" y="7285527"/>
            <a:ext cx="1255803" cy="866376"/>
          </a:xfrm>
          <a:prstGeom prst="rect">
            <a:avLst/>
          </a:prstGeom>
          <a:noFill/>
          <a:ln w="9525">
            <a:noFill/>
            <a:miter lim="800000"/>
            <a:headEnd/>
            <a:tailEnd/>
          </a:ln>
        </p:spPr>
      </p:pic>
      <p:sp>
        <p:nvSpPr>
          <p:cNvPr id="38" name="TekstSylinder 37"/>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cxnSp>
        <p:nvCxnSpPr>
          <p:cNvPr id="39" name="Rett linje 38"/>
          <p:cNvCxnSpPr>
            <a:endCxn id="20" idx="0"/>
          </p:cNvCxnSpPr>
          <p:nvPr/>
        </p:nvCxnSpPr>
        <p:spPr>
          <a:xfrm flipH="1">
            <a:off x="845535" y="3132499"/>
            <a:ext cx="5491" cy="3118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Rett linje 40"/>
          <p:cNvCxnSpPr>
            <a:stCxn id="48" idx="2"/>
            <a:endCxn id="12" idx="0"/>
          </p:cNvCxnSpPr>
          <p:nvPr/>
        </p:nvCxnSpPr>
        <p:spPr>
          <a:xfrm flipH="1">
            <a:off x="2564224" y="2555776"/>
            <a:ext cx="1339" cy="8886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Rett linje 42"/>
          <p:cNvCxnSpPr>
            <a:endCxn id="4" idx="0"/>
          </p:cNvCxnSpPr>
          <p:nvPr/>
        </p:nvCxnSpPr>
        <p:spPr>
          <a:xfrm>
            <a:off x="4291343" y="3135517"/>
            <a:ext cx="1073" cy="3088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Rektangel 47"/>
          <p:cNvSpPr/>
          <p:nvPr/>
        </p:nvSpPr>
        <p:spPr>
          <a:xfrm>
            <a:off x="1809479" y="169168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Logistic BN</a:t>
            </a:r>
            <a:endParaRPr lang="en-US" sz="1200">
              <a:latin typeface="Arial Black" pitchFamily="34" charset="0"/>
            </a:endParaRPr>
          </a:p>
        </p:txBody>
      </p:sp>
      <p:cxnSp>
        <p:nvCxnSpPr>
          <p:cNvPr id="54" name="Rett linje 53"/>
          <p:cNvCxnSpPr/>
          <p:nvPr/>
        </p:nvCxnSpPr>
        <p:spPr>
          <a:xfrm flipH="1" flipV="1">
            <a:off x="843561" y="3131841"/>
            <a:ext cx="3441746" cy="6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kstSylinder 41">
            <a:hlinkClick r:id="rId5"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44" name="TekstSylinder 43">
            <a:hlinkClick r:id="rId6"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Medical Battalion</a:t>
            </a:r>
            <a:endParaRPr lang="en-US"/>
          </a:p>
        </p:txBody>
      </p:sp>
      <p:sp>
        <p:nvSpPr>
          <p:cNvPr id="3" name="Rektangel 2"/>
          <p:cNvSpPr/>
          <p:nvPr/>
        </p:nvSpPr>
        <p:spPr>
          <a:xfrm>
            <a:off x="1809479" y="1547664"/>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Medical BN</a:t>
            </a:r>
            <a:endParaRPr lang="en-US" sz="1200">
              <a:latin typeface="Arial Black" pitchFamily="34" charset="0"/>
            </a:endParaRPr>
          </a:p>
        </p:txBody>
      </p:sp>
      <p:sp>
        <p:nvSpPr>
          <p:cNvPr id="20" name="Rektangel 19"/>
          <p:cNvSpPr/>
          <p:nvPr/>
        </p:nvSpPr>
        <p:spPr>
          <a:xfrm>
            <a:off x="89451" y="329198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Evacuation Company</a:t>
            </a:r>
            <a:endParaRPr lang="en-US" sz="1200">
              <a:latin typeface="Arial Black" pitchFamily="34" charset="0"/>
            </a:endParaRPr>
          </a:p>
        </p:txBody>
      </p:sp>
      <p:grpSp>
        <p:nvGrpSpPr>
          <p:cNvPr id="21" name="Gruppe 18"/>
          <p:cNvGrpSpPr/>
          <p:nvPr/>
        </p:nvGrpSpPr>
        <p:grpSpPr>
          <a:xfrm>
            <a:off x="89451" y="5092180"/>
            <a:ext cx="1607168" cy="911596"/>
            <a:chOff x="555526" y="4572000"/>
            <a:chExt cx="1607168" cy="911596"/>
          </a:xfrm>
        </p:grpSpPr>
        <p:sp>
          <p:nvSpPr>
            <p:cNvPr id="22" name="Rektangel 21"/>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Evacuation Platoon</a:t>
              </a:r>
              <a:endParaRPr lang="en-US" sz="1200">
                <a:latin typeface="Arial Black" pitchFamily="34" charset="0"/>
              </a:endParaRPr>
            </a:p>
          </p:txBody>
        </p:sp>
        <p:sp>
          <p:nvSpPr>
            <p:cNvPr id="23" name="TekstSylinder 22"/>
            <p:cNvSpPr txBox="1"/>
            <p:nvPr/>
          </p:nvSpPr>
          <p:spPr>
            <a:xfrm>
              <a:off x="733569" y="5221986"/>
              <a:ext cx="1429125" cy="261610"/>
            </a:xfrm>
            <a:prstGeom prst="rect">
              <a:avLst/>
            </a:prstGeom>
            <a:noFill/>
          </p:spPr>
          <p:txBody>
            <a:bodyPr wrap="square" rtlCol="0">
              <a:spAutoFit/>
            </a:bodyPr>
            <a:lstStyle/>
            <a:p>
              <a:r>
                <a:rPr lang="en-US" sz="1100" smtClean="0">
                  <a:solidFill>
                    <a:schemeClr val="bg1"/>
                  </a:solidFill>
                </a:rPr>
                <a:t>3x Field Ambulances</a:t>
              </a:r>
              <a:endParaRPr lang="en-US" sz="1100">
                <a:solidFill>
                  <a:schemeClr val="bg1"/>
                </a:solidFill>
              </a:endParaRPr>
            </a:p>
          </p:txBody>
        </p:sp>
      </p:grpSp>
      <p:cxnSp>
        <p:nvCxnSpPr>
          <p:cNvPr id="27" name="Rett linje 26"/>
          <p:cNvCxnSpPr>
            <a:stCxn id="20" idx="2"/>
            <a:endCxn id="22" idx="0"/>
          </p:cNvCxnSpPr>
          <p:nvPr/>
        </p:nvCxnSpPr>
        <p:spPr>
          <a:xfrm>
            <a:off x="845535" y="4156076"/>
            <a:ext cx="0" cy="9361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kstSylinder 35"/>
          <p:cNvSpPr txBox="1"/>
          <p:nvPr/>
        </p:nvSpPr>
        <p:spPr>
          <a:xfrm>
            <a:off x="195486" y="8388424"/>
            <a:ext cx="1160254" cy="461665"/>
          </a:xfrm>
          <a:prstGeom prst="rect">
            <a:avLst/>
          </a:prstGeom>
          <a:noFill/>
        </p:spPr>
        <p:txBody>
          <a:bodyPr wrap="square" rtlCol="0">
            <a:spAutoFit/>
          </a:bodyPr>
          <a:lstStyle/>
          <a:p>
            <a:pPr algn="ctr"/>
            <a:r>
              <a:rPr lang="en-US" sz="1200" b="1" smtClean="0"/>
              <a:t>APC TIGR 233036</a:t>
            </a:r>
            <a:endParaRPr lang="en-US" sz="1200" b="1"/>
          </a:p>
        </p:txBody>
      </p:sp>
      <p:pic>
        <p:nvPicPr>
          <p:cNvPr id="2050" name="Picture 2"/>
          <p:cNvPicPr>
            <a:picLocks noChangeAspect="1" noChangeArrowheads="1"/>
          </p:cNvPicPr>
          <p:nvPr/>
        </p:nvPicPr>
        <p:blipFill>
          <a:blip r:embed="rId2" cstate="print"/>
          <a:srcRect/>
          <a:stretch>
            <a:fillRect/>
          </a:stretch>
        </p:blipFill>
        <p:spPr bwMode="auto">
          <a:xfrm>
            <a:off x="0" y="7634436"/>
            <a:ext cx="1421857" cy="834603"/>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2617227" y="5963344"/>
            <a:ext cx="2526273" cy="2641104"/>
          </a:xfrm>
          <a:prstGeom prst="rect">
            <a:avLst/>
          </a:prstGeom>
          <a:noFill/>
          <a:ln w="9525">
            <a:noFill/>
            <a:miter lim="800000"/>
            <a:headEnd/>
            <a:tailEnd/>
          </a:ln>
        </p:spPr>
      </p:pic>
      <p:grpSp>
        <p:nvGrpSpPr>
          <p:cNvPr id="38" name="Gruppe 18"/>
          <p:cNvGrpSpPr/>
          <p:nvPr/>
        </p:nvGrpSpPr>
        <p:grpSpPr>
          <a:xfrm>
            <a:off x="241851" y="5244580"/>
            <a:ext cx="1607168" cy="911596"/>
            <a:chOff x="555526" y="4572000"/>
            <a:chExt cx="1607168" cy="911596"/>
          </a:xfrm>
        </p:grpSpPr>
        <p:sp>
          <p:nvSpPr>
            <p:cNvPr id="39" name="Rektangel 38"/>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Evacuation Platoon</a:t>
              </a:r>
              <a:endParaRPr lang="en-US" sz="1200">
                <a:latin typeface="Arial Black" pitchFamily="34" charset="0"/>
              </a:endParaRPr>
            </a:p>
          </p:txBody>
        </p:sp>
        <p:sp>
          <p:nvSpPr>
            <p:cNvPr id="40" name="TekstSylinder 39"/>
            <p:cNvSpPr txBox="1"/>
            <p:nvPr/>
          </p:nvSpPr>
          <p:spPr>
            <a:xfrm>
              <a:off x="733569" y="5221986"/>
              <a:ext cx="1429125" cy="261610"/>
            </a:xfrm>
            <a:prstGeom prst="rect">
              <a:avLst/>
            </a:prstGeom>
            <a:noFill/>
          </p:spPr>
          <p:txBody>
            <a:bodyPr wrap="square" rtlCol="0">
              <a:spAutoFit/>
            </a:bodyPr>
            <a:lstStyle/>
            <a:p>
              <a:r>
                <a:rPr lang="en-US" sz="1100" smtClean="0">
                  <a:solidFill>
                    <a:schemeClr val="bg1"/>
                  </a:solidFill>
                </a:rPr>
                <a:t>3x Field Ambulances</a:t>
              </a:r>
              <a:endParaRPr lang="en-US" sz="1100">
                <a:solidFill>
                  <a:schemeClr val="bg1"/>
                </a:solidFill>
              </a:endParaRPr>
            </a:p>
          </p:txBody>
        </p:sp>
      </p:grpSp>
      <p:sp>
        <p:nvSpPr>
          <p:cNvPr id="41" name="Rektangel 40"/>
          <p:cNvSpPr/>
          <p:nvPr/>
        </p:nvSpPr>
        <p:spPr>
          <a:xfrm>
            <a:off x="3219822" y="329198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Field Hospital Company</a:t>
            </a:r>
            <a:endParaRPr lang="en-US" sz="1200">
              <a:latin typeface="Arial Black" pitchFamily="34" charset="0"/>
            </a:endParaRPr>
          </a:p>
        </p:txBody>
      </p:sp>
      <p:cxnSp>
        <p:nvCxnSpPr>
          <p:cNvPr id="42" name="Rett linje 41"/>
          <p:cNvCxnSpPr>
            <a:endCxn id="20" idx="0"/>
          </p:cNvCxnSpPr>
          <p:nvPr/>
        </p:nvCxnSpPr>
        <p:spPr>
          <a:xfrm flipH="1">
            <a:off x="845535" y="2842313"/>
            <a:ext cx="1724" cy="449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Rett linje 43"/>
          <p:cNvCxnSpPr>
            <a:endCxn id="41" idx="0"/>
          </p:cNvCxnSpPr>
          <p:nvPr/>
        </p:nvCxnSpPr>
        <p:spPr>
          <a:xfrm flipH="1">
            <a:off x="3975906" y="2839116"/>
            <a:ext cx="1414" cy="4528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Rett linje 48"/>
          <p:cNvCxnSpPr>
            <a:stCxn id="3" idx="2"/>
          </p:cNvCxnSpPr>
          <p:nvPr/>
        </p:nvCxnSpPr>
        <p:spPr>
          <a:xfrm>
            <a:off x="2565563" y="2411760"/>
            <a:ext cx="1791" cy="4337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Rett linje 53"/>
          <p:cNvCxnSpPr/>
          <p:nvPr/>
        </p:nvCxnSpPr>
        <p:spPr>
          <a:xfrm flipV="1">
            <a:off x="843558" y="2842313"/>
            <a:ext cx="3136959" cy="14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TekstSylinder 60"/>
          <p:cNvSpPr txBox="1"/>
          <p:nvPr/>
        </p:nvSpPr>
        <p:spPr>
          <a:xfrm>
            <a:off x="3219822" y="4139952"/>
            <a:ext cx="1500198" cy="830997"/>
          </a:xfrm>
          <a:prstGeom prst="rect">
            <a:avLst/>
          </a:prstGeom>
          <a:noFill/>
        </p:spPr>
        <p:txBody>
          <a:bodyPr wrap="square" rtlCol="0">
            <a:spAutoFit/>
          </a:bodyPr>
          <a:lstStyle/>
          <a:p>
            <a:r>
              <a:rPr lang="en-US" sz="1200" smtClean="0"/>
              <a:t>Field hospital consist of 4x tents, with the shape shown below. </a:t>
            </a:r>
          </a:p>
          <a:p>
            <a:endParaRPr lang="en-US" sz="1200" smtClean="0"/>
          </a:p>
        </p:txBody>
      </p:sp>
      <p:sp>
        <p:nvSpPr>
          <p:cNvPr id="62" name="TekstSylinder 61"/>
          <p:cNvSpPr txBox="1"/>
          <p:nvPr/>
        </p:nvSpPr>
        <p:spPr>
          <a:xfrm>
            <a:off x="0" y="1187625"/>
            <a:ext cx="1491630" cy="1384995"/>
          </a:xfrm>
          <a:prstGeom prst="rect">
            <a:avLst/>
          </a:prstGeom>
          <a:noFill/>
        </p:spPr>
        <p:txBody>
          <a:bodyPr wrap="square" rtlCol="0">
            <a:spAutoFit/>
          </a:bodyPr>
          <a:lstStyle/>
          <a:p>
            <a:r>
              <a:rPr lang="en-US" sz="1200" b="1" smtClean="0"/>
              <a:t>NOTE:</a:t>
            </a:r>
          </a:p>
          <a:p>
            <a:r>
              <a:rPr lang="en-US" sz="1200" smtClean="0"/>
              <a:t>Field hospitals and ambulances are in the NO STRIKE LIST, and are not to be attacked.</a:t>
            </a:r>
          </a:p>
          <a:p>
            <a:endParaRPr lang="en-US" sz="1200" smtClean="0"/>
          </a:p>
        </p:txBody>
      </p:sp>
      <p:sp>
        <p:nvSpPr>
          <p:cNvPr id="24" name="TekstSylinder 23"/>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25" name="TekstSylinder 24">
            <a:hlinkClick r:id="rId4"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6" name="TekstSylinder 25">
            <a:hlinkClick r:id="rId5"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endParaRPr lang="en-US"/>
          </a:p>
        </p:txBody>
      </p:sp>
      <p:pic>
        <p:nvPicPr>
          <p:cNvPr id="1026" name="Picture 2"/>
          <p:cNvPicPr>
            <a:picLocks noChangeAspect="1" noChangeArrowheads="1"/>
          </p:cNvPicPr>
          <p:nvPr/>
        </p:nvPicPr>
        <p:blipFill>
          <a:blip r:embed="rId2" cstate="print"/>
          <a:srcRect/>
          <a:stretch>
            <a:fillRect/>
          </a:stretch>
        </p:blipFill>
        <p:spPr bwMode="auto">
          <a:xfrm>
            <a:off x="0" y="5220072"/>
            <a:ext cx="1851670" cy="1497421"/>
          </a:xfrm>
          <a:prstGeom prst="rect">
            <a:avLst/>
          </a:prstGeom>
          <a:noFill/>
          <a:ln w="9525">
            <a:noFill/>
            <a:miter lim="800000"/>
            <a:headEnd/>
            <a:tailEnd/>
          </a:ln>
        </p:spPr>
      </p:pic>
      <p:sp>
        <p:nvSpPr>
          <p:cNvPr id="4" name="TekstSylinder 3"/>
          <p:cNvSpPr txBox="1"/>
          <p:nvPr/>
        </p:nvSpPr>
        <p:spPr>
          <a:xfrm>
            <a:off x="0" y="5292080"/>
            <a:ext cx="1656184" cy="923330"/>
          </a:xfrm>
          <a:prstGeom prst="rect">
            <a:avLst/>
          </a:prstGeom>
          <a:noFill/>
        </p:spPr>
        <p:txBody>
          <a:bodyPr wrap="square" rtlCol="0">
            <a:spAutoFit/>
          </a:bodyPr>
          <a:lstStyle/>
          <a:p>
            <a:r>
              <a:rPr lang="en-US" smtClean="0"/>
              <a:t>CP SKP-11 ATC Mobile Command Post</a:t>
            </a:r>
            <a:endParaRPr lang="en-US"/>
          </a:p>
        </p:txBody>
      </p:sp>
      <p:pic>
        <p:nvPicPr>
          <p:cNvPr id="1027" name="Picture 3"/>
          <p:cNvPicPr>
            <a:picLocks noChangeAspect="1" noChangeArrowheads="1"/>
          </p:cNvPicPr>
          <p:nvPr/>
        </p:nvPicPr>
        <p:blipFill>
          <a:blip r:embed="rId3" cstate="print"/>
          <a:srcRect/>
          <a:stretch>
            <a:fillRect/>
          </a:stretch>
        </p:blipFill>
        <p:spPr bwMode="auto">
          <a:xfrm>
            <a:off x="2499742" y="1331640"/>
            <a:ext cx="2237952" cy="1437928"/>
          </a:xfrm>
          <a:prstGeom prst="rect">
            <a:avLst/>
          </a:prstGeom>
          <a:noFill/>
          <a:ln w="9525">
            <a:noFill/>
            <a:miter lim="800000"/>
            <a:headEnd/>
            <a:tailEnd/>
          </a:ln>
        </p:spPr>
      </p:pic>
      <p:sp>
        <p:nvSpPr>
          <p:cNvPr id="6" name="TekstSylinder 5"/>
          <p:cNvSpPr txBox="1"/>
          <p:nvPr/>
        </p:nvSpPr>
        <p:spPr>
          <a:xfrm>
            <a:off x="2787774" y="2627784"/>
            <a:ext cx="1656184" cy="646331"/>
          </a:xfrm>
          <a:prstGeom prst="rect">
            <a:avLst/>
          </a:prstGeom>
          <a:noFill/>
        </p:spPr>
        <p:txBody>
          <a:bodyPr wrap="square" rtlCol="0">
            <a:spAutoFit/>
          </a:bodyPr>
          <a:lstStyle/>
          <a:p>
            <a:r>
              <a:rPr lang="en-US" smtClean="0"/>
              <a:t>Fuel Truck ATZ-10</a:t>
            </a:r>
            <a:endParaRPr lang="en-US"/>
          </a:p>
        </p:txBody>
      </p:sp>
      <p:pic>
        <p:nvPicPr>
          <p:cNvPr id="1028" name="Picture 4"/>
          <p:cNvPicPr>
            <a:picLocks noChangeAspect="1" noChangeArrowheads="1"/>
          </p:cNvPicPr>
          <p:nvPr/>
        </p:nvPicPr>
        <p:blipFill>
          <a:blip r:embed="rId4" cstate="print"/>
          <a:srcRect/>
          <a:stretch>
            <a:fillRect/>
          </a:stretch>
        </p:blipFill>
        <p:spPr bwMode="auto">
          <a:xfrm>
            <a:off x="0" y="1187624"/>
            <a:ext cx="2295484" cy="1440160"/>
          </a:xfrm>
          <a:prstGeom prst="rect">
            <a:avLst/>
          </a:prstGeom>
          <a:noFill/>
          <a:ln w="9525">
            <a:noFill/>
            <a:miter lim="800000"/>
            <a:headEnd/>
            <a:tailEnd/>
          </a:ln>
        </p:spPr>
      </p:pic>
      <p:sp>
        <p:nvSpPr>
          <p:cNvPr id="8" name="TekstSylinder 7"/>
          <p:cNvSpPr txBox="1"/>
          <p:nvPr/>
        </p:nvSpPr>
        <p:spPr>
          <a:xfrm>
            <a:off x="0" y="2483768"/>
            <a:ext cx="1656184" cy="646331"/>
          </a:xfrm>
          <a:prstGeom prst="rect">
            <a:avLst/>
          </a:prstGeom>
          <a:noFill/>
        </p:spPr>
        <p:txBody>
          <a:bodyPr wrap="square" rtlCol="0">
            <a:spAutoFit/>
          </a:bodyPr>
          <a:lstStyle/>
          <a:p>
            <a:r>
              <a:rPr lang="en-US" smtClean="0"/>
              <a:t>Fuel Truck ATMZ-5</a:t>
            </a:r>
            <a:endParaRPr lang="en-US"/>
          </a:p>
        </p:txBody>
      </p:sp>
      <p:pic>
        <p:nvPicPr>
          <p:cNvPr id="1029" name="Picture 5"/>
          <p:cNvPicPr>
            <a:picLocks noChangeAspect="1" noChangeArrowheads="1"/>
          </p:cNvPicPr>
          <p:nvPr/>
        </p:nvPicPr>
        <p:blipFill>
          <a:blip r:embed="rId5" cstate="print"/>
          <a:srcRect/>
          <a:stretch>
            <a:fillRect/>
          </a:stretch>
        </p:blipFill>
        <p:spPr bwMode="auto">
          <a:xfrm>
            <a:off x="0" y="3275856"/>
            <a:ext cx="2071470" cy="1257006"/>
          </a:xfrm>
          <a:prstGeom prst="rect">
            <a:avLst/>
          </a:prstGeom>
          <a:noFill/>
          <a:ln w="9525">
            <a:noFill/>
            <a:miter lim="800000"/>
            <a:headEnd/>
            <a:tailEnd/>
          </a:ln>
        </p:spPr>
      </p:pic>
      <p:sp>
        <p:nvSpPr>
          <p:cNvPr id="10" name="TekstSylinder 9"/>
          <p:cNvSpPr txBox="1"/>
          <p:nvPr/>
        </p:nvSpPr>
        <p:spPr>
          <a:xfrm>
            <a:off x="0" y="4572000"/>
            <a:ext cx="1656184" cy="646331"/>
          </a:xfrm>
          <a:prstGeom prst="rect">
            <a:avLst/>
          </a:prstGeom>
          <a:noFill/>
        </p:spPr>
        <p:txBody>
          <a:bodyPr wrap="square" rtlCol="0">
            <a:spAutoFit/>
          </a:bodyPr>
          <a:lstStyle/>
          <a:p>
            <a:r>
              <a:rPr lang="en-US" smtClean="0"/>
              <a:t>GPU APA-80 on ZiL-131</a:t>
            </a:r>
            <a:endParaRPr lang="en-US"/>
          </a:p>
        </p:txBody>
      </p:sp>
      <p:pic>
        <p:nvPicPr>
          <p:cNvPr id="1030" name="Picture 6"/>
          <p:cNvPicPr>
            <a:picLocks noChangeAspect="1" noChangeArrowheads="1"/>
          </p:cNvPicPr>
          <p:nvPr/>
        </p:nvPicPr>
        <p:blipFill>
          <a:blip r:embed="rId6" cstate="print"/>
          <a:srcRect/>
          <a:stretch>
            <a:fillRect/>
          </a:stretch>
        </p:blipFill>
        <p:spPr bwMode="auto">
          <a:xfrm>
            <a:off x="2643758" y="3203848"/>
            <a:ext cx="2089192" cy="1224756"/>
          </a:xfrm>
          <a:prstGeom prst="rect">
            <a:avLst/>
          </a:prstGeom>
          <a:noFill/>
          <a:ln w="9525">
            <a:noFill/>
            <a:miter lim="800000"/>
            <a:headEnd/>
            <a:tailEnd/>
          </a:ln>
        </p:spPr>
      </p:pic>
      <p:sp>
        <p:nvSpPr>
          <p:cNvPr id="12" name="TekstSylinder 11"/>
          <p:cNvSpPr txBox="1"/>
          <p:nvPr/>
        </p:nvSpPr>
        <p:spPr>
          <a:xfrm>
            <a:off x="2571750" y="4499992"/>
            <a:ext cx="1656184" cy="646331"/>
          </a:xfrm>
          <a:prstGeom prst="rect">
            <a:avLst/>
          </a:prstGeom>
          <a:noFill/>
        </p:spPr>
        <p:txBody>
          <a:bodyPr wrap="square" rtlCol="0">
            <a:spAutoFit/>
          </a:bodyPr>
          <a:lstStyle/>
          <a:p>
            <a:r>
              <a:rPr lang="en-US" smtClean="0"/>
              <a:t>GPU APA-5D on URAL-4320</a:t>
            </a:r>
            <a:endParaRPr lang="en-US"/>
          </a:p>
        </p:txBody>
      </p:sp>
      <p:pic>
        <p:nvPicPr>
          <p:cNvPr id="1031" name="Picture 7"/>
          <p:cNvPicPr>
            <a:picLocks noChangeAspect="1" noChangeArrowheads="1"/>
          </p:cNvPicPr>
          <p:nvPr/>
        </p:nvPicPr>
        <p:blipFill>
          <a:blip r:embed="rId7" cstate="print"/>
          <a:srcRect/>
          <a:stretch>
            <a:fillRect/>
          </a:stretch>
        </p:blipFill>
        <p:spPr bwMode="auto">
          <a:xfrm>
            <a:off x="3159734" y="5148064"/>
            <a:ext cx="1983766" cy="1323057"/>
          </a:xfrm>
          <a:prstGeom prst="rect">
            <a:avLst/>
          </a:prstGeom>
          <a:noFill/>
          <a:ln w="9525">
            <a:noFill/>
            <a:miter lim="800000"/>
            <a:headEnd/>
            <a:tailEnd/>
          </a:ln>
        </p:spPr>
      </p:pic>
      <p:sp>
        <p:nvSpPr>
          <p:cNvPr id="14" name="TekstSylinder 13"/>
          <p:cNvSpPr txBox="1"/>
          <p:nvPr/>
        </p:nvSpPr>
        <p:spPr>
          <a:xfrm>
            <a:off x="3219822" y="6156176"/>
            <a:ext cx="1656184" cy="646331"/>
          </a:xfrm>
          <a:prstGeom prst="rect">
            <a:avLst/>
          </a:prstGeom>
          <a:noFill/>
        </p:spPr>
        <p:txBody>
          <a:bodyPr wrap="square" rtlCol="0">
            <a:spAutoFit/>
          </a:bodyPr>
          <a:lstStyle/>
          <a:p>
            <a:r>
              <a:rPr lang="en-US" smtClean="0"/>
              <a:t>Transport GAZ-66</a:t>
            </a:r>
            <a:endParaRPr lang="en-US"/>
          </a:p>
        </p:txBody>
      </p:sp>
      <p:pic>
        <p:nvPicPr>
          <p:cNvPr id="1032" name="Picture 8"/>
          <p:cNvPicPr>
            <a:picLocks noChangeAspect="1" noChangeArrowheads="1"/>
          </p:cNvPicPr>
          <p:nvPr/>
        </p:nvPicPr>
        <p:blipFill>
          <a:blip r:embed="rId8" cstate="print"/>
          <a:srcRect/>
          <a:stretch>
            <a:fillRect/>
          </a:stretch>
        </p:blipFill>
        <p:spPr bwMode="auto">
          <a:xfrm>
            <a:off x="3266099" y="6660232"/>
            <a:ext cx="1877401" cy="1224136"/>
          </a:xfrm>
          <a:prstGeom prst="rect">
            <a:avLst/>
          </a:prstGeom>
          <a:noFill/>
          <a:ln w="9525">
            <a:noFill/>
            <a:miter lim="800000"/>
            <a:headEnd/>
            <a:tailEnd/>
          </a:ln>
        </p:spPr>
      </p:pic>
      <p:sp>
        <p:nvSpPr>
          <p:cNvPr id="16" name="TekstSylinder 15"/>
          <p:cNvSpPr txBox="1"/>
          <p:nvPr/>
        </p:nvSpPr>
        <p:spPr>
          <a:xfrm>
            <a:off x="3487316" y="7812360"/>
            <a:ext cx="1656184" cy="646331"/>
          </a:xfrm>
          <a:prstGeom prst="rect">
            <a:avLst/>
          </a:prstGeom>
          <a:noFill/>
        </p:spPr>
        <p:txBody>
          <a:bodyPr wrap="square" rtlCol="0">
            <a:spAutoFit/>
          </a:bodyPr>
          <a:lstStyle/>
          <a:p>
            <a:r>
              <a:rPr lang="en-US" smtClean="0"/>
              <a:t>Transport KAMAZ 43101</a:t>
            </a:r>
            <a:endParaRPr lang="en-US"/>
          </a:p>
        </p:txBody>
      </p:sp>
      <p:pic>
        <p:nvPicPr>
          <p:cNvPr id="1033" name="Picture 9"/>
          <p:cNvPicPr>
            <a:picLocks noChangeAspect="1" noChangeArrowheads="1"/>
          </p:cNvPicPr>
          <p:nvPr/>
        </p:nvPicPr>
        <p:blipFill>
          <a:blip r:embed="rId9" cstate="print"/>
          <a:srcRect/>
          <a:stretch>
            <a:fillRect/>
          </a:stretch>
        </p:blipFill>
        <p:spPr bwMode="auto">
          <a:xfrm>
            <a:off x="0" y="7236296"/>
            <a:ext cx="1705025" cy="1181579"/>
          </a:xfrm>
          <a:prstGeom prst="rect">
            <a:avLst/>
          </a:prstGeom>
          <a:noFill/>
          <a:ln w="9525">
            <a:noFill/>
            <a:miter lim="800000"/>
            <a:headEnd/>
            <a:tailEnd/>
          </a:ln>
        </p:spPr>
      </p:pic>
      <p:sp>
        <p:nvSpPr>
          <p:cNvPr id="15" name="TekstSylinder 14"/>
          <p:cNvSpPr txBox="1"/>
          <p:nvPr/>
        </p:nvSpPr>
        <p:spPr>
          <a:xfrm>
            <a:off x="0" y="8497669"/>
            <a:ext cx="1656184" cy="646331"/>
          </a:xfrm>
          <a:prstGeom prst="rect">
            <a:avLst/>
          </a:prstGeom>
          <a:noFill/>
        </p:spPr>
        <p:txBody>
          <a:bodyPr wrap="square" rtlCol="0">
            <a:spAutoFit/>
          </a:bodyPr>
          <a:lstStyle/>
          <a:p>
            <a:r>
              <a:rPr lang="en-US" smtClean="0"/>
              <a:t>Transport UAZ-469</a:t>
            </a:r>
            <a:endParaRPr lang="en-US"/>
          </a:p>
        </p:txBody>
      </p:sp>
      <p:sp>
        <p:nvSpPr>
          <p:cNvPr id="19" name="TekstSylinder 18"/>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20" name="TekstSylinder 19">
            <a:hlinkClick r:id="rId10"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1" name="TekstSylinder 20">
            <a:hlinkClick r:id="rId11"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endParaRPr lang="en-US"/>
          </a:p>
        </p:txBody>
      </p:sp>
      <p:sp>
        <p:nvSpPr>
          <p:cNvPr id="3" name="TekstSylinder 2"/>
          <p:cNvSpPr txBox="1"/>
          <p:nvPr/>
        </p:nvSpPr>
        <p:spPr>
          <a:xfrm>
            <a:off x="0" y="2267744"/>
            <a:ext cx="1656184" cy="646331"/>
          </a:xfrm>
          <a:prstGeom prst="rect">
            <a:avLst/>
          </a:prstGeom>
          <a:noFill/>
        </p:spPr>
        <p:txBody>
          <a:bodyPr wrap="square" rtlCol="0">
            <a:spAutoFit/>
          </a:bodyPr>
          <a:lstStyle/>
          <a:p>
            <a:r>
              <a:rPr lang="en-US" smtClean="0"/>
              <a:t>Transport URAL-375</a:t>
            </a:r>
            <a:endParaRPr lang="en-US"/>
          </a:p>
        </p:txBody>
      </p:sp>
      <p:pic>
        <p:nvPicPr>
          <p:cNvPr id="2050" name="Picture 2"/>
          <p:cNvPicPr>
            <a:picLocks noChangeAspect="1" noChangeArrowheads="1"/>
          </p:cNvPicPr>
          <p:nvPr/>
        </p:nvPicPr>
        <p:blipFill>
          <a:blip r:embed="rId2" cstate="print"/>
          <a:srcRect/>
          <a:stretch>
            <a:fillRect/>
          </a:stretch>
        </p:blipFill>
        <p:spPr bwMode="auto">
          <a:xfrm>
            <a:off x="0" y="1115616"/>
            <a:ext cx="1669997" cy="1152128"/>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2929458" y="971600"/>
            <a:ext cx="2214042" cy="1449159"/>
          </a:xfrm>
          <a:prstGeom prst="rect">
            <a:avLst/>
          </a:prstGeom>
          <a:noFill/>
          <a:ln w="9525">
            <a:noFill/>
            <a:miter lim="800000"/>
            <a:headEnd/>
            <a:tailEnd/>
          </a:ln>
        </p:spPr>
      </p:pic>
      <p:sp>
        <p:nvSpPr>
          <p:cNvPr id="6" name="TekstSylinder 5"/>
          <p:cNvSpPr txBox="1"/>
          <p:nvPr/>
        </p:nvSpPr>
        <p:spPr>
          <a:xfrm>
            <a:off x="3075806" y="2555776"/>
            <a:ext cx="1656184" cy="923330"/>
          </a:xfrm>
          <a:prstGeom prst="rect">
            <a:avLst/>
          </a:prstGeom>
          <a:noFill/>
        </p:spPr>
        <p:txBody>
          <a:bodyPr wrap="square" rtlCol="0">
            <a:spAutoFit/>
          </a:bodyPr>
          <a:lstStyle/>
          <a:p>
            <a:r>
              <a:rPr lang="en-US" smtClean="0"/>
              <a:t>Transport URAL-4320-31 Armored</a:t>
            </a:r>
            <a:endParaRPr lang="en-US"/>
          </a:p>
        </p:txBody>
      </p:sp>
      <p:pic>
        <p:nvPicPr>
          <p:cNvPr id="2052" name="Picture 4"/>
          <p:cNvPicPr>
            <a:picLocks noChangeAspect="1" noChangeArrowheads="1"/>
          </p:cNvPicPr>
          <p:nvPr/>
        </p:nvPicPr>
        <p:blipFill>
          <a:blip r:embed="rId4" cstate="print"/>
          <a:srcRect/>
          <a:stretch>
            <a:fillRect/>
          </a:stretch>
        </p:blipFill>
        <p:spPr bwMode="auto">
          <a:xfrm>
            <a:off x="1" y="3275856"/>
            <a:ext cx="2139702" cy="1448985"/>
          </a:xfrm>
          <a:prstGeom prst="rect">
            <a:avLst/>
          </a:prstGeom>
          <a:noFill/>
          <a:ln w="9525">
            <a:noFill/>
            <a:miter lim="800000"/>
            <a:headEnd/>
            <a:tailEnd/>
          </a:ln>
        </p:spPr>
      </p:pic>
      <p:sp>
        <p:nvSpPr>
          <p:cNvPr id="8" name="TekstSylinder 7"/>
          <p:cNvSpPr txBox="1"/>
          <p:nvPr/>
        </p:nvSpPr>
        <p:spPr>
          <a:xfrm>
            <a:off x="0" y="4788024"/>
            <a:ext cx="1656184" cy="646331"/>
          </a:xfrm>
          <a:prstGeom prst="rect">
            <a:avLst/>
          </a:prstGeom>
          <a:noFill/>
        </p:spPr>
        <p:txBody>
          <a:bodyPr wrap="square" rtlCol="0">
            <a:spAutoFit/>
          </a:bodyPr>
          <a:lstStyle/>
          <a:p>
            <a:r>
              <a:rPr lang="en-US" smtClean="0"/>
              <a:t>Transport URAL-4320T</a:t>
            </a:r>
            <a:endParaRPr lang="en-US"/>
          </a:p>
        </p:txBody>
      </p:sp>
      <p:sp>
        <p:nvSpPr>
          <p:cNvPr id="9" name="TekstSylinder 8"/>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10" name="TekstSylinder 9">
            <a:hlinkClick r:id="rId5"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11" name="TekstSylinder 10">
            <a:hlinkClick r:id="rId6"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SPECIAL UNITS</a:t>
            </a:r>
            <a:endParaRPr lang="en-US"/>
          </a:p>
        </p:txBody>
      </p:sp>
      <p:sp>
        <p:nvSpPr>
          <p:cNvPr id="3" name="TekstSylinder 2"/>
          <p:cNvSpPr txBox="1"/>
          <p:nvPr/>
        </p:nvSpPr>
        <p:spPr>
          <a:xfrm>
            <a:off x="357172" y="3357554"/>
            <a:ext cx="4429156" cy="923330"/>
          </a:xfrm>
          <a:prstGeom prst="rect">
            <a:avLst/>
          </a:prstGeom>
          <a:noFill/>
        </p:spPr>
        <p:txBody>
          <a:bodyPr wrap="square" rtlCol="0">
            <a:spAutoFit/>
          </a:bodyPr>
          <a:lstStyle/>
          <a:p>
            <a:r>
              <a:rPr lang="en-US" smtClean="0"/>
              <a:t>The following section will cover special units/formations that can be encountered on the battlefield.</a:t>
            </a:r>
            <a:endParaRPr lang="en-US"/>
          </a:p>
        </p:txBody>
      </p:sp>
      <p:sp>
        <p:nvSpPr>
          <p:cNvPr id="7" name="TekstSylinder 6"/>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8" name="TekstSylinder 7">
            <a:hlinkClick r:id="rId2"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9" name="TekstSylinder 8">
            <a:hlinkClick r:id="rId3"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VIP General Escort</a:t>
            </a:r>
            <a:endParaRPr lang="nb-NO" dirty="0"/>
          </a:p>
        </p:txBody>
      </p:sp>
      <p:pic>
        <p:nvPicPr>
          <p:cNvPr id="3" name="Picture 4"/>
          <p:cNvPicPr>
            <a:picLocks noChangeAspect="1" noChangeArrowheads="1"/>
          </p:cNvPicPr>
          <p:nvPr/>
        </p:nvPicPr>
        <p:blipFill>
          <a:blip r:embed="rId2" cstate="print"/>
          <a:srcRect r="4376"/>
          <a:stretch>
            <a:fillRect/>
          </a:stretch>
        </p:blipFill>
        <p:spPr bwMode="auto">
          <a:xfrm>
            <a:off x="3007806" y="7307526"/>
            <a:ext cx="1584176" cy="1122126"/>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
        <p:nvSpPr>
          <p:cNvPr id="4" name="TekstSylinder 3"/>
          <p:cNvSpPr txBox="1"/>
          <p:nvPr/>
        </p:nvSpPr>
        <p:spPr>
          <a:xfrm>
            <a:off x="3007806" y="7102535"/>
            <a:ext cx="1635646" cy="276999"/>
          </a:xfrm>
          <a:prstGeom prst="rect">
            <a:avLst/>
          </a:prstGeom>
          <a:noFill/>
        </p:spPr>
        <p:txBody>
          <a:bodyPr wrap="square" rtlCol="0">
            <a:spAutoFit/>
          </a:bodyPr>
          <a:lstStyle/>
          <a:p>
            <a:pPr algn="ctr"/>
            <a:r>
              <a:rPr lang="nb-NO" sz="1200" dirty="0" smtClean="0"/>
              <a:t>UAZ-469</a:t>
            </a:r>
            <a:endParaRPr lang="nb-NO" sz="1200" dirty="0"/>
          </a:p>
        </p:txBody>
      </p:sp>
      <p:sp>
        <p:nvSpPr>
          <p:cNvPr id="5" name="TekstSylinder 4"/>
          <p:cNvSpPr txBox="1"/>
          <p:nvPr/>
        </p:nvSpPr>
        <p:spPr>
          <a:xfrm>
            <a:off x="214296" y="1142976"/>
            <a:ext cx="3857652" cy="5909310"/>
          </a:xfrm>
          <a:prstGeom prst="rect">
            <a:avLst/>
          </a:prstGeom>
          <a:noFill/>
        </p:spPr>
        <p:txBody>
          <a:bodyPr wrap="square" rtlCol="0">
            <a:spAutoFit/>
          </a:bodyPr>
          <a:lstStyle/>
          <a:p>
            <a:r>
              <a:rPr lang="en-US" dirty="0" smtClean="0"/>
              <a:t>When generals are moving around on the battlefield, they are transported in UAZ-469 vehicles in convoys.</a:t>
            </a:r>
          </a:p>
          <a:p>
            <a:endParaRPr lang="en-US" dirty="0" smtClean="0"/>
          </a:p>
          <a:p>
            <a:r>
              <a:rPr lang="en-US" dirty="0" smtClean="0"/>
              <a:t>For a 3-star general, the convoy will consist of 2x BTR-80 (one at the front, and one in the rear), one ZSU 23/4, and 6x UAZ-469 </a:t>
            </a:r>
            <a:r>
              <a:rPr lang="en-US" dirty="0" err="1" smtClean="0"/>
              <a:t>veichles</a:t>
            </a:r>
            <a:r>
              <a:rPr lang="en-US" dirty="0" smtClean="0"/>
              <a:t>.</a:t>
            </a:r>
          </a:p>
          <a:p>
            <a:endParaRPr lang="en-US" dirty="0" smtClean="0"/>
          </a:p>
          <a:p>
            <a:r>
              <a:rPr lang="en-US" dirty="0" smtClean="0"/>
              <a:t>For a 2-star general, the convoy will consist of 2x BTR-80 (front and rear  guard), 1x ZSU 23/4 and 4x UAZ-469</a:t>
            </a:r>
          </a:p>
          <a:p>
            <a:endParaRPr lang="en-US" dirty="0" smtClean="0"/>
          </a:p>
          <a:p>
            <a:r>
              <a:rPr lang="en-US" dirty="0" smtClean="0"/>
              <a:t>For a 1-star general, the convoy will consist of 2 x BTR-80 (front and rear guard), 1x ZSU 23/4 and 2x UAZ-469.</a:t>
            </a:r>
          </a:p>
          <a:p>
            <a:endParaRPr lang="en-US" dirty="0" smtClean="0"/>
          </a:p>
          <a:p>
            <a:r>
              <a:rPr lang="en-US" dirty="0" smtClean="0"/>
              <a:t>Generals typically move back and forth between the various HQ’s in order to coordinate or </a:t>
            </a:r>
            <a:r>
              <a:rPr lang="en-US" dirty="0" err="1" smtClean="0"/>
              <a:t>recive</a:t>
            </a:r>
            <a:r>
              <a:rPr lang="en-US" dirty="0" smtClean="0"/>
              <a:t> mission/tasks.  Or visits troops to boost morale.</a:t>
            </a:r>
            <a:endParaRPr lang="en-US" dirty="0"/>
          </a:p>
        </p:txBody>
      </p:sp>
      <p:sp>
        <p:nvSpPr>
          <p:cNvPr id="9" name="TekstSylinder 8"/>
          <p:cNvSpPr txBox="1"/>
          <p:nvPr/>
        </p:nvSpPr>
        <p:spPr>
          <a:xfrm>
            <a:off x="3363838" y="0"/>
            <a:ext cx="1923678" cy="467544"/>
          </a:xfrm>
          <a:prstGeom prst="rect">
            <a:avLst/>
          </a:prstGeom>
          <a:noFill/>
        </p:spPr>
        <p:txBody>
          <a:bodyPr wrap="square" rtlCol="0" anchor="ctr">
            <a:noAutofit/>
          </a:bodyPr>
          <a:lstStyle/>
          <a:p>
            <a:pPr algn="ctr"/>
            <a:r>
              <a:rPr lang="en-US" sz="1400" b="1" dirty="0" smtClean="0">
                <a:solidFill>
                  <a:schemeClr val="bg1">
                    <a:lumMod val="75000"/>
                  </a:schemeClr>
                </a:solidFill>
              </a:rPr>
              <a:t>PART 2:Ground Forces</a:t>
            </a:r>
            <a:endParaRPr lang="en-US" sz="1400" b="1" dirty="0">
              <a:solidFill>
                <a:schemeClr val="bg1">
                  <a:lumMod val="75000"/>
                </a:schemeClr>
              </a:solidFill>
            </a:endParaRPr>
          </a:p>
        </p:txBody>
      </p:sp>
      <p:sp>
        <p:nvSpPr>
          <p:cNvPr id="10" name="TekstSylinder 9">
            <a:hlinkClick r:id="rId3"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11" name="TekstSylinder 10">
            <a:hlinkClick r:id="rId4"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0" y="467544"/>
            <a:ext cx="5143500" cy="576064"/>
          </a:xfrm>
        </p:spPr>
        <p:txBody>
          <a:bodyPr/>
          <a:lstStyle/>
          <a:p>
            <a:r>
              <a:rPr lang="en-US" dirty="0" smtClean="0"/>
              <a:t>Explanation: Symbols</a:t>
            </a:r>
            <a:endParaRPr lang="en-US" dirty="0"/>
          </a:p>
        </p:txBody>
      </p:sp>
      <p:sp>
        <p:nvSpPr>
          <p:cNvPr id="4" name="Rektangel 3">
            <a:hlinkClick r:id="rId2" action="ppaction://hlinksldjump"/>
          </p:cNvPr>
          <p:cNvSpPr/>
          <p:nvPr/>
        </p:nvSpPr>
        <p:spPr>
          <a:xfrm>
            <a:off x="214296" y="107153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IV Corps</a:t>
            </a:r>
            <a:endParaRPr lang="en-US" sz="1200"/>
          </a:p>
        </p:txBody>
      </p:sp>
      <p:grpSp>
        <p:nvGrpSpPr>
          <p:cNvPr id="5" name="Gruppe 4"/>
          <p:cNvGrpSpPr/>
          <p:nvPr/>
        </p:nvGrpSpPr>
        <p:grpSpPr>
          <a:xfrm>
            <a:off x="1285866" y="1142976"/>
            <a:ext cx="434187" cy="145282"/>
            <a:chOff x="2912873" y="1704137"/>
            <a:chExt cx="434187" cy="145282"/>
          </a:xfrm>
        </p:grpSpPr>
        <p:sp>
          <p:nvSpPr>
            <p:cNvPr id="6" name="Stjerne med 5 tagger 5"/>
            <p:cNvSpPr/>
            <p:nvPr/>
          </p:nvSpPr>
          <p:spPr>
            <a:xfrm>
              <a:off x="3203044" y="1705403"/>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jerne med 5 tagger 6"/>
            <p:cNvSpPr/>
            <p:nvPr/>
          </p:nvSpPr>
          <p:spPr>
            <a:xfrm>
              <a:off x="3058612" y="1704137"/>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jerne med 5 tagger 7"/>
            <p:cNvSpPr/>
            <p:nvPr/>
          </p:nvSpPr>
          <p:spPr>
            <a:xfrm>
              <a:off x="2912873" y="1704469"/>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uppe 35"/>
          <p:cNvGrpSpPr/>
          <p:nvPr/>
        </p:nvGrpSpPr>
        <p:grpSpPr>
          <a:xfrm>
            <a:off x="214296" y="2143108"/>
            <a:ext cx="1607168" cy="911596"/>
            <a:chOff x="555526" y="4572000"/>
            <a:chExt cx="1607168" cy="911596"/>
          </a:xfrm>
        </p:grpSpPr>
        <p:sp>
          <p:nvSpPr>
            <p:cNvPr id="10" name="Rektangel 9">
              <a:hlinkClick r:id="rId3" action="ppaction://hlinksldjump"/>
            </p:cNvPr>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mtClean="0">
                  <a:latin typeface="Arial Black" pitchFamily="34" charset="0"/>
                </a:rPr>
                <a:t>Armor Platoon</a:t>
              </a:r>
              <a:endParaRPr lang="en-US" sz="1200" b="1">
                <a:latin typeface="Arial Black" pitchFamily="34" charset="0"/>
              </a:endParaRPr>
            </a:p>
          </p:txBody>
        </p:sp>
        <p:sp>
          <p:nvSpPr>
            <p:cNvPr id="11" name="TekstSylinder 10"/>
            <p:cNvSpPr txBox="1"/>
            <p:nvPr/>
          </p:nvSpPr>
          <p:spPr>
            <a:xfrm>
              <a:off x="1514622" y="5221986"/>
              <a:ext cx="648072" cy="261610"/>
            </a:xfrm>
            <a:prstGeom prst="rect">
              <a:avLst/>
            </a:prstGeom>
            <a:noFill/>
          </p:spPr>
          <p:txBody>
            <a:bodyPr wrap="square" rtlCol="0">
              <a:spAutoFit/>
            </a:bodyPr>
            <a:lstStyle/>
            <a:p>
              <a:r>
                <a:rPr lang="en-US" sz="1100" smtClean="0">
                  <a:solidFill>
                    <a:schemeClr val="bg1"/>
                  </a:solidFill>
                </a:rPr>
                <a:t>3x MBT</a:t>
              </a:r>
              <a:endParaRPr lang="en-US" sz="1100">
                <a:solidFill>
                  <a:schemeClr val="bg1"/>
                </a:solidFill>
              </a:endParaRPr>
            </a:p>
          </p:txBody>
        </p:sp>
      </p:grpSp>
      <p:sp>
        <p:nvSpPr>
          <p:cNvPr id="12" name="Rektangel 11">
            <a:hlinkClick r:id="rId4" action="ppaction://hlinksldjump"/>
          </p:cNvPr>
          <p:cNvSpPr/>
          <p:nvPr/>
        </p:nvSpPr>
        <p:spPr>
          <a:xfrm>
            <a:off x="285734" y="3143240"/>
            <a:ext cx="1512168" cy="864096"/>
          </a:xfrm>
          <a:prstGeom prst="rect">
            <a:avLst/>
          </a:prstGeom>
          <a:solidFill>
            <a:schemeClr val="accent2"/>
          </a:solidFill>
          <a:ln w="25400">
            <a:solidFill>
              <a:schemeClr val="tx1"/>
            </a:solidFill>
            <a:prstDash val="lg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Artillery Battery</a:t>
            </a:r>
            <a:endParaRPr lang="en-US" sz="1200">
              <a:latin typeface="Arial Black" pitchFamily="34" charset="0"/>
            </a:endParaRPr>
          </a:p>
        </p:txBody>
      </p:sp>
      <p:cxnSp>
        <p:nvCxnSpPr>
          <p:cNvPr id="14" name="Rett pil 13"/>
          <p:cNvCxnSpPr>
            <a:stCxn id="15" idx="1"/>
          </p:cNvCxnSpPr>
          <p:nvPr/>
        </p:nvCxnSpPr>
        <p:spPr>
          <a:xfrm rot="10800000">
            <a:off x="1785932" y="1285853"/>
            <a:ext cx="1505898" cy="27662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kstSylinder 14"/>
          <p:cNvSpPr txBox="1"/>
          <p:nvPr/>
        </p:nvSpPr>
        <p:spPr>
          <a:xfrm>
            <a:off x="3291830" y="1331640"/>
            <a:ext cx="1851670" cy="461665"/>
          </a:xfrm>
          <a:prstGeom prst="rect">
            <a:avLst/>
          </a:prstGeom>
          <a:noFill/>
        </p:spPr>
        <p:txBody>
          <a:bodyPr wrap="square" rtlCol="0">
            <a:spAutoFit/>
          </a:bodyPr>
          <a:lstStyle/>
          <a:p>
            <a:r>
              <a:rPr lang="en-US" sz="1200" smtClean="0"/>
              <a:t>Rank of commanding officer (generals)</a:t>
            </a:r>
            <a:endParaRPr lang="en-US" sz="1200"/>
          </a:p>
        </p:txBody>
      </p:sp>
      <p:sp>
        <p:nvSpPr>
          <p:cNvPr id="16" name="TekstSylinder 15"/>
          <p:cNvSpPr txBox="1"/>
          <p:nvPr/>
        </p:nvSpPr>
        <p:spPr>
          <a:xfrm>
            <a:off x="2139702" y="1763688"/>
            <a:ext cx="1656184" cy="276999"/>
          </a:xfrm>
          <a:prstGeom prst="rect">
            <a:avLst/>
          </a:prstGeom>
          <a:noFill/>
        </p:spPr>
        <p:txBody>
          <a:bodyPr wrap="square" rtlCol="0">
            <a:spAutoFit/>
          </a:bodyPr>
          <a:lstStyle/>
          <a:p>
            <a:r>
              <a:rPr lang="en-US" sz="1200" smtClean="0"/>
              <a:t>Name of unit</a:t>
            </a:r>
            <a:endParaRPr lang="en-US" sz="1200"/>
          </a:p>
        </p:txBody>
      </p:sp>
      <p:cxnSp>
        <p:nvCxnSpPr>
          <p:cNvPr id="19" name="Rett pil 18"/>
          <p:cNvCxnSpPr>
            <a:stCxn id="16" idx="1"/>
          </p:cNvCxnSpPr>
          <p:nvPr/>
        </p:nvCxnSpPr>
        <p:spPr>
          <a:xfrm rot="10800000">
            <a:off x="1285866" y="1571604"/>
            <a:ext cx="853836" cy="33058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kstSylinder 21"/>
          <p:cNvSpPr txBox="1"/>
          <p:nvPr/>
        </p:nvSpPr>
        <p:spPr>
          <a:xfrm>
            <a:off x="2500312" y="2714612"/>
            <a:ext cx="1656184" cy="276999"/>
          </a:xfrm>
          <a:prstGeom prst="rect">
            <a:avLst/>
          </a:prstGeom>
          <a:noFill/>
        </p:spPr>
        <p:txBody>
          <a:bodyPr wrap="square" rtlCol="0">
            <a:spAutoFit/>
          </a:bodyPr>
          <a:lstStyle/>
          <a:p>
            <a:r>
              <a:rPr lang="en-US" sz="1200" smtClean="0"/>
              <a:t>Types of vehicles in unit</a:t>
            </a:r>
            <a:endParaRPr lang="en-US" sz="1200"/>
          </a:p>
        </p:txBody>
      </p:sp>
      <p:cxnSp>
        <p:nvCxnSpPr>
          <p:cNvPr id="23" name="Rett pil 22"/>
          <p:cNvCxnSpPr/>
          <p:nvPr/>
        </p:nvCxnSpPr>
        <p:spPr>
          <a:xfrm flipH="1">
            <a:off x="1643056" y="2857488"/>
            <a:ext cx="936104" cy="7752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TekstSylinder 26"/>
          <p:cNvSpPr txBox="1"/>
          <p:nvPr/>
        </p:nvSpPr>
        <p:spPr>
          <a:xfrm>
            <a:off x="2931790" y="3000364"/>
            <a:ext cx="2068852" cy="1200329"/>
          </a:xfrm>
          <a:prstGeom prst="rect">
            <a:avLst/>
          </a:prstGeom>
          <a:noFill/>
        </p:spPr>
        <p:txBody>
          <a:bodyPr wrap="square" rtlCol="0">
            <a:spAutoFit/>
          </a:bodyPr>
          <a:lstStyle/>
          <a:p>
            <a:r>
              <a:rPr lang="en-US" sz="1200" smtClean="0"/>
              <a:t>Long dashed line indicates that this unit is supporting (attached), and is not organic to the unit. The unit is attached when the force is in the field for combat</a:t>
            </a:r>
            <a:endParaRPr lang="en-US" sz="1200"/>
          </a:p>
        </p:txBody>
      </p:sp>
      <p:cxnSp>
        <p:nvCxnSpPr>
          <p:cNvPr id="28" name="Rett pil 27"/>
          <p:cNvCxnSpPr>
            <a:stCxn id="27" idx="1"/>
            <a:endCxn id="12" idx="3"/>
          </p:cNvCxnSpPr>
          <p:nvPr/>
        </p:nvCxnSpPr>
        <p:spPr>
          <a:xfrm flipH="1" flipV="1">
            <a:off x="1797902" y="3575288"/>
            <a:ext cx="1133888" cy="2524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TekstSylinder 30"/>
          <p:cNvSpPr txBox="1"/>
          <p:nvPr/>
        </p:nvSpPr>
        <p:spPr>
          <a:xfrm>
            <a:off x="123478" y="6621394"/>
            <a:ext cx="4824536" cy="2292935"/>
          </a:xfrm>
          <a:prstGeom prst="rect">
            <a:avLst/>
          </a:prstGeom>
          <a:noFill/>
        </p:spPr>
        <p:txBody>
          <a:bodyPr wrap="square" rtlCol="0">
            <a:spAutoFit/>
          </a:bodyPr>
          <a:lstStyle/>
          <a:p>
            <a:r>
              <a:rPr lang="en-US" sz="1200" b="1" dirty="0" smtClean="0"/>
              <a:t>Maneuver units: </a:t>
            </a:r>
          </a:p>
          <a:p>
            <a:r>
              <a:rPr lang="en-US" sz="1200" dirty="0" smtClean="0"/>
              <a:t>Armor, Mechanized and Motorized forces.</a:t>
            </a:r>
          </a:p>
          <a:p>
            <a:endParaRPr lang="en-US" sz="700" dirty="0" smtClean="0"/>
          </a:p>
          <a:p>
            <a:r>
              <a:rPr lang="en-US" sz="1200" b="1" dirty="0" smtClean="0"/>
              <a:t>Brigade </a:t>
            </a:r>
          </a:p>
          <a:p>
            <a:r>
              <a:rPr lang="en-US" sz="1200" dirty="0" smtClean="0"/>
              <a:t>Brigade is the normal fighting unit (contains air Defense, </a:t>
            </a:r>
            <a:r>
              <a:rPr lang="en-US" sz="1200" dirty="0" err="1" smtClean="0"/>
              <a:t>manueuver</a:t>
            </a:r>
            <a:r>
              <a:rPr lang="en-US" sz="1200" dirty="0" smtClean="0"/>
              <a:t> units, logistics and artillery). </a:t>
            </a:r>
          </a:p>
          <a:p>
            <a:endParaRPr lang="en-US" sz="700" dirty="0" smtClean="0"/>
          </a:p>
          <a:p>
            <a:r>
              <a:rPr lang="en-US" sz="1200" b="1" dirty="0" smtClean="0"/>
              <a:t>Division:</a:t>
            </a:r>
          </a:p>
          <a:p>
            <a:r>
              <a:rPr lang="en-US" sz="1200" dirty="0" smtClean="0"/>
              <a:t>Offensive or defensive, this is the normal unit size for a sector.</a:t>
            </a:r>
          </a:p>
          <a:p>
            <a:endParaRPr lang="en-US" sz="800" dirty="0" smtClean="0"/>
          </a:p>
          <a:p>
            <a:r>
              <a:rPr lang="en-US" sz="1200" b="1" dirty="0" smtClean="0"/>
              <a:t>Corps:</a:t>
            </a:r>
          </a:p>
          <a:p>
            <a:r>
              <a:rPr lang="en-US" sz="1200" dirty="0" smtClean="0"/>
              <a:t>Contains multiple division and additional Corps resources and a headquarter.</a:t>
            </a:r>
            <a:endParaRPr lang="en-US" sz="1200" dirty="0"/>
          </a:p>
        </p:txBody>
      </p:sp>
      <p:grpSp>
        <p:nvGrpSpPr>
          <p:cNvPr id="21" name="Gruppe 35"/>
          <p:cNvGrpSpPr/>
          <p:nvPr/>
        </p:nvGrpSpPr>
        <p:grpSpPr>
          <a:xfrm>
            <a:off x="195486" y="5427306"/>
            <a:ext cx="1607168" cy="911596"/>
            <a:chOff x="555526" y="4572000"/>
            <a:chExt cx="1607168" cy="911596"/>
          </a:xfrm>
        </p:grpSpPr>
        <p:sp>
          <p:nvSpPr>
            <p:cNvPr id="24" name="Rektangel 23"/>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mtClean="0">
                  <a:latin typeface="Arial Black" pitchFamily="34" charset="0"/>
                </a:rPr>
                <a:t>Armor Platoon</a:t>
              </a:r>
              <a:endParaRPr lang="en-US" sz="1200" b="1">
                <a:latin typeface="Arial Black" pitchFamily="34" charset="0"/>
              </a:endParaRPr>
            </a:p>
          </p:txBody>
        </p:sp>
        <p:sp>
          <p:nvSpPr>
            <p:cNvPr id="25" name="TekstSylinder 24"/>
            <p:cNvSpPr txBox="1"/>
            <p:nvPr/>
          </p:nvSpPr>
          <p:spPr>
            <a:xfrm>
              <a:off x="1514622" y="5221986"/>
              <a:ext cx="648072" cy="261610"/>
            </a:xfrm>
            <a:prstGeom prst="rect">
              <a:avLst/>
            </a:prstGeom>
            <a:noFill/>
          </p:spPr>
          <p:txBody>
            <a:bodyPr wrap="square" rtlCol="0">
              <a:spAutoFit/>
            </a:bodyPr>
            <a:lstStyle/>
            <a:p>
              <a:r>
                <a:rPr lang="en-US" sz="1100" smtClean="0">
                  <a:solidFill>
                    <a:schemeClr val="bg1"/>
                  </a:solidFill>
                </a:rPr>
                <a:t>3x MBT</a:t>
              </a:r>
              <a:endParaRPr lang="en-US" sz="1100">
                <a:solidFill>
                  <a:schemeClr val="bg1"/>
                </a:solidFill>
              </a:endParaRPr>
            </a:p>
          </p:txBody>
        </p:sp>
      </p:grpSp>
      <p:grpSp>
        <p:nvGrpSpPr>
          <p:cNvPr id="26" name="Gruppe 35"/>
          <p:cNvGrpSpPr/>
          <p:nvPr/>
        </p:nvGrpSpPr>
        <p:grpSpPr>
          <a:xfrm>
            <a:off x="347886" y="5579706"/>
            <a:ext cx="1607168" cy="911596"/>
            <a:chOff x="555526" y="4572000"/>
            <a:chExt cx="1607168" cy="911596"/>
          </a:xfrm>
        </p:grpSpPr>
        <p:sp>
          <p:nvSpPr>
            <p:cNvPr id="29" name="Rektangel 28"/>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mtClean="0">
                  <a:latin typeface="Arial Black" pitchFamily="34" charset="0"/>
                </a:rPr>
                <a:t>Armor Platoon</a:t>
              </a:r>
              <a:endParaRPr lang="en-US" sz="1200" b="1">
                <a:latin typeface="Arial Black" pitchFamily="34" charset="0"/>
              </a:endParaRPr>
            </a:p>
          </p:txBody>
        </p:sp>
        <p:sp>
          <p:nvSpPr>
            <p:cNvPr id="30" name="TekstSylinder 29"/>
            <p:cNvSpPr txBox="1"/>
            <p:nvPr/>
          </p:nvSpPr>
          <p:spPr>
            <a:xfrm>
              <a:off x="1514622" y="5221986"/>
              <a:ext cx="648072" cy="261610"/>
            </a:xfrm>
            <a:prstGeom prst="rect">
              <a:avLst/>
            </a:prstGeom>
            <a:noFill/>
          </p:spPr>
          <p:txBody>
            <a:bodyPr wrap="square" rtlCol="0">
              <a:spAutoFit/>
            </a:bodyPr>
            <a:lstStyle/>
            <a:p>
              <a:r>
                <a:rPr lang="en-US" sz="1100" smtClean="0">
                  <a:solidFill>
                    <a:schemeClr val="bg1"/>
                  </a:solidFill>
                </a:rPr>
                <a:t>3x MBT</a:t>
              </a:r>
              <a:endParaRPr lang="en-US" sz="1100">
                <a:solidFill>
                  <a:schemeClr val="bg1"/>
                </a:solidFill>
              </a:endParaRPr>
            </a:p>
          </p:txBody>
        </p:sp>
      </p:grpSp>
      <p:grpSp>
        <p:nvGrpSpPr>
          <p:cNvPr id="32" name="Gruppe 35"/>
          <p:cNvGrpSpPr/>
          <p:nvPr/>
        </p:nvGrpSpPr>
        <p:grpSpPr>
          <a:xfrm>
            <a:off x="500286" y="5732106"/>
            <a:ext cx="1607168" cy="911596"/>
            <a:chOff x="555526" y="4572000"/>
            <a:chExt cx="1607168" cy="911596"/>
          </a:xfrm>
        </p:grpSpPr>
        <p:sp>
          <p:nvSpPr>
            <p:cNvPr id="33" name="Rektangel 32">
              <a:hlinkClick r:id="rId3" action="ppaction://hlinksldjump"/>
            </p:cNvPr>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mtClean="0">
                  <a:latin typeface="Arial Black" pitchFamily="34" charset="0"/>
                </a:rPr>
                <a:t>Armor Platoon</a:t>
              </a:r>
              <a:endParaRPr lang="en-US" sz="1200" b="1">
                <a:latin typeface="Arial Black" pitchFamily="34" charset="0"/>
              </a:endParaRPr>
            </a:p>
          </p:txBody>
        </p:sp>
        <p:sp>
          <p:nvSpPr>
            <p:cNvPr id="34" name="TekstSylinder 33"/>
            <p:cNvSpPr txBox="1"/>
            <p:nvPr/>
          </p:nvSpPr>
          <p:spPr>
            <a:xfrm>
              <a:off x="1514622" y="5221986"/>
              <a:ext cx="648072" cy="261610"/>
            </a:xfrm>
            <a:prstGeom prst="rect">
              <a:avLst/>
            </a:prstGeom>
            <a:noFill/>
          </p:spPr>
          <p:txBody>
            <a:bodyPr wrap="square" rtlCol="0">
              <a:spAutoFit/>
            </a:bodyPr>
            <a:lstStyle/>
            <a:p>
              <a:r>
                <a:rPr lang="en-US" sz="1100" smtClean="0">
                  <a:solidFill>
                    <a:schemeClr val="bg1"/>
                  </a:solidFill>
                </a:rPr>
                <a:t>3x MBT</a:t>
              </a:r>
              <a:endParaRPr lang="en-US" sz="1100">
                <a:solidFill>
                  <a:schemeClr val="bg1"/>
                </a:solidFill>
              </a:endParaRPr>
            </a:p>
          </p:txBody>
        </p:sp>
      </p:grpSp>
      <p:sp>
        <p:nvSpPr>
          <p:cNvPr id="35" name="TekstSylinder 34"/>
          <p:cNvSpPr txBox="1"/>
          <p:nvPr/>
        </p:nvSpPr>
        <p:spPr>
          <a:xfrm>
            <a:off x="3147814" y="6283123"/>
            <a:ext cx="1995686" cy="646331"/>
          </a:xfrm>
          <a:prstGeom prst="rect">
            <a:avLst/>
          </a:prstGeom>
          <a:noFill/>
        </p:spPr>
        <p:txBody>
          <a:bodyPr wrap="square" rtlCol="0">
            <a:spAutoFit/>
          </a:bodyPr>
          <a:lstStyle/>
          <a:p>
            <a:r>
              <a:rPr lang="en-US" sz="1200" smtClean="0"/>
              <a:t>Indicates similar units </a:t>
            </a:r>
          </a:p>
          <a:p>
            <a:r>
              <a:rPr lang="en-US" sz="1200" smtClean="0"/>
              <a:t>(In this example 3 Armor Platoons)</a:t>
            </a:r>
            <a:endParaRPr lang="en-US" sz="1200"/>
          </a:p>
        </p:txBody>
      </p:sp>
      <p:cxnSp>
        <p:nvCxnSpPr>
          <p:cNvPr id="36" name="Rett pil 35"/>
          <p:cNvCxnSpPr>
            <a:stCxn id="35" idx="1"/>
            <a:endCxn id="33" idx="3"/>
          </p:cNvCxnSpPr>
          <p:nvPr/>
        </p:nvCxnSpPr>
        <p:spPr>
          <a:xfrm rot="10800000">
            <a:off x="2012454" y="6164155"/>
            <a:ext cx="1135360" cy="44213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 name="Rektangel 38">
            <a:hlinkClick r:id="rId4" action="ppaction://hlinksldjump"/>
          </p:cNvPr>
          <p:cNvSpPr/>
          <p:nvPr/>
        </p:nvSpPr>
        <p:spPr>
          <a:xfrm>
            <a:off x="285734" y="4214810"/>
            <a:ext cx="1512168" cy="864096"/>
          </a:xfrm>
          <a:prstGeom prst="rect">
            <a:avLst/>
          </a:prstGeom>
          <a:solidFill>
            <a:schemeClr val="accent2"/>
          </a:solidFill>
          <a:ln w="25400" cmpd="sng">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Artillery Battalion</a:t>
            </a:r>
            <a:endParaRPr lang="en-US" sz="1200">
              <a:latin typeface="Arial Black" pitchFamily="34" charset="0"/>
            </a:endParaRPr>
          </a:p>
        </p:txBody>
      </p:sp>
      <p:sp>
        <p:nvSpPr>
          <p:cNvPr id="45" name="TekstSylinder 44"/>
          <p:cNvSpPr txBox="1"/>
          <p:nvPr/>
        </p:nvSpPr>
        <p:spPr>
          <a:xfrm>
            <a:off x="2928940" y="4357686"/>
            <a:ext cx="2214560" cy="1569660"/>
          </a:xfrm>
          <a:prstGeom prst="rect">
            <a:avLst/>
          </a:prstGeom>
          <a:noFill/>
        </p:spPr>
        <p:txBody>
          <a:bodyPr wrap="square" rtlCol="0">
            <a:spAutoFit/>
          </a:bodyPr>
          <a:lstStyle/>
          <a:p>
            <a:r>
              <a:rPr lang="en-US" sz="1200" smtClean="0"/>
              <a:t>Short dashed line indicate that this unit </a:t>
            </a:r>
            <a:r>
              <a:rPr lang="en-US" sz="1200" b="1" i="1" smtClean="0"/>
              <a:t>may </a:t>
            </a:r>
            <a:r>
              <a:rPr lang="en-US" sz="1200" smtClean="0"/>
              <a:t>be split up and detached  and will support a unit at a lower echelon , and is not organic to this unit. A unit may be split up and detached to subunits when the force goes to the field for combat</a:t>
            </a:r>
          </a:p>
        </p:txBody>
      </p:sp>
      <p:cxnSp>
        <p:nvCxnSpPr>
          <p:cNvPr id="41" name="Rett pil 40"/>
          <p:cNvCxnSpPr>
            <a:stCxn id="45" idx="1"/>
            <a:endCxn id="39" idx="3"/>
          </p:cNvCxnSpPr>
          <p:nvPr/>
        </p:nvCxnSpPr>
        <p:spPr>
          <a:xfrm flipH="1" flipV="1">
            <a:off x="1797902" y="4646858"/>
            <a:ext cx="1131038" cy="49565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TekstSylinder 39"/>
          <p:cNvSpPr txBox="1"/>
          <p:nvPr/>
        </p:nvSpPr>
        <p:spPr>
          <a:xfrm>
            <a:off x="3554596" y="0"/>
            <a:ext cx="1707654" cy="467544"/>
          </a:xfrm>
          <a:prstGeom prst="rect">
            <a:avLst/>
          </a:prstGeom>
          <a:noFill/>
        </p:spPr>
        <p:txBody>
          <a:bodyPr wrap="square" rtlCol="0" anchor="ctr">
            <a:noAutofit/>
          </a:bodyPr>
          <a:lstStyle/>
          <a:p>
            <a:pPr algn="ctr"/>
            <a:r>
              <a:rPr lang="en-US" sz="1400" b="1" smtClean="0">
                <a:solidFill>
                  <a:schemeClr val="bg1">
                    <a:lumMod val="75000"/>
                  </a:schemeClr>
                </a:solidFill>
              </a:rPr>
              <a:t>PART 1:Explanation</a:t>
            </a:r>
            <a:endParaRPr lang="en-US" sz="1400" b="1">
              <a:solidFill>
                <a:schemeClr val="bg1">
                  <a:lumMod val="75000"/>
                </a:schemeClr>
              </a:solidFill>
            </a:endParaRPr>
          </a:p>
        </p:txBody>
      </p:sp>
      <p:sp>
        <p:nvSpPr>
          <p:cNvPr id="42" name="TekstSylinder 41">
            <a:hlinkClick r:id="rId5"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43" name="TekstSylinder 42">
            <a:hlinkClick r:id="rId2"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0" y="3995936"/>
            <a:ext cx="5143500" cy="504056"/>
          </a:xfrm>
        </p:spPr>
        <p:txBody>
          <a:bodyPr/>
          <a:lstStyle/>
          <a:p>
            <a:r>
              <a:rPr lang="en-US" smtClean="0"/>
              <a:t>Air Defense Forces (ADF)</a:t>
            </a:r>
            <a:endParaRPr lang="en-US"/>
          </a:p>
        </p:txBody>
      </p:sp>
      <p:sp>
        <p:nvSpPr>
          <p:cNvPr id="3" name="TekstSylinder 2"/>
          <p:cNvSpPr txBox="1"/>
          <p:nvPr/>
        </p:nvSpPr>
        <p:spPr>
          <a:xfrm>
            <a:off x="771550" y="5432028"/>
            <a:ext cx="3600400" cy="1754326"/>
          </a:xfrm>
          <a:prstGeom prst="rect">
            <a:avLst/>
          </a:prstGeom>
          <a:noFill/>
        </p:spPr>
        <p:txBody>
          <a:bodyPr wrap="square" rtlCol="0">
            <a:spAutoFit/>
          </a:bodyPr>
          <a:lstStyle/>
          <a:p>
            <a:r>
              <a:rPr lang="en-US" smtClean="0"/>
              <a:t>This section includes information about the Air Defense Forces protecting critical installations.</a:t>
            </a:r>
          </a:p>
          <a:p>
            <a:endParaRPr lang="en-US" smtClean="0"/>
          </a:p>
          <a:p>
            <a:endParaRPr lang="en-US" smtClean="0"/>
          </a:p>
          <a:p>
            <a:r>
              <a:rPr lang="en-US" smtClean="0"/>
              <a:t>Controlled by the Air Force.</a:t>
            </a:r>
            <a:endParaRPr lang="en-US"/>
          </a:p>
        </p:txBody>
      </p:sp>
      <p:sp>
        <p:nvSpPr>
          <p:cNvPr id="7" name="TekstSylinder 6"/>
          <p:cNvSpPr txBox="1"/>
          <p:nvPr/>
        </p:nvSpPr>
        <p:spPr>
          <a:xfrm>
            <a:off x="2978532" y="0"/>
            <a:ext cx="2283718" cy="467544"/>
          </a:xfrm>
          <a:prstGeom prst="rect">
            <a:avLst/>
          </a:prstGeom>
          <a:noFill/>
        </p:spPr>
        <p:txBody>
          <a:bodyPr wrap="square" rtlCol="0" anchor="ctr">
            <a:noAutofit/>
          </a:bodyPr>
          <a:lstStyle/>
          <a:p>
            <a:pPr algn="ctr"/>
            <a:r>
              <a:rPr lang="en-US" sz="1400" b="1" smtClean="0">
                <a:solidFill>
                  <a:schemeClr val="bg1">
                    <a:lumMod val="75000"/>
                  </a:schemeClr>
                </a:solidFill>
              </a:rPr>
              <a:t>PART 3: Air Defense Forces</a:t>
            </a:r>
            <a:endParaRPr lang="en-US" sz="1400" b="1">
              <a:solidFill>
                <a:schemeClr val="bg1">
                  <a:lumMod val="75000"/>
                </a:schemeClr>
              </a:solidFill>
            </a:endParaRPr>
          </a:p>
        </p:txBody>
      </p:sp>
      <p:sp>
        <p:nvSpPr>
          <p:cNvPr id="8" name="TekstSylinder 7">
            <a:hlinkClick r:id="rId3"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9" name="TekstSylinder 8">
            <a:hlinkClick r:id="rId4"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0" y="638920"/>
            <a:ext cx="5143500" cy="504056"/>
          </a:xfrm>
        </p:spPr>
        <p:txBody>
          <a:bodyPr/>
          <a:lstStyle/>
          <a:p>
            <a:r>
              <a:rPr lang="en-US" smtClean="0"/>
              <a:t>Air Defense Force Region</a:t>
            </a:r>
            <a:endParaRPr lang="en-US"/>
          </a:p>
        </p:txBody>
      </p:sp>
      <p:sp>
        <p:nvSpPr>
          <p:cNvPr id="3" name="Rektangel 2"/>
          <p:cNvSpPr/>
          <p:nvPr/>
        </p:nvSpPr>
        <p:spPr>
          <a:xfrm>
            <a:off x="1779662" y="1691680"/>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ADF</a:t>
            </a:r>
          </a:p>
          <a:p>
            <a:pPr algn="ctr"/>
            <a:r>
              <a:rPr lang="en-US" sz="1200" smtClean="0">
                <a:latin typeface="Arial Black" pitchFamily="34" charset="0"/>
              </a:rPr>
              <a:t>Region</a:t>
            </a:r>
            <a:endParaRPr lang="en-US" sz="1200">
              <a:latin typeface="Arial Black" pitchFamily="34" charset="0"/>
            </a:endParaRPr>
          </a:p>
        </p:txBody>
      </p:sp>
      <p:sp>
        <p:nvSpPr>
          <p:cNvPr id="17" name="TekstSylinder 16"/>
          <p:cNvSpPr txBox="1"/>
          <p:nvPr/>
        </p:nvSpPr>
        <p:spPr>
          <a:xfrm>
            <a:off x="2978532" y="0"/>
            <a:ext cx="2283718" cy="467544"/>
          </a:xfrm>
          <a:prstGeom prst="rect">
            <a:avLst/>
          </a:prstGeom>
          <a:noFill/>
        </p:spPr>
        <p:txBody>
          <a:bodyPr wrap="square" rtlCol="0" anchor="ctr">
            <a:noAutofit/>
          </a:bodyPr>
          <a:lstStyle/>
          <a:p>
            <a:pPr algn="ctr"/>
            <a:r>
              <a:rPr lang="en-US" sz="1400" b="1" smtClean="0">
                <a:solidFill>
                  <a:schemeClr val="bg1">
                    <a:lumMod val="75000"/>
                  </a:schemeClr>
                </a:solidFill>
              </a:rPr>
              <a:t>PART 3: Air Defense Forces</a:t>
            </a:r>
            <a:endParaRPr lang="en-US" sz="1400" b="1">
              <a:solidFill>
                <a:schemeClr val="bg1">
                  <a:lumMod val="75000"/>
                </a:schemeClr>
              </a:solidFill>
            </a:endParaRPr>
          </a:p>
        </p:txBody>
      </p:sp>
      <p:pic>
        <p:nvPicPr>
          <p:cNvPr id="1026" name="Picture 2"/>
          <p:cNvPicPr>
            <a:picLocks noChangeAspect="1" noChangeArrowheads="1"/>
          </p:cNvPicPr>
          <p:nvPr/>
        </p:nvPicPr>
        <p:blipFill>
          <a:blip r:embed="rId2" cstate="print"/>
          <a:srcRect/>
          <a:stretch>
            <a:fillRect/>
          </a:stretch>
        </p:blipFill>
        <p:spPr bwMode="auto">
          <a:xfrm>
            <a:off x="2802347" y="7380312"/>
            <a:ext cx="1477057" cy="1224136"/>
          </a:xfrm>
          <a:prstGeom prst="rect">
            <a:avLst/>
          </a:prstGeom>
          <a:noFill/>
          <a:ln w="9525">
            <a:noFill/>
            <a:miter lim="800000"/>
            <a:headEnd/>
            <a:tailEnd/>
          </a:ln>
        </p:spPr>
      </p:pic>
      <p:pic>
        <p:nvPicPr>
          <p:cNvPr id="1028" name="Picture 4"/>
          <p:cNvPicPr>
            <a:picLocks noChangeAspect="1" noChangeArrowheads="1"/>
          </p:cNvPicPr>
          <p:nvPr/>
        </p:nvPicPr>
        <p:blipFill>
          <a:blip r:embed="rId3" cstate="print"/>
          <a:srcRect/>
          <a:stretch>
            <a:fillRect/>
          </a:stretch>
        </p:blipFill>
        <p:spPr bwMode="auto">
          <a:xfrm>
            <a:off x="987574" y="7380312"/>
            <a:ext cx="1524571" cy="1224655"/>
          </a:xfrm>
          <a:prstGeom prst="rect">
            <a:avLst/>
          </a:prstGeom>
          <a:noFill/>
          <a:ln w="9525">
            <a:noFill/>
            <a:miter lim="800000"/>
            <a:headEnd/>
            <a:tailEnd/>
          </a:ln>
        </p:spPr>
      </p:pic>
      <p:sp>
        <p:nvSpPr>
          <p:cNvPr id="14" name="Rektangel 13"/>
          <p:cNvSpPr/>
          <p:nvPr/>
        </p:nvSpPr>
        <p:spPr>
          <a:xfrm>
            <a:off x="0" y="4283968"/>
            <a:ext cx="5143500" cy="1200329"/>
          </a:xfrm>
          <a:prstGeom prst="rect">
            <a:avLst/>
          </a:prstGeom>
        </p:spPr>
        <p:txBody>
          <a:bodyPr wrap="square">
            <a:spAutoFit/>
          </a:bodyPr>
          <a:lstStyle/>
          <a:p>
            <a:r>
              <a:rPr lang="en-US" sz="1200" dirty="0" smtClean="0"/>
              <a:t>Air Defense Force’s are organized in regions. Each region is controlled from a centralized Command and Control (C2) centre, located in bunkers. In order to function properly the C2 centre need power. If it is cut from its power supply it will be unable to conduct its function, and the IADS network in the region will not function.</a:t>
            </a:r>
          </a:p>
          <a:p>
            <a:endParaRPr lang="en-US" sz="1200" dirty="0" smtClean="0"/>
          </a:p>
        </p:txBody>
      </p:sp>
      <p:sp>
        <p:nvSpPr>
          <p:cNvPr id="16" name="TekstSylinder 15"/>
          <p:cNvSpPr txBox="1"/>
          <p:nvPr/>
        </p:nvSpPr>
        <p:spPr>
          <a:xfrm>
            <a:off x="2859782" y="8543473"/>
            <a:ext cx="1419622" cy="276999"/>
          </a:xfrm>
          <a:prstGeom prst="rect">
            <a:avLst/>
          </a:prstGeom>
          <a:noFill/>
        </p:spPr>
        <p:txBody>
          <a:bodyPr wrap="square" rtlCol="0">
            <a:spAutoFit/>
          </a:bodyPr>
          <a:lstStyle/>
          <a:p>
            <a:pPr algn="ctr"/>
            <a:r>
              <a:rPr lang="en-US" sz="1200" b="1" smtClean="0"/>
              <a:t>C2 Centre</a:t>
            </a:r>
            <a:endParaRPr lang="en-US" sz="1200" b="1"/>
          </a:p>
        </p:txBody>
      </p:sp>
      <p:sp>
        <p:nvSpPr>
          <p:cNvPr id="19" name="TekstSylinder 18"/>
          <p:cNvSpPr txBox="1"/>
          <p:nvPr/>
        </p:nvSpPr>
        <p:spPr>
          <a:xfrm>
            <a:off x="1080120" y="8543473"/>
            <a:ext cx="1419622" cy="276999"/>
          </a:xfrm>
          <a:prstGeom prst="rect">
            <a:avLst/>
          </a:prstGeom>
          <a:noFill/>
        </p:spPr>
        <p:txBody>
          <a:bodyPr wrap="square" rtlCol="0">
            <a:spAutoFit/>
          </a:bodyPr>
          <a:lstStyle/>
          <a:p>
            <a:pPr algn="ctr"/>
            <a:r>
              <a:rPr lang="en-US" sz="1200" b="1" smtClean="0"/>
              <a:t>Powersupply</a:t>
            </a:r>
            <a:endParaRPr lang="en-US" sz="1200" b="1"/>
          </a:p>
        </p:txBody>
      </p:sp>
      <p:sp>
        <p:nvSpPr>
          <p:cNvPr id="12" name="TekstSylinder 11">
            <a:hlinkClick r:id="rId4"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18" name="TekstSylinder 17">
            <a:hlinkClick r:id="rId5"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SA-2 Regiment</a:t>
            </a:r>
            <a:endParaRPr lang="en-US"/>
          </a:p>
        </p:txBody>
      </p:sp>
      <p:sp>
        <p:nvSpPr>
          <p:cNvPr id="3" name="Rektangel 2"/>
          <p:cNvSpPr/>
          <p:nvPr/>
        </p:nvSpPr>
        <p:spPr>
          <a:xfrm>
            <a:off x="1851670" y="1475656"/>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SA-2</a:t>
            </a:r>
          </a:p>
          <a:p>
            <a:pPr algn="ctr"/>
            <a:r>
              <a:rPr lang="en-US" sz="1200" smtClean="0">
                <a:latin typeface="Arial Black" pitchFamily="34" charset="0"/>
              </a:rPr>
              <a:t>Regiment</a:t>
            </a:r>
            <a:endParaRPr lang="en-US" sz="1200">
              <a:latin typeface="Arial Black" pitchFamily="34" charset="0"/>
            </a:endParaRPr>
          </a:p>
        </p:txBody>
      </p:sp>
      <p:sp>
        <p:nvSpPr>
          <p:cNvPr id="5" name="Rektangel 4">
            <a:hlinkClick r:id="rId2" action="ppaction://hlinksldjump"/>
          </p:cNvPr>
          <p:cNvSpPr/>
          <p:nvPr/>
        </p:nvSpPr>
        <p:spPr>
          <a:xfrm>
            <a:off x="195486" y="377991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SA-2 BN</a:t>
            </a:r>
            <a:endParaRPr lang="en-US" sz="1200" dirty="0">
              <a:latin typeface="Arial Black" pitchFamily="34" charset="0"/>
            </a:endParaRPr>
          </a:p>
        </p:txBody>
      </p:sp>
      <p:sp>
        <p:nvSpPr>
          <p:cNvPr id="6" name="Rektangel 5"/>
          <p:cNvSpPr/>
          <p:nvPr/>
        </p:nvSpPr>
        <p:spPr>
          <a:xfrm>
            <a:off x="195486" y="2483768"/>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Early Warning Radar</a:t>
            </a:r>
            <a:endParaRPr lang="en-US" sz="1200">
              <a:latin typeface="Arial Black" pitchFamily="34" charset="0"/>
            </a:endParaRPr>
          </a:p>
        </p:txBody>
      </p:sp>
      <p:sp>
        <p:nvSpPr>
          <p:cNvPr id="8" name="Rektangel 7">
            <a:hlinkClick r:id="rId3" action="ppaction://hlinksldjump"/>
          </p:cNvPr>
          <p:cNvSpPr/>
          <p:nvPr/>
        </p:nvSpPr>
        <p:spPr>
          <a:xfrm>
            <a:off x="3579862" y="377991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Defense Force  Battery</a:t>
            </a:r>
            <a:endParaRPr lang="en-US" sz="1200">
              <a:latin typeface="Arial Black" pitchFamily="34" charset="0"/>
            </a:endParaRPr>
          </a:p>
        </p:txBody>
      </p:sp>
      <p:sp>
        <p:nvSpPr>
          <p:cNvPr id="13" name="TekstSylinder 12"/>
          <p:cNvSpPr txBox="1"/>
          <p:nvPr/>
        </p:nvSpPr>
        <p:spPr>
          <a:xfrm>
            <a:off x="2978532" y="0"/>
            <a:ext cx="2283718" cy="467544"/>
          </a:xfrm>
          <a:prstGeom prst="rect">
            <a:avLst/>
          </a:prstGeom>
          <a:noFill/>
        </p:spPr>
        <p:txBody>
          <a:bodyPr wrap="square" rtlCol="0" anchor="ctr">
            <a:noAutofit/>
          </a:bodyPr>
          <a:lstStyle/>
          <a:p>
            <a:pPr algn="ctr"/>
            <a:r>
              <a:rPr lang="en-US" sz="1400" b="1" smtClean="0">
                <a:solidFill>
                  <a:schemeClr val="bg1">
                    <a:lumMod val="75000"/>
                  </a:schemeClr>
                </a:solidFill>
              </a:rPr>
              <a:t>PART 3: Air Defense Forces</a:t>
            </a:r>
            <a:endParaRPr lang="en-US" sz="1400" b="1">
              <a:solidFill>
                <a:schemeClr val="bg1">
                  <a:lumMod val="75000"/>
                </a:schemeClr>
              </a:solidFill>
            </a:endParaRPr>
          </a:p>
        </p:txBody>
      </p:sp>
      <p:sp>
        <p:nvSpPr>
          <p:cNvPr id="14" name="Rektangel 13"/>
          <p:cNvSpPr/>
          <p:nvPr/>
        </p:nvSpPr>
        <p:spPr>
          <a:xfrm>
            <a:off x="1851670" y="377991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SA-3 BN</a:t>
            </a:r>
            <a:endParaRPr lang="en-US" sz="1200">
              <a:latin typeface="Arial Black" pitchFamily="34" charset="0"/>
            </a:endParaRPr>
          </a:p>
        </p:txBody>
      </p:sp>
      <p:sp>
        <p:nvSpPr>
          <p:cNvPr id="15" name="Rektangel 14">
            <a:hlinkClick r:id="rId4" action="ppaction://hlinksldjump"/>
          </p:cNvPr>
          <p:cNvSpPr/>
          <p:nvPr/>
        </p:nvSpPr>
        <p:spPr>
          <a:xfrm>
            <a:off x="1923678" y="3923928"/>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SA-3 BN</a:t>
            </a:r>
            <a:endParaRPr lang="en-US" sz="1200">
              <a:latin typeface="Arial Black" pitchFamily="34" charset="0"/>
            </a:endParaRPr>
          </a:p>
        </p:txBody>
      </p:sp>
      <p:cxnSp>
        <p:nvCxnSpPr>
          <p:cNvPr id="17" name="Rett linje 16"/>
          <p:cNvCxnSpPr>
            <a:stCxn id="3" idx="2"/>
            <a:endCxn id="14" idx="0"/>
          </p:cNvCxnSpPr>
          <p:nvPr/>
        </p:nvCxnSpPr>
        <p:spPr>
          <a:xfrm>
            <a:off x="2535746" y="2195736"/>
            <a:ext cx="0" cy="15841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Rett linje 17"/>
          <p:cNvCxnSpPr>
            <a:stCxn id="6" idx="3"/>
          </p:cNvCxnSpPr>
          <p:nvPr/>
        </p:nvCxnSpPr>
        <p:spPr>
          <a:xfrm>
            <a:off x="1563638" y="2843808"/>
            <a:ext cx="972416" cy="29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a:endCxn id="5" idx="0"/>
          </p:cNvCxnSpPr>
          <p:nvPr/>
        </p:nvCxnSpPr>
        <p:spPr>
          <a:xfrm>
            <a:off x="878889" y="3420862"/>
            <a:ext cx="673" cy="359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Rett linje 24"/>
          <p:cNvCxnSpPr>
            <a:endCxn id="8" idx="0"/>
          </p:cNvCxnSpPr>
          <p:nvPr/>
        </p:nvCxnSpPr>
        <p:spPr>
          <a:xfrm flipH="1">
            <a:off x="4263938" y="3417903"/>
            <a:ext cx="303" cy="3620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p:nvPr/>
        </p:nvCxnSpPr>
        <p:spPr>
          <a:xfrm flipH="1">
            <a:off x="878116" y="3419872"/>
            <a:ext cx="33843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ktangel 18"/>
          <p:cNvSpPr/>
          <p:nvPr/>
        </p:nvSpPr>
        <p:spPr>
          <a:xfrm>
            <a:off x="0" y="5508104"/>
            <a:ext cx="5143500" cy="1938992"/>
          </a:xfrm>
          <a:prstGeom prst="rect">
            <a:avLst/>
          </a:prstGeom>
        </p:spPr>
        <p:txBody>
          <a:bodyPr wrap="square">
            <a:spAutoFit/>
          </a:bodyPr>
          <a:lstStyle/>
          <a:p>
            <a:r>
              <a:rPr lang="en-US" sz="1200" dirty="0" smtClean="0"/>
              <a:t>The SA-2 Regiment is used to provide area Defense in important areas. The regiment have a Early Warning Radar. The EWR is tied into the region’s IADS and provides information to the rest of the IADS. It also contains an SA-2 BN that provides coverage in medium and high altitudes. It also has 2 SA-3 BN’s for low and medium altitude coverage in anticipated avenues of approach where low-level flying would make it possible for aircraft to close in on the SA-2. In addition the regiment also has a ADF battery to provide close protection of the SA-2 or SA-3 BN’s.</a:t>
            </a:r>
          </a:p>
          <a:p>
            <a:endParaRPr lang="en-US" sz="1200" dirty="0" smtClean="0"/>
          </a:p>
          <a:p>
            <a:endParaRPr lang="en-US" sz="1200" dirty="0" smtClean="0"/>
          </a:p>
        </p:txBody>
      </p:sp>
      <p:sp>
        <p:nvSpPr>
          <p:cNvPr id="20" name="TekstSylinder 19">
            <a:hlinkClick r:id="rId5"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2" name="TekstSylinder 21">
            <a:hlinkClick r:id="rId6"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SA-5 Regiment</a:t>
            </a:r>
            <a:endParaRPr lang="en-US"/>
          </a:p>
        </p:txBody>
      </p:sp>
      <p:sp>
        <p:nvSpPr>
          <p:cNvPr id="3" name="Rektangel 2"/>
          <p:cNvSpPr/>
          <p:nvPr/>
        </p:nvSpPr>
        <p:spPr>
          <a:xfrm>
            <a:off x="1851670" y="1475656"/>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SA-2</a:t>
            </a:r>
          </a:p>
          <a:p>
            <a:pPr algn="ctr"/>
            <a:r>
              <a:rPr lang="en-US" sz="1200" smtClean="0">
                <a:latin typeface="Arial Black" pitchFamily="34" charset="0"/>
              </a:rPr>
              <a:t>Regiment</a:t>
            </a:r>
            <a:endParaRPr lang="en-US" sz="1200">
              <a:latin typeface="Arial Black" pitchFamily="34" charset="0"/>
            </a:endParaRPr>
          </a:p>
        </p:txBody>
      </p:sp>
      <p:sp>
        <p:nvSpPr>
          <p:cNvPr id="5" name="Rektangel 4">
            <a:hlinkClick r:id="rId2" action="ppaction://hlinksldjump"/>
          </p:cNvPr>
          <p:cNvSpPr/>
          <p:nvPr/>
        </p:nvSpPr>
        <p:spPr>
          <a:xfrm>
            <a:off x="195486" y="377991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SA-5 BN</a:t>
            </a:r>
            <a:endParaRPr lang="en-US" sz="1200">
              <a:latin typeface="Arial Black" pitchFamily="34" charset="0"/>
            </a:endParaRPr>
          </a:p>
        </p:txBody>
      </p:sp>
      <p:sp>
        <p:nvSpPr>
          <p:cNvPr id="6" name="Rektangel 5"/>
          <p:cNvSpPr/>
          <p:nvPr/>
        </p:nvSpPr>
        <p:spPr>
          <a:xfrm>
            <a:off x="195486" y="2483768"/>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Early Warning Radar</a:t>
            </a:r>
            <a:endParaRPr lang="en-US" sz="1200">
              <a:latin typeface="Arial Black" pitchFamily="34" charset="0"/>
            </a:endParaRPr>
          </a:p>
        </p:txBody>
      </p:sp>
      <p:sp>
        <p:nvSpPr>
          <p:cNvPr id="8" name="Rektangel 7">
            <a:hlinkClick r:id="rId3" action="ppaction://hlinksldjump"/>
          </p:cNvPr>
          <p:cNvSpPr/>
          <p:nvPr/>
        </p:nvSpPr>
        <p:spPr>
          <a:xfrm>
            <a:off x="3579862" y="377991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Defense Force  Battery</a:t>
            </a:r>
            <a:endParaRPr lang="en-US" sz="1200">
              <a:latin typeface="Arial Black" pitchFamily="34" charset="0"/>
            </a:endParaRPr>
          </a:p>
        </p:txBody>
      </p:sp>
      <p:sp>
        <p:nvSpPr>
          <p:cNvPr id="13" name="TekstSylinder 12"/>
          <p:cNvSpPr txBox="1"/>
          <p:nvPr/>
        </p:nvSpPr>
        <p:spPr>
          <a:xfrm>
            <a:off x="2978532" y="0"/>
            <a:ext cx="2283718" cy="467544"/>
          </a:xfrm>
          <a:prstGeom prst="rect">
            <a:avLst/>
          </a:prstGeom>
          <a:noFill/>
        </p:spPr>
        <p:txBody>
          <a:bodyPr wrap="square" rtlCol="0" anchor="ctr">
            <a:noAutofit/>
          </a:bodyPr>
          <a:lstStyle/>
          <a:p>
            <a:pPr algn="ctr"/>
            <a:r>
              <a:rPr lang="en-US" sz="1400" b="1" smtClean="0">
                <a:solidFill>
                  <a:schemeClr val="bg1">
                    <a:lumMod val="75000"/>
                  </a:schemeClr>
                </a:solidFill>
              </a:rPr>
              <a:t>PART 3: Air Defense Forces</a:t>
            </a:r>
            <a:endParaRPr lang="en-US" sz="1400" b="1">
              <a:solidFill>
                <a:schemeClr val="bg1">
                  <a:lumMod val="75000"/>
                </a:schemeClr>
              </a:solidFill>
            </a:endParaRPr>
          </a:p>
        </p:txBody>
      </p:sp>
      <p:sp>
        <p:nvSpPr>
          <p:cNvPr id="14" name="Rektangel 13"/>
          <p:cNvSpPr/>
          <p:nvPr/>
        </p:nvSpPr>
        <p:spPr>
          <a:xfrm>
            <a:off x="1851670" y="377991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SA-3 BN</a:t>
            </a:r>
            <a:endParaRPr lang="en-US" sz="1200">
              <a:latin typeface="Arial Black" pitchFamily="34" charset="0"/>
            </a:endParaRPr>
          </a:p>
        </p:txBody>
      </p:sp>
      <p:sp>
        <p:nvSpPr>
          <p:cNvPr id="15" name="Rektangel 14">
            <a:hlinkClick r:id="rId4" action="ppaction://hlinksldjump"/>
          </p:cNvPr>
          <p:cNvSpPr/>
          <p:nvPr/>
        </p:nvSpPr>
        <p:spPr>
          <a:xfrm>
            <a:off x="1923678" y="3923928"/>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SA-3 BN</a:t>
            </a:r>
            <a:endParaRPr lang="en-US" sz="1200">
              <a:latin typeface="Arial Black" pitchFamily="34" charset="0"/>
            </a:endParaRPr>
          </a:p>
        </p:txBody>
      </p:sp>
      <p:cxnSp>
        <p:nvCxnSpPr>
          <p:cNvPr id="17" name="Rett linje 16"/>
          <p:cNvCxnSpPr>
            <a:stCxn id="3" idx="2"/>
            <a:endCxn id="14" idx="0"/>
          </p:cNvCxnSpPr>
          <p:nvPr/>
        </p:nvCxnSpPr>
        <p:spPr>
          <a:xfrm>
            <a:off x="2535746" y="2195736"/>
            <a:ext cx="0" cy="15841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Rett linje 17"/>
          <p:cNvCxnSpPr>
            <a:stCxn id="6" idx="3"/>
          </p:cNvCxnSpPr>
          <p:nvPr/>
        </p:nvCxnSpPr>
        <p:spPr>
          <a:xfrm>
            <a:off x="1563638" y="2843808"/>
            <a:ext cx="972416" cy="29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a:endCxn id="5" idx="0"/>
          </p:cNvCxnSpPr>
          <p:nvPr/>
        </p:nvCxnSpPr>
        <p:spPr>
          <a:xfrm>
            <a:off x="878889" y="3420862"/>
            <a:ext cx="673" cy="359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Rett linje 24"/>
          <p:cNvCxnSpPr>
            <a:endCxn id="8" idx="0"/>
          </p:cNvCxnSpPr>
          <p:nvPr/>
        </p:nvCxnSpPr>
        <p:spPr>
          <a:xfrm flipH="1">
            <a:off x="4263938" y="3417903"/>
            <a:ext cx="303" cy="3620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p:nvPr/>
        </p:nvCxnSpPr>
        <p:spPr>
          <a:xfrm flipH="1">
            <a:off x="878116" y="3419872"/>
            <a:ext cx="33843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ktangel 18"/>
          <p:cNvSpPr/>
          <p:nvPr/>
        </p:nvSpPr>
        <p:spPr>
          <a:xfrm>
            <a:off x="0" y="5508104"/>
            <a:ext cx="5143500" cy="1938992"/>
          </a:xfrm>
          <a:prstGeom prst="rect">
            <a:avLst/>
          </a:prstGeom>
        </p:spPr>
        <p:txBody>
          <a:bodyPr wrap="square">
            <a:spAutoFit/>
          </a:bodyPr>
          <a:lstStyle/>
          <a:p>
            <a:r>
              <a:rPr lang="en-US" sz="1200" dirty="0" smtClean="0"/>
              <a:t>The SA-5 Regiment is used to provide area Defense in important areas. The regiment have a Early Warning Radar. The EWR is tied into the region’s IADS and provides information to the rest of the IADS. It also contains an SA-5 BN that provides coverage in medium and high altitudes. It also has 2 SA-3 BN’s for low and medium altitude coverage in anticipated avenues of approach where low-level flying would make it possible for aircraft to close in on the SA-5. In addition the regiment also has a ADF battery to provide close protection of the SA-5 or SA-3 BN’s.</a:t>
            </a:r>
          </a:p>
          <a:p>
            <a:endParaRPr lang="en-US" sz="1200" dirty="0" smtClean="0"/>
          </a:p>
          <a:p>
            <a:endParaRPr lang="en-US" sz="1200" dirty="0" smtClean="0"/>
          </a:p>
        </p:txBody>
      </p:sp>
      <p:sp>
        <p:nvSpPr>
          <p:cNvPr id="20" name="TekstSylinder 19">
            <a:hlinkClick r:id="rId5"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2" name="TekstSylinder 21">
            <a:hlinkClick r:id="rId6"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SA-6 Regiment</a:t>
            </a:r>
            <a:endParaRPr lang="en-US"/>
          </a:p>
        </p:txBody>
      </p:sp>
      <p:sp>
        <p:nvSpPr>
          <p:cNvPr id="3" name="Rektangel 2"/>
          <p:cNvSpPr/>
          <p:nvPr/>
        </p:nvSpPr>
        <p:spPr>
          <a:xfrm>
            <a:off x="1923678" y="1763688"/>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SA-6 Regiment</a:t>
            </a:r>
            <a:endParaRPr lang="en-US" sz="1200">
              <a:latin typeface="Arial Black" pitchFamily="34" charset="0"/>
            </a:endParaRPr>
          </a:p>
        </p:txBody>
      </p:sp>
      <p:sp>
        <p:nvSpPr>
          <p:cNvPr id="5" name="Rektangel 4">
            <a:hlinkClick r:id="rId2" action="ppaction://hlinksldjump"/>
          </p:cNvPr>
          <p:cNvSpPr/>
          <p:nvPr/>
        </p:nvSpPr>
        <p:spPr>
          <a:xfrm>
            <a:off x="195486" y="449999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SA-6 BN</a:t>
            </a:r>
            <a:endParaRPr lang="en-US" sz="1200">
              <a:latin typeface="Arial Black" pitchFamily="34" charset="0"/>
            </a:endParaRPr>
          </a:p>
        </p:txBody>
      </p:sp>
      <p:sp>
        <p:nvSpPr>
          <p:cNvPr id="6" name="Rektangel 5"/>
          <p:cNvSpPr/>
          <p:nvPr/>
        </p:nvSpPr>
        <p:spPr>
          <a:xfrm>
            <a:off x="195486" y="2915816"/>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Early Warning Radar</a:t>
            </a:r>
            <a:endParaRPr lang="en-US" sz="1200">
              <a:latin typeface="Arial Black" pitchFamily="34" charset="0"/>
            </a:endParaRPr>
          </a:p>
        </p:txBody>
      </p:sp>
      <p:sp>
        <p:nvSpPr>
          <p:cNvPr id="8" name="Rektangel 7">
            <a:hlinkClick r:id="rId3" action="ppaction://hlinksldjump"/>
          </p:cNvPr>
          <p:cNvSpPr/>
          <p:nvPr/>
        </p:nvSpPr>
        <p:spPr>
          <a:xfrm>
            <a:off x="3651870" y="449999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Force  Battery</a:t>
            </a:r>
            <a:endParaRPr lang="en-US" sz="1200" dirty="0">
              <a:latin typeface="Arial Black" pitchFamily="34" charset="0"/>
            </a:endParaRPr>
          </a:p>
        </p:txBody>
      </p:sp>
      <p:sp>
        <p:nvSpPr>
          <p:cNvPr id="9" name="Rektangel 8">
            <a:hlinkClick r:id="rId2" action="ppaction://hlinksldjump"/>
          </p:cNvPr>
          <p:cNvSpPr/>
          <p:nvPr/>
        </p:nvSpPr>
        <p:spPr>
          <a:xfrm>
            <a:off x="1923678" y="449999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SA-6 BN</a:t>
            </a:r>
            <a:endParaRPr lang="en-US" sz="1200">
              <a:latin typeface="Arial Black" pitchFamily="34" charset="0"/>
            </a:endParaRPr>
          </a:p>
        </p:txBody>
      </p:sp>
      <p:sp>
        <p:nvSpPr>
          <p:cNvPr id="13" name="TekstSylinder 12"/>
          <p:cNvSpPr txBox="1"/>
          <p:nvPr/>
        </p:nvSpPr>
        <p:spPr>
          <a:xfrm>
            <a:off x="2978532" y="0"/>
            <a:ext cx="2283718" cy="467544"/>
          </a:xfrm>
          <a:prstGeom prst="rect">
            <a:avLst/>
          </a:prstGeom>
          <a:noFill/>
        </p:spPr>
        <p:txBody>
          <a:bodyPr wrap="square" rtlCol="0" anchor="ctr">
            <a:noAutofit/>
          </a:bodyPr>
          <a:lstStyle/>
          <a:p>
            <a:pPr algn="ctr"/>
            <a:r>
              <a:rPr lang="en-US" sz="1400" b="1" smtClean="0">
                <a:solidFill>
                  <a:schemeClr val="bg1">
                    <a:lumMod val="75000"/>
                  </a:schemeClr>
                </a:solidFill>
              </a:rPr>
              <a:t>PART 3: Air Defense Forces</a:t>
            </a:r>
            <a:endParaRPr lang="en-US" sz="1400" b="1">
              <a:solidFill>
                <a:schemeClr val="bg1">
                  <a:lumMod val="75000"/>
                </a:schemeClr>
              </a:solidFill>
            </a:endParaRPr>
          </a:p>
        </p:txBody>
      </p:sp>
      <p:cxnSp>
        <p:nvCxnSpPr>
          <p:cNvPr id="11" name="Rett linje 10"/>
          <p:cNvCxnSpPr>
            <a:stCxn id="3" idx="2"/>
            <a:endCxn id="9" idx="0"/>
          </p:cNvCxnSpPr>
          <p:nvPr/>
        </p:nvCxnSpPr>
        <p:spPr>
          <a:xfrm>
            <a:off x="2607754" y="2483768"/>
            <a:ext cx="0" cy="20162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Rett linje 17"/>
          <p:cNvCxnSpPr>
            <a:endCxn id="5" idx="0"/>
          </p:cNvCxnSpPr>
          <p:nvPr/>
        </p:nvCxnSpPr>
        <p:spPr>
          <a:xfrm>
            <a:off x="877936" y="4067117"/>
            <a:ext cx="1626" cy="4328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a:endCxn id="8" idx="0"/>
          </p:cNvCxnSpPr>
          <p:nvPr/>
        </p:nvCxnSpPr>
        <p:spPr>
          <a:xfrm>
            <a:off x="4333583" y="4064312"/>
            <a:ext cx="2363" cy="4356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Rett linje 25"/>
          <p:cNvCxnSpPr>
            <a:endCxn id="6" idx="3"/>
          </p:cNvCxnSpPr>
          <p:nvPr/>
        </p:nvCxnSpPr>
        <p:spPr>
          <a:xfrm flipH="1">
            <a:off x="1563638" y="3273328"/>
            <a:ext cx="1044926" cy="25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Rett linje 28"/>
          <p:cNvCxnSpPr/>
          <p:nvPr/>
        </p:nvCxnSpPr>
        <p:spPr>
          <a:xfrm flipH="1">
            <a:off x="884711" y="4067944"/>
            <a:ext cx="34563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ktangel 16"/>
          <p:cNvSpPr/>
          <p:nvPr/>
        </p:nvSpPr>
        <p:spPr>
          <a:xfrm>
            <a:off x="0" y="5508104"/>
            <a:ext cx="5143500" cy="1569660"/>
          </a:xfrm>
          <a:prstGeom prst="rect">
            <a:avLst/>
          </a:prstGeom>
        </p:spPr>
        <p:txBody>
          <a:bodyPr wrap="square">
            <a:spAutoFit/>
          </a:bodyPr>
          <a:lstStyle/>
          <a:p>
            <a:r>
              <a:rPr lang="en-US" sz="1200" smtClean="0"/>
              <a:t>The SA-6 Regiment is used to protect important areas. The SA-6 Regiment is highly maneuverable and will use its connection with the IADS to the maximum extent possible by keeping the SAM sites dark and only going active once enemy aircraft are within range. The SA-6 regiment consists of 1 EWR site that is connected to the region IADS. There are 2 SA-6 BNs and a ADF battery providing close protection to the SA-6 BNs.</a:t>
            </a:r>
          </a:p>
          <a:p>
            <a:endParaRPr lang="en-US" sz="1200" smtClean="0"/>
          </a:p>
          <a:p>
            <a:endParaRPr lang="en-US" sz="1200" smtClean="0"/>
          </a:p>
        </p:txBody>
      </p:sp>
      <p:sp>
        <p:nvSpPr>
          <p:cNvPr id="19" name="TekstSylinder 18">
            <a:hlinkClick r:id="rId4"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0" name="TekstSylinder 19">
            <a:hlinkClick r:id="rId5"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SA-10 Regiment</a:t>
            </a:r>
            <a:endParaRPr lang="en-US"/>
          </a:p>
        </p:txBody>
      </p:sp>
      <p:sp>
        <p:nvSpPr>
          <p:cNvPr id="3" name="Rektangel 2"/>
          <p:cNvSpPr/>
          <p:nvPr/>
        </p:nvSpPr>
        <p:spPr>
          <a:xfrm>
            <a:off x="1923678" y="1763688"/>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SA-10 Regiment</a:t>
            </a:r>
            <a:endParaRPr lang="en-US" sz="1200">
              <a:latin typeface="Arial Black" pitchFamily="34" charset="0"/>
            </a:endParaRPr>
          </a:p>
        </p:txBody>
      </p:sp>
      <p:sp>
        <p:nvSpPr>
          <p:cNvPr id="5" name="Rektangel 4">
            <a:hlinkClick r:id="rId2" action="ppaction://hlinksldjump"/>
          </p:cNvPr>
          <p:cNvSpPr/>
          <p:nvPr/>
        </p:nvSpPr>
        <p:spPr>
          <a:xfrm>
            <a:off x="195486" y="449999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SA-10 BN</a:t>
            </a:r>
            <a:endParaRPr lang="en-US" sz="1200">
              <a:latin typeface="Arial Black" pitchFamily="34" charset="0"/>
            </a:endParaRPr>
          </a:p>
        </p:txBody>
      </p:sp>
      <p:sp>
        <p:nvSpPr>
          <p:cNvPr id="8" name="Rektangel 7">
            <a:hlinkClick r:id="rId3" action="ppaction://hlinksldjump"/>
          </p:cNvPr>
          <p:cNvSpPr/>
          <p:nvPr/>
        </p:nvSpPr>
        <p:spPr>
          <a:xfrm>
            <a:off x="3579862" y="449999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Force Battery</a:t>
            </a:r>
            <a:endParaRPr lang="en-US" sz="1200" dirty="0">
              <a:latin typeface="Arial Black" pitchFamily="34" charset="0"/>
            </a:endParaRPr>
          </a:p>
        </p:txBody>
      </p:sp>
      <p:sp>
        <p:nvSpPr>
          <p:cNvPr id="9" name="Rektangel 8">
            <a:hlinkClick r:id="rId4" action="ppaction://hlinksldjump"/>
          </p:cNvPr>
          <p:cNvSpPr/>
          <p:nvPr/>
        </p:nvSpPr>
        <p:spPr>
          <a:xfrm>
            <a:off x="1923678" y="449999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SA-11 BN</a:t>
            </a:r>
            <a:endParaRPr lang="en-US" sz="1200">
              <a:latin typeface="Arial Black" pitchFamily="34" charset="0"/>
            </a:endParaRPr>
          </a:p>
        </p:txBody>
      </p:sp>
      <p:sp>
        <p:nvSpPr>
          <p:cNvPr id="13" name="TekstSylinder 12"/>
          <p:cNvSpPr txBox="1"/>
          <p:nvPr/>
        </p:nvSpPr>
        <p:spPr>
          <a:xfrm>
            <a:off x="2978532" y="0"/>
            <a:ext cx="2283718" cy="467544"/>
          </a:xfrm>
          <a:prstGeom prst="rect">
            <a:avLst/>
          </a:prstGeom>
          <a:noFill/>
        </p:spPr>
        <p:txBody>
          <a:bodyPr wrap="square" rtlCol="0" anchor="ctr">
            <a:noAutofit/>
          </a:bodyPr>
          <a:lstStyle/>
          <a:p>
            <a:pPr algn="ctr"/>
            <a:r>
              <a:rPr lang="en-US" sz="1400" b="1" smtClean="0">
                <a:solidFill>
                  <a:schemeClr val="bg1">
                    <a:lumMod val="75000"/>
                  </a:schemeClr>
                </a:solidFill>
              </a:rPr>
              <a:t>PART 3: Air Defense Forces</a:t>
            </a:r>
            <a:endParaRPr lang="en-US" sz="1400" b="1">
              <a:solidFill>
                <a:schemeClr val="bg1">
                  <a:lumMod val="75000"/>
                </a:schemeClr>
              </a:solidFill>
            </a:endParaRPr>
          </a:p>
        </p:txBody>
      </p:sp>
      <p:cxnSp>
        <p:nvCxnSpPr>
          <p:cNvPr id="15" name="Rett linje 14"/>
          <p:cNvCxnSpPr>
            <a:stCxn id="3" idx="2"/>
            <a:endCxn id="9" idx="0"/>
          </p:cNvCxnSpPr>
          <p:nvPr/>
        </p:nvCxnSpPr>
        <p:spPr>
          <a:xfrm>
            <a:off x="2607754" y="2483768"/>
            <a:ext cx="0" cy="20162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Rett linje 17"/>
          <p:cNvCxnSpPr>
            <a:endCxn id="8" idx="0"/>
          </p:cNvCxnSpPr>
          <p:nvPr/>
        </p:nvCxnSpPr>
        <p:spPr>
          <a:xfrm flipH="1">
            <a:off x="4263938" y="4214557"/>
            <a:ext cx="359" cy="2854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a:endCxn id="5" idx="0"/>
          </p:cNvCxnSpPr>
          <p:nvPr/>
        </p:nvCxnSpPr>
        <p:spPr>
          <a:xfrm flipH="1">
            <a:off x="879562" y="4211654"/>
            <a:ext cx="2907" cy="2883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Rett linje 25"/>
          <p:cNvCxnSpPr/>
          <p:nvPr/>
        </p:nvCxnSpPr>
        <p:spPr>
          <a:xfrm>
            <a:off x="880730" y="4211960"/>
            <a:ext cx="33843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ktangel 30"/>
          <p:cNvSpPr/>
          <p:nvPr/>
        </p:nvSpPr>
        <p:spPr>
          <a:xfrm>
            <a:off x="195486" y="2843808"/>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Early Warning Radar</a:t>
            </a:r>
            <a:endParaRPr lang="en-US" sz="1200">
              <a:latin typeface="Arial Black" pitchFamily="34" charset="0"/>
            </a:endParaRPr>
          </a:p>
        </p:txBody>
      </p:sp>
      <p:cxnSp>
        <p:nvCxnSpPr>
          <p:cNvPr id="32" name="Rett linje 31"/>
          <p:cNvCxnSpPr>
            <a:endCxn id="31" idx="3"/>
          </p:cNvCxnSpPr>
          <p:nvPr/>
        </p:nvCxnSpPr>
        <p:spPr>
          <a:xfrm flipH="1">
            <a:off x="1563638" y="3201320"/>
            <a:ext cx="1044926" cy="25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ktangel 16"/>
          <p:cNvSpPr/>
          <p:nvPr/>
        </p:nvSpPr>
        <p:spPr>
          <a:xfrm>
            <a:off x="0" y="5508104"/>
            <a:ext cx="5143500" cy="1569660"/>
          </a:xfrm>
          <a:prstGeom prst="rect">
            <a:avLst/>
          </a:prstGeom>
        </p:spPr>
        <p:txBody>
          <a:bodyPr wrap="square">
            <a:spAutoFit/>
          </a:bodyPr>
          <a:lstStyle/>
          <a:p>
            <a:r>
              <a:rPr lang="en-US" sz="1200" smtClean="0"/>
              <a:t>The SA-10 Regiment is used to protect critical and high value targets, such as airfields. The various SAM battalions are maneuverable and will shift positions regularly to avoid enemy detection. The Regiment will use its connection to the IADS and stay dark as much as possible. It will only og active if enemy aircraft are within range. The SA-10 regiment consist of an EWR that is tied into the region’s IADS. The main unit is the SA-10 BN that is a high treat to all aircraft operating in its vicinity.  An ADF Battery provide close protection.</a:t>
            </a:r>
          </a:p>
          <a:p>
            <a:endParaRPr lang="en-US" sz="1200" smtClean="0"/>
          </a:p>
        </p:txBody>
      </p:sp>
      <p:sp>
        <p:nvSpPr>
          <p:cNvPr id="19" name="TekstSylinder 18">
            <a:hlinkClick r:id="rId5"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0" name="TekstSylinder 19">
            <a:hlinkClick r:id="rId6"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SA-10 Battalion</a:t>
            </a:r>
            <a:endParaRPr lang="en-US"/>
          </a:p>
        </p:txBody>
      </p:sp>
      <p:sp>
        <p:nvSpPr>
          <p:cNvPr id="9" name="Rektangel 8"/>
          <p:cNvSpPr/>
          <p:nvPr/>
        </p:nvSpPr>
        <p:spPr>
          <a:xfrm>
            <a:off x="1995686" y="233975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SA-10 Battalion</a:t>
            </a:r>
            <a:endParaRPr lang="en-US" sz="1200">
              <a:latin typeface="Arial Black" pitchFamily="34" charset="0"/>
            </a:endParaRPr>
          </a:p>
        </p:txBody>
      </p:sp>
      <p:sp>
        <p:nvSpPr>
          <p:cNvPr id="13" name="TekstSylinder 12"/>
          <p:cNvSpPr txBox="1"/>
          <p:nvPr/>
        </p:nvSpPr>
        <p:spPr>
          <a:xfrm>
            <a:off x="2978532" y="0"/>
            <a:ext cx="2283718" cy="467544"/>
          </a:xfrm>
          <a:prstGeom prst="rect">
            <a:avLst/>
          </a:prstGeom>
          <a:noFill/>
        </p:spPr>
        <p:txBody>
          <a:bodyPr wrap="square" rtlCol="0" anchor="ctr">
            <a:noAutofit/>
          </a:bodyPr>
          <a:lstStyle/>
          <a:p>
            <a:pPr algn="ctr"/>
            <a:r>
              <a:rPr lang="en-US" sz="1400" b="1" smtClean="0">
                <a:solidFill>
                  <a:schemeClr val="bg1">
                    <a:lumMod val="75000"/>
                  </a:schemeClr>
                </a:solidFill>
              </a:rPr>
              <a:t>PART 3: Air Defense Forces</a:t>
            </a:r>
            <a:endParaRPr lang="en-US" sz="1400" b="1">
              <a:solidFill>
                <a:schemeClr val="bg1">
                  <a:lumMod val="75000"/>
                </a:schemeClr>
              </a:solidFill>
            </a:endParaRPr>
          </a:p>
        </p:txBody>
      </p:sp>
      <p:pic>
        <p:nvPicPr>
          <p:cNvPr id="14" name="Picture 7"/>
          <p:cNvPicPr>
            <a:picLocks noChangeAspect="1" noChangeArrowheads="1"/>
          </p:cNvPicPr>
          <p:nvPr/>
        </p:nvPicPr>
        <p:blipFill>
          <a:blip r:embed="rId2" cstate="print"/>
          <a:srcRect t="7778"/>
          <a:stretch>
            <a:fillRect/>
          </a:stretch>
        </p:blipFill>
        <p:spPr bwMode="auto">
          <a:xfrm>
            <a:off x="3777249" y="7594630"/>
            <a:ext cx="1266106" cy="778743"/>
          </a:xfrm>
          <a:prstGeom prst="rect">
            <a:avLst/>
          </a:prstGeom>
          <a:noFill/>
          <a:ln w="9525">
            <a:noFill/>
            <a:miter lim="800000"/>
            <a:headEnd/>
            <a:tailEnd/>
          </a:ln>
        </p:spPr>
      </p:pic>
      <p:sp>
        <p:nvSpPr>
          <p:cNvPr id="15" name="TekstSylinder 14"/>
          <p:cNvSpPr txBox="1"/>
          <p:nvPr/>
        </p:nvSpPr>
        <p:spPr>
          <a:xfrm>
            <a:off x="3723878" y="8303677"/>
            <a:ext cx="1347614" cy="276999"/>
          </a:xfrm>
          <a:prstGeom prst="rect">
            <a:avLst/>
          </a:prstGeom>
          <a:noFill/>
        </p:spPr>
        <p:txBody>
          <a:bodyPr wrap="square" rtlCol="0">
            <a:spAutoFit/>
          </a:bodyPr>
          <a:lstStyle/>
          <a:p>
            <a:pPr algn="ctr"/>
            <a:r>
              <a:rPr lang="en-US" sz="1200" b="1" smtClean="0"/>
              <a:t>Transport GAZ-66</a:t>
            </a:r>
            <a:endParaRPr lang="en-US" sz="1200" b="1"/>
          </a:p>
        </p:txBody>
      </p:sp>
      <p:sp>
        <p:nvSpPr>
          <p:cNvPr id="21" name="Rektangel 20"/>
          <p:cNvSpPr/>
          <p:nvPr/>
        </p:nvSpPr>
        <p:spPr>
          <a:xfrm>
            <a:off x="0" y="3995936"/>
            <a:ext cx="5143500" cy="2862322"/>
          </a:xfrm>
          <a:prstGeom prst="rect">
            <a:avLst/>
          </a:prstGeom>
        </p:spPr>
        <p:txBody>
          <a:bodyPr wrap="square">
            <a:spAutoFit/>
          </a:bodyPr>
          <a:lstStyle/>
          <a:p>
            <a:r>
              <a:rPr lang="en-US" sz="1200" smtClean="0"/>
              <a:t>SA-10 Battalions are the key part of a SA-10 regiment, and protect high value targets such as enemy airfields or other critically important targets.</a:t>
            </a:r>
          </a:p>
          <a:p>
            <a:endParaRPr lang="en-US" sz="1200" smtClean="0"/>
          </a:p>
          <a:p>
            <a:r>
              <a:rPr lang="en-US" sz="1200" b="1" u="sng" smtClean="0"/>
              <a:t>A SA-10 Battalion consist of:</a:t>
            </a:r>
          </a:p>
          <a:p>
            <a:r>
              <a:rPr lang="en-US" sz="1200" smtClean="0"/>
              <a:t>- 1x S300 SR ”</a:t>
            </a:r>
            <a:r>
              <a:rPr lang="en-US" sz="1200" b="1" smtClean="0"/>
              <a:t>Big Bird”</a:t>
            </a:r>
            <a:r>
              <a:rPr lang="en-US" sz="1200" smtClean="0"/>
              <a:t> (Search Radar)</a:t>
            </a:r>
          </a:p>
          <a:p>
            <a:r>
              <a:rPr lang="en-US" sz="1200" smtClean="0"/>
              <a:t>- 1x S300 SR ”</a:t>
            </a:r>
            <a:r>
              <a:rPr lang="en-US" sz="1200" b="1" smtClean="0"/>
              <a:t>Clam Shell”</a:t>
            </a:r>
            <a:r>
              <a:rPr lang="en-US" sz="1200" smtClean="0"/>
              <a:t> (Search Radar)</a:t>
            </a:r>
          </a:p>
          <a:p>
            <a:r>
              <a:rPr lang="en-US" sz="1200" smtClean="0"/>
              <a:t>- 1x S300 TR ”</a:t>
            </a:r>
            <a:r>
              <a:rPr lang="en-US" sz="1200" b="1" smtClean="0"/>
              <a:t>Flap Lid” </a:t>
            </a:r>
            <a:r>
              <a:rPr lang="en-US" sz="1200" smtClean="0"/>
              <a:t>(Tracking Radar)</a:t>
            </a:r>
          </a:p>
          <a:p>
            <a:r>
              <a:rPr lang="en-US" sz="1200" smtClean="0"/>
              <a:t>- 1x S300 C2 (Command and control and communication node)</a:t>
            </a:r>
          </a:p>
          <a:p>
            <a:r>
              <a:rPr lang="en-US" sz="1200" smtClean="0"/>
              <a:t>- 4x S300 TEL C (Launcher)</a:t>
            </a:r>
          </a:p>
          <a:p>
            <a:r>
              <a:rPr lang="en-US" sz="1200" smtClean="0"/>
              <a:t>- 4x S300 TEL D (Launcher)</a:t>
            </a:r>
          </a:p>
          <a:p>
            <a:r>
              <a:rPr lang="en-US" sz="1200" smtClean="0"/>
              <a:t>- 2x Transport GAZ-66 (Resupply)</a:t>
            </a:r>
          </a:p>
          <a:p>
            <a:endParaRPr lang="en-US" sz="1200" smtClean="0"/>
          </a:p>
          <a:p>
            <a:endParaRPr lang="en-US" sz="1200" smtClean="0"/>
          </a:p>
          <a:p>
            <a:endParaRPr lang="en-US" sz="1200" smtClean="0"/>
          </a:p>
          <a:p>
            <a:endParaRPr lang="en-US" sz="1200" smtClean="0"/>
          </a:p>
        </p:txBody>
      </p:sp>
      <p:pic>
        <p:nvPicPr>
          <p:cNvPr id="3074" name="Picture 2"/>
          <p:cNvPicPr>
            <a:picLocks noChangeAspect="1" noChangeArrowheads="1"/>
          </p:cNvPicPr>
          <p:nvPr/>
        </p:nvPicPr>
        <p:blipFill>
          <a:blip r:embed="rId3" cstate="print"/>
          <a:srcRect/>
          <a:stretch>
            <a:fillRect/>
          </a:stretch>
        </p:blipFill>
        <p:spPr bwMode="auto">
          <a:xfrm>
            <a:off x="93214" y="6302683"/>
            <a:ext cx="771322" cy="774874"/>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srcRect/>
          <a:stretch>
            <a:fillRect/>
          </a:stretch>
        </p:blipFill>
        <p:spPr bwMode="auto">
          <a:xfrm>
            <a:off x="2448273" y="6300192"/>
            <a:ext cx="1263102" cy="782347"/>
          </a:xfrm>
          <a:prstGeom prst="rect">
            <a:avLst/>
          </a:prstGeom>
          <a:noFill/>
          <a:ln w="9525">
            <a:noFill/>
            <a:miter lim="800000"/>
            <a:headEnd/>
            <a:tailEnd/>
          </a:ln>
        </p:spPr>
      </p:pic>
      <p:sp>
        <p:nvSpPr>
          <p:cNvPr id="17" name="TekstSylinder 16"/>
          <p:cNvSpPr txBox="1"/>
          <p:nvPr/>
        </p:nvSpPr>
        <p:spPr>
          <a:xfrm>
            <a:off x="72676" y="7020272"/>
            <a:ext cx="792088" cy="461665"/>
          </a:xfrm>
          <a:prstGeom prst="rect">
            <a:avLst/>
          </a:prstGeom>
          <a:noFill/>
        </p:spPr>
        <p:txBody>
          <a:bodyPr wrap="square" rtlCol="0">
            <a:spAutoFit/>
          </a:bodyPr>
          <a:lstStyle/>
          <a:p>
            <a:pPr algn="ctr"/>
            <a:r>
              <a:rPr lang="en-US" sz="1200" b="1" smtClean="0"/>
              <a:t>S-300 TR Flap Lid</a:t>
            </a:r>
            <a:endParaRPr lang="en-US" sz="1200" b="1"/>
          </a:p>
        </p:txBody>
      </p:sp>
      <p:sp>
        <p:nvSpPr>
          <p:cNvPr id="18" name="TekstSylinder 17"/>
          <p:cNvSpPr txBox="1"/>
          <p:nvPr/>
        </p:nvSpPr>
        <p:spPr>
          <a:xfrm>
            <a:off x="2376264" y="7020272"/>
            <a:ext cx="1347614" cy="461665"/>
          </a:xfrm>
          <a:prstGeom prst="rect">
            <a:avLst/>
          </a:prstGeom>
          <a:noFill/>
        </p:spPr>
        <p:txBody>
          <a:bodyPr wrap="square" rtlCol="0">
            <a:spAutoFit/>
          </a:bodyPr>
          <a:lstStyle/>
          <a:p>
            <a:pPr algn="ctr"/>
            <a:r>
              <a:rPr lang="en-US" sz="1200" b="1" smtClean="0"/>
              <a:t>S-300 SR             Big bird</a:t>
            </a:r>
            <a:endParaRPr lang="en-US" sz="1200" b="1"/>
          </a:p>
        </p:txBody>
      </p:sp>
      <p:sp>
        <p:nvSpPr>
          <p:cNvPr id="19" name="TekstSylinder 18"/>
          <p:cNvSpPr txBox="1"/>
          <p:nvPr/>
        </p:nvSpPr>
        <p:spPr>
          <a:xfrm>
            <a:off x="1275606" y="7020272"/>
            <a:ext cx="936104" cy="461665"/>
          </a:xfrm>
          <a:prstGeom prst="rect">
            <a:avLst/>
          </a:prstGeom>
          <a:noFill/>
        </p:spPr>
        <p:txBody>
          <a:bodyPr wrap="square" rtlCol="0">
            <a:spAutoFit/>
          </a:bodyPr>
          <a:lstStyle/>
          <a:p>
            <a:pPr algn="ctr"/>
            <a:r>
              <a:rPr lang="en-US" sz="1200" b="1" smtClean="0"/>
              <a:t>S-300 SR Clam Shell</a:t>
            </a:r>
            <a:endParaRPr lang="en-US" sz="1200" b="1"/>
          </a:p>
        </p:txBody>
      </p:sp>
      <p:pic>
        <p:nvPicPr>
          <p:cNvPr id="3076" name="Picture 4"/>
          <p:cNvPicPr>
            <a:picLocks noChangeAspect="1" noChangeArrowheads="1"/>
          </p:cNvPicPr>
          <p:nvPr/>
        </p:nvPicPr>
        <p:blipFill>
          <a:blip r:embed="rId5" cstate="print"/>
          <a:srcRect/>
          <a:stretch>
            <a:fillRect/>
          </a:stretch>
        </p:blipFill>
        <p:spPr bwMode="auto">
          <a:xfrm>
            <a:off x="1296143" y="6302682"/>
            <a:ext cx="880705" cy="774873"/>
          </a:xfrm>
          <a:prstGeom prst="rect">
            <a:avLst/>
          </a:prstGeom>
          <a:noFill/>
          <a:ln w="9525">
            <a:noFill/>
            <a:miter lim="800000"/>
            <a:headEnd/>
            <a:tailEnd/>
          </a:ln>
        </p:spPr>
      </p:pic>
      <p:pic>
        <p:nvPicPr>
          <p:cNvPr id="3077" name="Picture 5"/>
          <p:cNvPicPr>
            <a:picLocks noChangeAspect="1" noChangeArrowheads="1"/>
          </p:cNvPicPr>
          <p:nvPr/>
        </p:nvPicPr>
        <p:blipFill>
          <a:blip r:embed="rId6" cstate="print"/>
          <a:srcRect/>
          <a:stretch>
            <a:fillRect/>
          </a:stretch>
        </p:blipFill>
        <p:spPr bwMode="auto">
          <a:xfrm>
            <a:off x="3991373" y="6300192"/>
            <a:ext cx="1113098" cy="771841"/>
          </a:xfrm>
          <a:prstGeom prst="rect">
            <a:avLst/>
          </a:prstGeom>
          <a:noFill/>
          <a:ln w="9525">
            <a:noFill/>
            <a:miter lim="800000"/>
            <a:headEnd/>
            <a:tailEnd/>
          </a:ln>
        </p:spPr>
      </p:pic>
      <p:sp>
        <p:nvSpPr>
          <p:cNvPr id="20" name="TekstSylinder 19"/>
          <p:cNvSpPr txBox="1"/>
          <p:nvPr/>
        </p:nvSpPr>
        <p:spPr>
          <a:xfrm>
            <a:off x="3991372" y="7020272"/>
            <a:ext cx="1172666" cy="276999"/>
          </a:xfrm>
          <a:prstGeom prst="rect">
            <a:avLst/>
          </a:prstGeom>
          <a:noFill/>
        </p:spPr>
        <p:txBody>
          <a:bodyPr wrap="square" rtlCol="0">
            <a:spAutoFit/>
          </a:bodyPr>
          <a:lstStyle/>
          <a:p>
            <a:pPr algn="ctr"/>
            <a:r>
              <a:rPr lang="en-US" sz="1200" b="1" smtClean="0"/>
              <a:t>S-300 C2</a:t>
            </a:r>
            <a:endParaRPr lang="en-US" sz="1200" b="1"/>
          </a:p>
        </p:txBody>
      </p:sp>
      <p:sp>
        <p:nvSpPr>
          <p:cNvPr id="22" name="TekstSylinder 21"/>
          <p:cNvSpPr txBox="1"/>
          <p:nvPr/>
        </p:nvSpPr>
        <p:spPr>
          <a:xfrm>
            <a:off x="195487" y="8316416"/>
            <a:ext cx="1224136" cy="276999"/>
          </a:xfrm>
          <a:prstGeom prst="rect">
            <a:avLst/>
          </a:prstGeom>
          <a:noFill/>
        </p:spPr>
        <p:txBody>
          <a:bodyPr wrap="square" rtlCol="0">
            <a:spAutoFit/>
          </a:bodyPr>
          <a:lstStyle/>
          <a:p>
            <a:pPr algn="ctr"/>
            <a:r>
              <a:rPr lang="en-US" sz="1200" b="1" smtClean="0"/>
              <a:t>S-300 TEL C</a:t>
            </a:r>
            <a:endParaRPr lang="en-US" sz="1200" b="1"/>
          </a:p>
        </p:txBody>
      </p:sp>
      <p:sp>
        <p:nvSpPr>
          <p:cNvPr id="23" name="TekstSylinder 22"/>
          <p:cNvSpPr txBox="1"/>
          <p:nvPr/>
        </p:nvSpPr>
        <p:spPr>
          <a:xfrm>
            <a:off x="2067694" y="8316416"/>
            <a:ext cx="1172666" cy="276999"/>
          </a:xfrm>
          <a:prstGeom prst="rect">
            <a:avLst/>
          </a:prstGeom>
          <a:noFill/>
        </p:spPr>
        <p:txBody>
          <a:bodyPr wrap="square" rtlCol="0">
            <a:spAutoFit/>
          </a:bodyPr>
          <a:lstStyle/>
          <a:p>
            <a:pPr algn="ctr"/>
            <a:r>
              <a:rPr lang="en-US" sz="1200" b="1" smtClean="0"/>
              <a:t>S-300 TEL D</a:t>
            </a:r>
            <a:endParaRPr lang="en-US" sz="1200" b="1"/>
          </a:p>
        </p:txBody>
      </p:sp>
      <p:pic>
        <p:nvPicPr>
          <p:cNvPr id="3078" name="Picture 6"/>
          <p:cNvPicPr>
            <a:picLocks noChangeAspect="1" noChangeArrowheads="1"/>
          </p:cNvPicPr>
          <p:nvPr/>
        </p:nvPicPr>
        <p:blipFill>
          <a:blip r:embed="rId7" cstate="print"/>
          <a:srcRect/>
          <a:stretch>
            <a:fillRect/>
          </a:stretch>
        </p:blipFill>
        <p:spPr bwMode="auto">
          <a:xfrm>
            <a:off x="195486" y="7596336"/>
            <a:ext cx="1195813" cy="777717"/>
          </a:xfrm>
          <a:prstGeom prst="rect">
            <a:avLst/>
          </a:prstGeom>
          <a:noFill/>
          <a:ln w="9525">
            <a:noFill/>
            <a:miter lim="800000"/>
            <a:headEnd/>
            <a:tailEnd/>
          </a:ln>
        </p:spPr>
      </p:pic>
      <p:pic>
        <p:nvPicPr>
          <p:cNvPr id="3079" name="Picture 7"/>
          <p:cNvPicPr>
            <a:picLocks noChangeAspect="1" noChangeArrowheads="1"/>
          </p:cNvPicPr>
          <p:nvPr/>
        </p:nvPicPr>
        <p:blipFill>
          <a:blip r:embed="rId8" cstate="print"/>
          <a:srcRect/>
          <a:stretch>
            <a:fillRect/>
          </a:stretch>
        </p:blipFill>
        <p:spPr bwMode="auto">
          <a:xfrm>
            <a:off x="2108291" y="7594885"/>
            <a:ext cx="1063347" cy="779168"/>
          </a:xfrm>
          <a:prstGeom prst="rect">
            <a:avLst/>
          </a:prstGeom>
          <a:noFill/>
          <a:ln w="9525">
            <a:noFill/>
            <a:miter lim="800000"/>
            <a:headEnd/>
            <a:tailEnd/>
          </a:ln>
        </p:spPr>
      </p:pic>
      <p:sp>
        <p:nvSpPr>
          <p:cNvPr id="24" name="Tittel 1"/>
          <p:cNvSpPr txBox="1">
            <a:spLocks/>
          </p:cNvSpPr>
          <p:nvPr/>
        </p:nvSpPr>
        <p:spPr>
          <a:xfrm>
            <a:off x="0" y="971600"/>
            <a:ext cx="5143500" cy="50405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1" u="none" strike="noStrike" kern="1200" cap="none" spc="0" normalizeH="0" baseline="0" smtClean="0">
                <a:ln>
                  <a:noFill/>
                </a:ln>
                <a:solidFill>
                  <a:schemeClr val="tx1"/>
                </a:solidFill>
                <a:effectLst/>
                <a:uLnTx/>
                <a:uFillTx/>
                <a:latin typeface="Arial Black" pitchFamily="34" charset="0"/>
                <a:ea typeface="+mj-ea"/>
                <a:cs typeface="+mj-cs"/>
              </a:rPr>
              <a:t>”GRUMBLE”</a:t>
            </a:r>
            <a:endParaRPr kumimoji="0" lang="en-US" sz="2400" b="0" i="1" u="none" strike="noStrike" kern="1200" cap="none" spc="0" normalizeH="0" baseline="0">
              <a:ln>
                <a:noFill/>
              </a:ln>
              <a:solidFill>
                <a:schemeClr val="tx1"/>
              </a:solidFill>
              <a:effectLst/>
              <a:uLnTx/>
              <a:uFillTx/>
              <a:latin typeface="Arial Black" pitchFamily="34" charset="0"/>
              <a:ea typeface="+mj-ea"/>
              <a:cs typeface="+mj-cs"/>
            </a:endParaRPr>
          </a:p>
        </p:txBody>
      </p:sp>
      <p:sp>
        <p:nvSpPr>
          <p:cNvPr id="25" name="TekstSylinder 24">
            <a:hlinkClick r:id="rId9"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6" name="TekstSylinder 25">
            <a:hlinkClick r:id="rId10"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SA-2 Battalion</a:t>
            </a:r>
            <a:endParaRPr lang="en-US"/>
          </a:p>
        </p:txBody>
      </p:sp>
      <p:sp>
        <p:nvSpPr>
          <p:cNvPr id="9" name="Rektangel 8"/>
          <p:cNvSpPr/>
          <p:nvPr/>
        </p:nvSpPr>
        <p:spPr>
          <a:xfrm>
            <a:off x="1995686" y="233975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SA-2 Battalion</a:t>
            </a:r>
            <a:endParaRPr lang="en-US" sz="1200">
              <a:latin typeface="Arial Black" pitchFamily="34" charset="0"/>
            </a:endParaRPr>
          </a:p>
        </p:txBody>
      </p:sp>
      <p:sp>
        <p:nvSpPr>
          <p:cNvPr id="13" name="TekstSylinder 12"/>
          <p:cNvSpPr txBox="1"/>
          <p:nvPr/>
        </p:nvSpPr>
        <p:spPr>
          <a:xfrm>
            <a:off x="2978532" y="0"/>
            <a:ext cx="2283718" cy="467544"/>
          </a:xfrm>
          <a:prstGeom prst="rect">
            <a:avLst/>
          </a:prstGeom>
          <a:noFill/>
        </p:spPr>
        <p:txBody>
          <a:bodyPr wrap="square" rtlCol="0" anchor="ctr">
            <a:noAutofit/>
          </a:bodyPr>
          <a:lstStyle/>
          <a:p>
            <a:pPr algn="ctr"/>
            <a:r>
              <a:rPr lang="en-US" sz="1400" b="1" smtClean="0">
                <a:solidFill>
                  <a:schemeClr val="bg1">
                    <a:lumMod val="75000"/>
                  </a:schemeClr>
                </a:solidFill>
              </a:rPr>
              <a:t>PART 3: Air Defense Forces</a:t>
            </a:r>
            <a:endParaRPr lang="en-US" sz="1400" b="1">
              <a:solidFill>
                <a:schemeClr val="bg1">
                  <a:lumMod val="75000"/>
                </a:schemeClr>
              </a:solidFill>
            </a:endParaRPr>
          </a:p>
        </p:txBody>
      </p:sp>
      <p:pic>
        <p:nvPicPr>
          <p:cNvPr id="14" name="Picture 7"/>
          <p:cNvPicPr>
            <a:picLocks noChangeAspect="1" noChangeArrowheads="1"/>
          </p:cNvPicPr>
          <p:nvPr/>
        </p:nvPicPr>
        <p:blipFill>
          <a:blip r:embed="rId2" cstate="print"/>
          <a:srcRect t="7778"/>
          <a:stretch>
            <a:fillRect/>
          </a:stretch>
        </p:blipFill>
        <p:spPr bwMode="auto">
          <a:xfrm>
            <a:off x="3858147" y="7638727"/>
            <a:ext cx="1285353" cy="790581"/>
          </a:xfrm>
          <a:prstGeom prst="rect">
            <a:avLst/>
          </a:prstGeom>
          <a:noFill/>
          <a:ln w="9525">
            <a:noFill/>
            <a:miter lim="800000"/>
            <a:headEnd/>
            <a:tailEnd/>
          </a:ln>
        </p:spPr>
      </p:pic>
      <p:sp>
        <p:nvSpPr>
          <p:cNvPr id="15" name="TekstSylinder 14"/>
          <p:cNvSpPr txBox="1"/>
          <p:nvPr/>
        </p:nvSpPr>
        <p:spPr>
          <a:xfrm>
            <a:off x="3795886" y="8443807"/>
            <a:ext cx="1347614" cy="276999"/>
          </a:xfrm>
          <a:prstGeom prst="rect">
            <a:avLst/>
          </a:prstGeom>
          <a:noFill/>
        </p:spPr>
        <p:txBody>
          <a:bodyPr wrap="square" rtlCol="0">
            <a:spAutoFit/>
          </a:bodyPr>
          <a:lstStyle/>
          <a:p>
            <a:pPr algn="ctr"/>
            <a:r>
              <a:rPr lang="en-US" sz="1200" b="1" smtClean="0"/>
              <a:t>Transport GAZ-66</a:t>
            </a:r>
            <a:endParaRPr lang="en-US" sz="1200" b="1"/>
          </a:p>
        </p:txBody>
      </p:sp>
      <p:sp>
        <p:nvSpPr>
          <p:cNvPr id="21" name="Rektangel 20"/>
          <p:cNvSpPr/>
          <p:nvPr/>
        </p:nvSpPr>
        <p:spPr>
          <a:xfrm>
            <a:off x="0" y="4283968"/>
            <a:ext cx="5143500" cy="2123658"/>
          </a:xfrm>
          <a:prstGeom prst="rect">
            <a:avLst/>
          </a:prstGeom>
        </p:spPr>
        <p:txBody>
          <a:bodyPr wrap="square">
            <a:spAutoFit/>
          </a:bodyPr>
          <a:lstStyle/>
          <a:p>
            <a:r>
              <a:rPr lang="en-US" sz="1200" dirty="0" smtClean="0"/>
              <a:t>SA-2 Battalions are static sites that do not move often.  SA-2 have a long range and are the key element in a SA-2 regiment. SA-2 Battalions normally protect high value targets and are a area Defense SAM.</a:t>
            </a:r>
          </a:p>
          <a:p>
            <a:endParaRPr lang="en-US" sz="1200" dirty="0" smtClean="0"/>
          </a:p>
          <a:p>
            <a:r>
              <a:rPr lang="en-US" sz="1200" b="1" u="sng" dirty="0" smtClean="0"/>
              <a:t>A SA-2 Battalion consist of:</a:t>
            </a:r>
          </a:p>
          <a:p>
            <a:pPr>
              <a:buFontTx/>
              <a:buChar char="-"/>
            </a:pPr>
            <a:r>
              <a:rPr lang="en-US" sz="1200" dirty="0" smtClean="0"/>
              <a:t>1x SA-2 TR ”</a:t>
            </a:r>
            <a:r>
              <a:rPr lang="en-US" sz="1200" b="1" dirty="0" smtClean="0"/>
              <a:t>Fan Song” </a:t>
            </a:r>
            <a:r>
              <a:rPr lang="en-US" sz="1200" dirty="0" smtClean="0"/>
              <a:t>(Tracking radar)</a:t>
            </a:r>
          </a:p>
          <a:p>
            <a:pPr>
              <a:buFontTx/>
              <a:buChar char="-"/>
            </a:pPr>
            <a:r>
              <a:rPr lang="en-US" sz="1200" dirty="0" smtClean="0"/>
              <a:t>1x SR ”</a:t>
            </a:r>
            <a:r>
              <a:rPr lang="en-US" sz="1200" b="1" dirty="0" smtClean="0"/>
              <a:t>Flat Face”</a:t>
            </a:r>
            <a:r>
              <a:rPr lang="en-US" sz="1200" dirty="0" smtClean="0"/>
              <a:t>(Search radar)</a:t>
            </a:r>
          </a:p>
          <a:p>
            <a:pPr>
              <a:buFontTx/>
              <a:buChar char="-"/>
            </a:pPr>
            <a:r>
              <a:rPr lang="en-US" sz="1200" dirty="0" smtClean="0"/>
              <a:t>6x SA-2 LN  (Launcher)</a:t>
            </a:r>
          </a:p>
          <a:p>
            <a:pPr>
              <a:buFontTx/>
              <a:buChar char="-"/>
            </a:pPr>
            <a:r>
              <a:rPr lang="en-US" sz="1200" dirty="0" smtClean="0"/>
              <a:t>1x CP URAL-375 PBU (Command and control and communication node)</a:t>
            </a:r>
          </a:p>
          <a:p>
            <a:pPr>
              <a:buFontTx/>
              <a:buChar char="-"/>
            </a:pPr>
            <a:r>
              <a:rPr lang="en-US" sz="1200" dirty="0" smtClean="0"/>
              <a:t>3x Transport GAZ-66 (Resupply)</a:t>
            </a:r>
          </a:p>
          <a:p>
            <a:endParaRPr lang="en-US" sz="1200" dirty="0" smtClean="0"/>
          </a:p>
        </p:txBody>
      </p:sp>
      <p:pic>
        <p:nvPicPr>
          <p:cNvPr id="4098" name="Picture 2"/>
          <p:cNvPicPr>
            <a:picLocks noChangeAspect="1" noChangeArrowheads="1"/>
          </p:cNvPicPr>
          <p:nvPr/>
        </p:nvPicPr>
        <p:blipFill>
          <a:blip r:embed="rId3" cstate="print"/>
          <a:srcRect/>
          <a:stretch>
            <a:fillRect/>
          </a:stretch>
        </p:blipFill>
        <p:spPr bwMode="auto">
          <a:xfrm>
            <a:off x="-1" y="7642719"/>
            <a:ext cx="936979" cy="785723"/>
          </a:xfrm>
          <a:prstGeom prst="rect">
            <a:avLst/>
          </a:prstGeom>
          <a:noFill/>
          <a:ln w="9525">
            <a:noFill/>
            <a:miter lim="800000"/>
            <a:headEnd/>
            <a:tailEnd/>
          </a:ln>
        </p:spPr>
      </p:pic>
      <p:pic>
        <p:nvPicPr>
          <p:cNvPr id="4099" name="Picture 3"/>
          <p:cNvPicPr>
            <a:picLocks noChangeAspect="1" noChangeArrowheads="1"/>
          </p:cNvPicPr>
          <p:nvPr/>
        </p:nvPicPr>
        <p:blipFill>
          <a:blip r:embed="rId4" cstate="print"/>
          <a:srcRect/>
          <a:stretch>
            <a:fillRect/>
          </a:stretch>
        </p:blipFill>
        <p:spPr bwMode="auto">
          <a:xfrm>
            <a:off x="2499743" y="7646653"/>
            <a:ext cx="1094839" cy="782741"/>
          </a:xfrm>
          <a:prstGeom prst="rect">
            <a:avLst/>
          </a:prstGeom>
          <a:noFill/>
          <a:ln w="9525">
            <a:noFill/>
            <a:miter lim="800000"/>
            <a:headEnd/>
            <a:tailEnd/>
          </a:ln>
        </p:spPr>
      </p:pic>
      <p:pic>
        <p:nvPicPr>
          <p:cNvPr id="16" name="Picture 2"/>
          <p:cNvPicPr>
            <a:picLocks noChangeAspect="1" noChangeArrowheads="1"/>
          </p:cNvPicPr>
          <p:nvPr/>
        </p:nvPicPr>
        <p:blipFill>
          <a:blip r:embed="rId5" cstate="print"/>
          <a:srcRect/>
          <a:stretch>
            <a:fillRect/>
          </a:stretch>
        </p:blipFill>
        <p:spPr bwMode="auto">
          <a:xfrm>
            <a:off x="1203598" y="7644726"/>
            <a:ext cx="1085179" cy="781766"/>
          </a:xfrm>
          <a:prstGeom prst="rect">
            <a:avLst/>
          </a:prstGeom>
          <a:noFill/>
          <a:ln w="9525">
            <a:noFill/>
            <a:miter lim="800000"/>
            <a:headEnd/>
            <a:tailEnd/>
          </a:ln>
        </p:spPr>
      </p:pic>
      <p:sp>
        <p:nvSpPr>
          <p:cNvPr id="17" name="TekstSylinder 16"/>
          <p:cNvSpPr txBox="1"/>
          <p:nvPr/>
        </p:nvSpPr>
        <p:spPr>
          <a:xfrm>
            <a:off x="1275606" y="8358807"/>
            <a:ext cx="1131590" cy="276999"/>
          </a:xfrm>
          <a:prstGeom prst="rect">
            <a:avLst/>
          </a:prstGeom>
          <a:noFill/>
        </p:spPr>
        <p:txBody>
          <a:bodyPr wrap="square" rtlCol="0">
            <a:spAutoFit/>
          </a:bodyPr>
          <a:lstStyle/>
          <a:p>
            <a:pPr algn="ctr"/>
            <a:r>
              <a:rPr lang="en-US" sz="1200" b="1" smtClean="0"/>
              <a:t>SR Flat Face</a:t>
            </a:r>
            <a:endParaRPr lang="en-US" sz="1200" b="1"/>
          </a:p>
        </p:txBody>
      </p:sp>
      <p:pic>
        <p:nvPicPr>
          <p:cNvPr id="18" name="Picture 5"/>
          <p:cNvPicPr>
            <a:picLocks noChangeAspect="1" noChangeArrowheads="1"/>
          </p:cNvPicPr>
          <p:nvPr/>
        </p:nvPicPr>
        <p:blipFill>
          <a:blip r:embed="rId6" cstate="print"/>
          <a:srcRect/>
          <a:stretch>
            <a:fillRect/>
          </a:stretch>
        </p:blipFill>
        <p:spPr bwMode="auto">
          <a:xfrm>
            <a:off x="3851142" y="6341896"/>
            <a:ext cx="1142275" cy="799505"/>
          </a:xfrm>
          <a:prstGeom prst="rect">
            <a:avLst/>
          </a:prstGeom>
          <a:noFill/>
          <a:ln w="12700">
            <a:noFill/>
            <a:miter lim="800000"/>
            <a:headEnd/>
            <a:tailEnd/>
          </a:ln>
          <a:effectLst/>
        </p:spPr>
      </p:pic>
      <p:sp>
        <p:nvSpPr>
          <p:cNvPr id="19" name="TekstSylinder 18"/>
          <p:cNvSpPr txBox="1"/>
          <p:nvPr/>
        </p:nvSpPr>
        <p:spPr>
          <a:xfrm>
            <a:off x="3723878" y="7073696"/>
            <a:ext cx="1419622" cy="276999"/>
          </a:xfrm>
          <a:prstGeom prst="rect">
            <a:avLst/>
          </a:prstGeom>
          <a:noFill/>
        </p:spPr>
        <p:txBody>
          <a:bodyPr wrap="square" rtlCol="0">
            <a:spAutoFit/>
          </a:bodyPr>
          <a:lstStyle/>
          <a:p>
            <a:pPr algn="ctr"/>
            <a:r>
              <a:rPr lang="en-US" sz="1200" b="1" smtClean="0"/>
              <a:t>CP URAL-375 PBU</a:t>
            </a:r>
            <a:endParaRPr lang="en-US" sz="1200" b="1"/>
          </a:p>
        </p:txBody>
      </p:sp>
      <p:sp>
        <p:nvSpPr>
          <p:cNvPr id="20" name="TekstSylinder 19"/>
          <p:cNvSpPr txBox="1"/>
          <p:nvPr/>
        </p:nvSpPr>
        <p:spPr>
          <a:xfrm>
            <a:off x="0" y="8358807"/>
            <a:ext cx="1131590" cy="461665"/>
          </a:xfrm>
          <a:prstGeom prst="rect">
            <a:avLst/>
          </a:prstGeom>
          <a:noFill/>
        </p:spPr>
        <p:txBody>
          <a:bodyPr wrap="square" rtlCol="0">
            <a:spAutoFit/>
          </a:bodyPr>
          <a:lstStyle/>
          <a:p>
            <a:pPr algn="ctr"/>
            <a:r>
              <a:rPr lang="en-US" sz="1200" b="1" smtClean="0"/>
              <a:t>SA-2 TR Fan Song</a:t>
            </a:r>
            <a:endParaRPr lang="en-US" sz="1200" b="1"/>
          </a:p>
        </p:txBody>
      </p:sp>
      <p:sp>
        <p:nvSpPr>
          <p:cNvPr id="22" name="TekstSylinder 21"/>
          <p:cNvSpPr txBox="1"/>
          <p:nvPr/>
        </p:nvSpPr>
        <p:spPr>
          <a:xfrm>
            <a:off x="2571750" y="8430815"/>
            <a:ext cx="1131590" cy="276999"/>
          </a:xfrm>
          <a:prstGeom prst="rect">
            <a:avLst/>
          </a:prstGeom>
          <a:noFill/>
        </p:spPr>
        <p:txBody>
          <a:bodyPr wrap="square" rtlCol="0">
            <a:spAutoFit/>
          </a:bodyPr>
          <a:lstStyle/>
          <a:p>
            <a:pPr algn="ctr"/>
            <a:r>
              <a:rPr lang="en-US" sz="1200" b="1" smtClean="0"/>
              <a:t>SA-2 LN SM-90</a:t>
            </a:r>
            <a:endParaRPr lang="en-US" sz="1200" b="1"/>
          </a:p>
        </p:txBody>
      </p:sp>
      <p:sp>
        <p:nvSpPr>
          <p:cNvPr id="23" name="Tittel 1"/>
          <p:cNvSpPr txBox="1">
            <a:spLocks/>
          </p:cNvSpPr>
          <p:nvPr/>
        </p:nvSpPr>
        <p:spPr>
          <a:xfrm>
            <a:off x="0" y="971600"/>
            <a:ext cx="5143500" cy="50405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1" u="none" strike="noStrike" kern="1200" cap="none" spc="0" normalizeH="0" baseline="0" smtClean="0">
                <a:ln>
                  <a:noFill/>
                </a:ln>
                <a:solidFill>
                  <a:schemeClr val="tx1"/>
                </a:solidFill>
                <a:effectLst/>
                <a:uLnTx/>
                <a:uFillTx/>
                <a:latin typeface="Arial Black" pitchFamily="34" charset="0"/>
                <a:ea typeface="+mj-ea"/>
                <a:cs typeface="+mj-cs"/>
              </a:rPr>
              <a:t>”GUIDELINE”</a:t>
            </a:r>
            <a:endParaRPr kumimoji="0" lang="en-US" sz="2400" b="0" i="1" u="none" strike="noStrike" kern="1200" cap="none" spc="0" normalizeH="0" baseline="0">
              <a:ln>
                <a:noFill/>
              </a:ln>
              <a:solidFill>
                <a:schemeClr val="tx1"/>
              </a:solidFill>
              <a:effectLst/>
              <a:uLnTx/>
              <a:uFillTx/>
              <a:latin typeface="Arial Black" pitchFamily="34" charset="0"/>
              <a:ea typeface="+mj-ea"/>
              <a:cs typeface="+mj-cs"/>
            </a:endParaRPr>
          </a:p>
        </p:txBody>
      </p:sp>
      <p:sp>
        <p:nvSpPr>
          <p:cNvPr id="24" name="TekstSylinder 23">
            <a:hlinkClick r:id="rId7"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5" name="TekstSylinder 24">
            <a:hlinkClick r:id="rId8"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SA-3 Battalion</a:t>
            </a:r>
            <a:endParaRPr lang="en-US"/>
          </a:p>
        </p:txBody>
      </p:sp>
      <p:sp>
        <p:nvSpPr>
          <p:cNvPr id="9" name="Rektangel 8"/>
          <p:cNvSpPr/>
          <p:nvPr/>
        </p:nvSpPr>
        <p:spPr>
          <a:xfrm>
            <a:off x="1995686" y="233975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SA-3 Battalion</a:t>
            </a:r>
            <a:endParaRPr lang="en-US" sz="1200">
              <a:latin typeface="Arial Black" pitchFamily="34" charset="0"/>
            </a:endParaRPr>
          </a:p>
        </p:txBody>
      </p:sp>
      <p:sp>
        <p:nvSpPr>
          <p:cNvPr id="13" name="TekstSylinder 12"/>
          <p:cNvSpPr txBox="1"/>
          <p:nvPr/>
        </p:nvSpPr>
        <p:spPr>
          <a:xfrm>
            <a:off x="2978532" y="0"/>
            <a:ext cx="2283718" cy="467544"/>
          </a:xfrm>
          <a:prstGeom prst="rect">
            <a:avLst/>
          </a:prstGeom>
          <a:noFill/>
        </p:spPr>
        <p:txBody>
          <a:bodyPr wrap="square" rtlCol="0" anchor="ctr">
            <a:noAutofit/>
          </a:bodyPr>
          <a:lstStyle/>
          <a:p>
            <a:pPr algn="ctr"/>
            <a:r>
              <a:rPr lang="en-US" sz="1400" b="1" smtClean="0">
                <a:solidFill>
                  <a:schemeClr val="bg1">
                    <a:lumMod val="75000"/>
                  </a:schemeClr>
                </a:solidFill>
              </a:rPr>
              <a:t>PART 3: Air Defense Forces</a:t>
            </a:r>
            <a:endParaRPr lang="en-US" sz="1400" b="1">
              <a:solidFill>
                <a:schemeClr val="bg1">
                  <a:lumMod val="75000"/>
                </a:schemeClr>
              </a:solidFill>
            </a:endParaRPr>
          </a:p>
        </p:txBody>
      </p:sp>
      <p:pic>
        <p:nvPicPr>
          <p:cNvPr id="14" name="Picture 7"/>
          <p:cNvPicPr>
            <a:picLocks noChangeAspect="1" noChangeArrowheads="1"/>
          </p:cNvPicPr>
          <p:nvPr/>
        </p:nvPicPr>
        <p:blipFill>
          <a:blip r:embed="rId2" cstate="print"/>
          <a:srcRect t="7778"/>
          <a:stretch>
            <a:fillRect/>
          </a:stretch>
        </p:blipFill>
        <p:spPr bwMode="auto">
          <a:xfrm>
            <a:off x="3777248" y="7666385"/>
            <a:ext cx="1370210" cy="842774"/>
          </a:xfrm>
          <a:prstGeom prst="rect">
            <a:avLst/>
          </a:prstGeom>
          <a:noFill/>
          <a:ln w="9525">
            <a:noFill/>
            <a:miter lim="800000"/>
            <a:headEnd/>
            <a:tailEnd/>
          </a:ln>
        </p:spPr>
      </p:pic>
      <p:sp>
        <p:nvSpPr>
          <p:cNvPr id="15" name="TekstSylinder 14"/>
          <p:cNvSpPr txBox="1"/>
          <p:nvPr/>
        </p:nvSpPr>
        <p:spPr>
          <a:xfrm>
            <a:off x="3795886" y="8471465"/>
            <a:ext cx="1347614" cy="276999"/>
          </a:xfrm>
          <a:prstGeom prst="rect">
            <a:avLst/>
          </a:prstGeom>
          <a:noFill/>
        </p:spPr>
        <p:txBody>
          <a:bodyPr wrap="square" rtlCol="0">
            <a:spAutoFit/>
          </a:bodyPr>
          <a:lstStyle/>
          <a:p>
            <a:pPr algn="ctr"/>
            <a:r>
              <a:rPr lang="en-US" sz="1200" b="1" smtClean="0"/>
              <a:t>Transport GAZ-66</a:t>
            </a:r>
            <a:endParaRPr lang="en-US" sz="1200" b="1"/>
          </a:p>
        </p:txBody>
      </p:sp>
      <p:sp>
        <p:nvSpPr>
          <p:cNvPr id="21" name="Rektangel 20"/>
          <p:cNvSpPr/>
          <p:nvPr/>
        </p:nvSpPr>
        <p:spPr>
          <a:xfrm>
            <a:off x="0" y="4860032"/>
            <a:ext cx="5143500" cy="2123658"/>
          </a:xfrm>
          <a:prstGeom prst="rect">
            <a:avLst/>
          </a:prstGeom>
        </p:spPr>
        <p:txBody>
          <a:bodyPr wrap="square">
            <a:spAutoFit/>
          </a:bodyPr>
          <a:lstStyle/>
          <a:p>
            <a:r>
              <a:rPr lang="en-US" sz="1200" smtClean="0"/>
              <a:t>SA-3 Battalions are static sites that do not move often. SA-3 Battalions are normally part of SA-2 regiments guarding low altitude avenues of approach that may be a threat to the SA-2 site.</a:t>
            </a:r>
          </a:p>
          <a:p>
            <a:endParaRPr lang="en-US" sz="1200" smtClean="0"/>
          </a:p>
          <a:p>
            <a:r>
              <a:rPr lang="en-US" sz="1200" b="1" u="sng" smtClean="0"/>
              <a:t>A SA-3 Battalion consist of:</a:t>
            </a:r>
          </a:p>
          <a:p>
            <a:pPr>
              <a:buFontTx/>
              <a:buChar char="-"/>
            </a:pPr>
            <a:r>
              <a:rPr lang="en-US" sz="1200" smtClean="0"/>
              <a:t>1x SR ”</a:t>
            </a:r>
            <a:r>
              <a:rPr lang="en-US" sz="1200" b="1" smtClean="0"/>
              <a:t>Flat Face” </a:t>
            </a:r>
            <a:r>
              <a:rPr lang="en-US" sz="1200" smtClean="0"/>
              <a:t>(Search Radar)</a:t>
            </a:r>
          </a:p>
          <a:p>
            <a:pPr>
              <a:buFontTx/>
              <a:buChar char="-"/>
            </a:pPr>
            <a:r>
              <a:rPr lang="en-US" sz="1200" smtClean="0"/>
              <a:t>1x S-125 TR ”</a:t>
            </a:r>
            <a:r>
              <a:rPr lang="en-US" sz="1200" b="1" smtClean="0"/>
              <a:t>Low Blow” </a:t>
            </a:r>
            <a:r>
              <a:rPr lang="en-US" sz="1200" smtClean="0"/>
              <a:t>(Tracking Radar)</a:t>
            </a:r>
          </a:p>
          <a:p>
            <a:pPr>
              <a:buFontTx/>
              <a:buChar char="-"/>
            </a:pPr>
            <a:r>
              <a:rPr lang="en-US" sz="1200" smtClean="0"/>
              <a:t>4x S-125 LN  (Launchers)</a:t>
            </a:r>
          </a:p>
          <a:p>
            <a:pPr>
              <a:buFontTx/>
              <a:buChar char="-"/>
            </a:pPr>
            <a:r>
              <a:rPr lang="en-US" sz="1200" smtClean="0"/>
              <a:t>1x CP URAL-375 PBU (Command and Control &amp; Communication node)</a:t>
            </a:r>
          </a:p>
          <a:p>
            <a:pPr>
              <a:buFontTx/>
              <a:buChar char="-"/>
            </a:pPr>
            <a:r>
              <a:rPr lang="en-US" sz="1200" smtClean="0"/>
              <a:t>2x Transport GAZ-66 (Resupply)</a:t>
            </a:r>
          </a:p>
          <a:p>
            <a:endParaRPr lang="en-US" sz="1200" smtClean="0"/>
          </a:p>
        </p:txBody>
      </p:sp>
      <p:pic>
        <p:nvPicPr>
          <p:cNvPr id="2050" name="Picture 2"/>
          <p:cNvPicPr>
            <a:picLocks noChangeAspect="1" noChangeArrowheads="1"/>
          </p:cNvPicPr>
          <p:nvPr/>
        </p:nvPicPr>
        <p:blipFill>
          <a:blip r:embed="rId3" cstate="print"/>
          <a:srcRect/>
          <a:stretch>
            <a:fillRect/>
          </a:stretch>
        </p:blipFill>
        <p:spPr bwMode="auto">
          <a:xfrm>
            <a:off x="0" y="7666385"/>
            <a:ext cx="1174155" cy="845865"/>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a:stretch>
            <a:fillRect/>
          </a:stretch>
        </p:blipFill>
        <p:spPr bwMode="auto">
          <a:xfrm>
            <a:off x="1224136" y="7666385"/>
            <a:ext cx="1117686" cy="845341"/>
          </a:xfrm>
          <a:prstGeom prst="rect">
            <a:avLst/>
          </a:prstGeom>
          <a:noFill/>
          <a:ln w="9525">
            <a:noFill/>
            <a:miter lim="800000"/>
            <a:headEnd/>
            <a:tailEnd/>
          </a:ln>
        </p:spPr>
      </p:pic>
      <p:pic>
        <p:nvPicPr>
          <p:cNvPr id="2052" name="Picture 4"/>
          <p:cNvPicPr>
            <a:picLocks noChangeAspect="1" noChangeArrowheads="1"/>
          </p:cNvPicPr>
          <p:nvPr/>
        </p:nvPicPr>
        <p:blipFill>
          <a:blip r:embed="rId5" cstate="print"/>
          <a:srcRect/>
          <a:stretch>
            <a:fillRect/>
          </a:stretch>
        </p:blipFill>
        <p:spPr bwMode="auto">
          <a:xfrm>
            <a:off x="2388094" y="7666385"/>
            <a:ext cx="1326440" cy="841009"/>
          </a:xfrm>
          <a:prstGeom prst="rect">
            <a:avLst/>
          </a:prstGeom>
          <a:noFill/>
          <a:ln w="9525">
            <a:noFill/>
            <a:miter lim="800000"/>
            <a:headEnd/>
            <a:tailEnd/>
          </a:ln>
        </p:spPr>
      </p:pic>
      <p:sp>
        <p:nvSpPr>
          <p:cNvPr id="19" name="TekstSylinder 18"/>
          <p:cNvSpPr txBox="1"/>
          <p:nvPr/>
        </p:nvSpPr>
        <p:spPr>
          <a:xfrm>
            <a:off x="72008" y="8458473"/>
            <a:ext cx="1131590" cy="276999"/>
          </a:xfrm>
          <a:prstGeom prst="rect">
            <a:avLst/>
          </a:prstGeom>
          <a:noFill/>
        </p:spPr>
        <p:txBody>
          <a:bodyPr wrap="square" rtlCol="0">
            <a:spAutoFit/>
          </a:bodyPr>
          <a:lstStyle/>
          <a:p>
            <a:pPr algn="ctr"/>
            <a:r>
              <a:rPr lang="en-US" sz="1200" b="1" smtClean="0"/>
              <a:t>SR Flat Face</a:t>
            </a:r>
            <a:endParaRPr lang="en-US" sz="1200" b="1"/>
          </a:p>
        </p:txBody>
      </p:sp>
      <p:sp>
        <p:nvSpPr>
          <p:cNvPr id="20" name="TekstSylinder 19"/>
          <p:cNvSpPr txBox="1"/>
          <p:nvPr/>
        </p:nvSpPr>
        <p:spPr>
          <a:xfrm>
            <a:off x="1224136" y="8458473"/>
            <a:ext cx="1131590" cy="461665"/>
          </a:xfrm>
          <a:prstGeom prst="rect">
            <a:avLst/>
          </a:prstGeom>
          <a:noFill/>
        </p:spPr>
        <p:txBody>
          <a:bodyPr wrap="square" rtlCol="0">
            <a:spAutoFit/>
          </a:bodyPr>
          <a:lstStyle/>
          <a:p>
            <a:pPr algn="ctr"/>
            <a:r>
              <a:rPr lang="en-US" sz="1200" b="1" smtClean="0"/>
              <a:t>S-125 Low Blow</a:t>
            </a:r>
            <a:endParaRPr lang="en-US" sz="1200" b="1"/>
          </a:p>
        </p:txBody>
      </p:sp>
      <p:sp>
        <p:nvSpPr>
          <p:cNvPr id="22" name="TekstSylinder 21"/>
          <p:cNvSpPr txBox="1"/>
          <p:nvPr/>
        </p:nvSpPr>
        <p:spPr>
          <a:xfrm>
            <a:off x="2532109" y="8459241"/>
            <a:ext cx="1131590" cy="276999"/>
          </a:xfrm>
          <a:prstGeom prst="rect">
            <a:avLst/>
          </a:prstGeom>
          <a:noFill/>
        </p:spPr>
        <p:txBody>
          <a:bodyPr wrap="square" rtlCol="0">
            <a:spAutoFit/>
          </a:bodyPr>
          <a:lstStyle/>
          <a:p>
            <a:pPr algn="ctr"/>
            <a:r>
              <a:rPr lang="en-US" sz="1200" b="1" smtClean="0"/>
              <a:t>S-125 LN 5P73</a:t>
            </a:r>
            <a:endParaRPr lang="en-US" sz="1200" b="1"/>
          </a:p>
        </p:txBody>
      </p:sp>
      <p:pic>
        <p:nvPicPr>
          <p:cNvPr id="23" name="Picture 5"/>
          <p:cNvPicPr>
            <a:picLocks noChangeAspect="1" noChangeArrowheads="1"/>
          </p:cNvPicPr>
          <p:nvPr/>
        </p:nvPicPr>
        <p:blipFill>
          <a:blip r:embed="rId6" cstate="print"/>
          <a:srcRect/>
          <a:stretch>
            <a:fillRect/>
          </a:stretch>
        </p:blipFill>
        <p:spPr bwMode="auto">
          <a:xfrm>
            <a:off x="3943688" y="6585578"/>
            <a:ext cx="1142275" cy="799505"/>
          </a:xfrm>
          <a:prstGeom prst="rect">
            <a:avLst/>
          </a:prstGeom>
          <a:noFill/>
          <a:ln w="12700">
            <a:noFill/>
            <a:miter lim="800000"/>
            <a:headEnd/>
            <a:tailEnd/>
          </a:ln>
          <a:effectLst/>
        </p:spPr>
      </p:pic>
      <p:sp>
        <p:nvSpPr>
          <p:cNvPr id="24" name="TekstSylinder 23"/>
          <p:cNvSpPr txBox="1"/>
          <p:nvPr/>
        </p:nvSpPr>
        <p:spPr>
          <a:xfrm>
            <a:off x="3816424" y="7317378"/>
            <a:ext cx="1419622" cy="276999"/>
          </a:xfrm>
          <a:prstGeom prst="rect">
            <a:avLst/>
          </a:prstGeom>
          <a:noFill/>
        </p:spPr>
        <p:txBody>
          <a:bodyPr wrap="square" rtlCol="0">
            <a:spAutoFit/>
          </a:bodyPr>
          <a:lstStyle/>
          <a:p>
            <a:pPr algn="ctr"/>
            <a:r>
              <a:rPr lang="en-US" sz="1200" b="1" smtClean="0"/>
              <a:t>CP URAL-375 PBU</a:t>
            </a:r>
            <a:endParaRPr lang="en-US" sz="1200" b="1"/>
          </a:p>
        </p:txBody>
      </p:sp>
      <p:sp>
        <p:nvSpPr>
          <p:cNvPr id="18" name="Tittel 1"/>
          <p:cNvSpPr txBox="1">
            <a:spLocks/>
          </p:cNvSpPr>
          <p:nvPr/>
        </p:nvSpPr>
        <p:spPr>
          <a:xfrm>
            <a:off x="0" y="971600"/>
            <a:ext cx="5143500" cy="50405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1" u="none" strike="noStrike" kern="1200" cap="none" spc="0" normalizeH="0" baseline="0" smtClean="0">
                <a:ln>
                  <a:noFill/>
                </a:ln>
                <a:solidFill>
                  <a:schemeClr val="tx1"/>
                </a:solidFill>
                <a:effectLst/>
                <a:uLnTx/>
                <a:uFillTx/>
                <a:latin typeface="Arial Black" pitchFamily="34" charset="0"/>
                <a:ea typeface="+mj-ea"/>
                <a:cs typeface="+mj-cs"/>
              </a:rPr>
              <a:t>”GOA”</a:t>
            </a:r>
            <a:endParaRPr kumimoji="0" lang="en-US" sz="2400" b="0" i="1" u="none" strike="noStrike" kern="1200" cap="none" spc="0" normalizeH="0" baseline="0">
              <a:ln>
                <a:noFill/>
              </a:ln>
              <a:solidFill>
                <a:schemeClr val="tx1"/>
              </a:solidFill>
              <a:effectLst/>
              <a:uLnTx/>
              <a:uFillTx/>
              <a:latin typeface="Arial Black" pitchFamily="34" charset="0"/>
              <a:ea typeface="+mj-ea"/>
              <a:cs typeface="+mj-cs"/>
            </a:endParaRPr>
          </a:p>
        </p:txBody>
      </p:sp>
      <p:sp>
        <p:nvSpPr>
          <p:cNvPr id="25" name="TekstSylinder 24">
            <a:hlinkClick r:id="rId7"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6" name="TekstSylinder 25">
            <a:hlinkClick r:id="rId8"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SA-5 Battalion</a:t>
            </a:r>
            <a:endParaRPr lang="en-US"/>
          </a:p>
        </p:txBody>
      </p:sp>
      <p:sp>
        <p:nvSpPr>
          <p:cNvPr id="9" name="Rektangel 8"/>
          <p:cNvSpPr/>
          <p:nvPr/>
        </p:nvSpPr>
        <p:spPr>
          <a:xfrm>
            <a:off x="1995686" y="233975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SA-5 Battalion</a:t>
            </a:r>
            <a:endParaRPr lang="en-US" sz="1200">
              <a:latin typeface="Arial Black" pitchFamily="34" charset="0"/>
            </a:endParaRPr>
          </a:p>
        </p:txBody>
      </p:sp>
      <p:sp>
        <p:nvSpPr>
          <p:cNvPr id="13" name="TekstSylinder 12"/>
          <p:cNvSpPr txBox="1"/>
          <p:nvPr/>
        </p:nvSpPr>
        <p:spPr>
          <a:xfrm>
            <a:off x="2978532" y="0"/>
            <a:ext cx="2283718" cy="467544"/>
          </a:xfrm>
          <a:prstGeom prst="rect">
            <a:avLst/>
          </a:prstGeom>
          <a:noFill/>
        </p:spPr>
        <p:txBody>
          <a:bodyPr wrap="square" rtlCol="0" anchor="ctr">
            <a:noAutofit/>
          </a:bodyPr>
          <a:lstStyle/>
          <a:p>
            <a:pPr algn="ctr"/>
            <a:r>
              <a:rPr lang="en-US" sz="1400" b="1" smtClean="0">
                <a:solidFill>
                  <a:schemeClr val="bg1">
                    <a:lumMod val="75000"/>
                  </a:schemeClr>
                </a:solidFill>
              </a:rPr>
              <a:t>PART 3: Air Defense Forces</a:t>
            </a:r>
            <a:endParaRPr lang="en-US" sz="1400" b="1">
              <a:solidFill>
                <a:schemeClr val="bg1">
                  <a:lumMod val="75000"/>
                </a:schemeClr>
              </a:solidFill>
            </a:endParaRPr>
          </a:p>
        </p:txBody>
      </p:sp>
      <p:pic>
        <p:nvPicPr>
          <p:cNvPr id="14" name="Picture 7"/>
          <p:cNvPicPr>
            <a:picLocks noChangeAspect="1" noChangeArrowheads="1"/>
          </p:cNvPicPr>
          <p:nvPr/>
        </p:nvPicPr>
        <p:blipFill>
          <a:blip r:embed="rId2" cstate="print"/>
          <a:srcRect t="7778"/>
          <a:stretch>
            <a:fillRect/>
          </a:stretch>
        </p:blipFill>
        <p:spPr bwMode="auto">
          <a:xfrm>
            <a:off x="3858147" y="7638727"/>
            <a:ext cx="1285353" cy="790581"/>
          </a:xfrm>
          <a:prstGeom prst="rect">
            <a:avLst/>
          </a:prstGeom>
          <a:noFill/>
          <a:ln w="9525">
            <a:noFill/>
            <a:miter lim="800000"/>
            <a:headEnd/>
            <a:tailEnd/>
          </a:ln>
        </p:spPr>
      </p:pic>
      <p:sp>
        <p:nvSpPr>
          <p:cNvPr id="15" name="TekstSylinder 14"/>
          <p:cNvSpPr txBox="1"/>
          <p:nvPr/>
        </p:nvSpPr>
        <p:spPr>
          <a:xfrm>
            <a:off x="3795886" y="8443807"/>
            <a:ext cx="1347614" cy="276999"/>
          </a:xfrm>
          <a:prstGeom prst="rect">
            <a:avLst/>
          </a:prstGeom>
          <a:noFill/>
        </p:spPr>
        <p:txBody>
          <a:bodyPr wrap="square" rtlCol="0">
            <a:spAutoFit/>
          </a:bodyPr>
          <a:lstStyle/>
          <a:p>
            <a:pPr algn="ctr"/>
            <a:r>
              <a:rPr lang="en-US" sz="1200" b="1" smtClean="0"/>
              <a:t>Transport GAZ-66</a:t>
            </a:r>
            <a:endParaRPr lang="en-US" sz="1200" b="1"/>
          </a:p>
        </p:txBody>
      </p:sp>
      <p:sp>
        <p:nvSpPr>
          <p:cNvPr id="21" name="Rektangel 20"/>
          <p:cNvSpPr/>
          <p:nvPr/>
        </p:nvSpPr>
        <p:spPr>
          <a:xfrm>
            <a:off x="0" y="4283968"/>
            <a:ext cx="5143500" cy="2123658"/>
          </a:xfrm>
          <a:prstGeom prst="rect">
            <a:avLst/>
          </a:prstGeom>
        </p:spPr>
        <p:txBody>
          <a:bodyPr wrap="square">
            <a:spAutoFit/>
          </a:bodyPr>
          <a:lstStyle/>
          <a:p>
            <a:r>
              <a:rPr lang="en-US" sz="1200" dirty="0" smtClean="0"/>
              <a:t>SA-5 Battalions are static sites that do not move often.  SA-5 have a very long range and are the key element in a SA-5 regiment. SA-5 Battalions normally protect high value targets and are a area Defense SAM.</a:t>
            </a:r>
          </a:p>
          <a:p>
            <a:endParaRPr lang="en-US" sz="1200" dirty="0" smtClean="0"/>
          </a:p>
          <a:p>
            <a:r>
              <a:rPr lang="en-US" sz="1200" b="1" u="sng" dirty="0" smtClean="0"/>
              <a:t>A SA-5 Battalion consist of:</a:t>
            </a:r>
          </a:p>
          <a:p>
            <a:pPr>
              <a:buFontTx/>
              <a:buChar char="-"/>
            </a:pPr>
            <a:r>
              <a:rPr lang="en-US" sz="1200" dirty="0" smtClean="0"/>
              <a:t>1x SA-5 SR </a:t>
            </a:r>
            <a:r>
              <a:rPr lang="en-US" sz="1200" b="1" dirty="0" smtClean="0"/>
              <a:t>”Tin Shield” </a:t>
            </a:r>
            <a:r>
              <a:rPr lang="en-US" sz="1200" dirty="0" smtClean="0"/>
              <a:t>(Search Radar)</a:t>
            </a:r>
          </a:p>
          <a:p>
            <a:pPr>
              <a:buFontTx/>
              <a:buChar char="-"/>
            </a:pPr>
            <a:r>
              <a:rPr lang="en-US" sz="1200" dirty="0" smtClean="0"/>
              <a:t>1x SA-5 TR </a:t>
            </a:r>
            <a:r>
              <a:rPr lang="en-US" sz="1200" b="1" dirty="0" smtClean="0"/>
              <a:t>”</a:t>
            </a:r>
            <a:r>
              <a:rPr lang="en-US" sz="1200" b="1" dirty="0" err="1" smtClean="0"/>
              <a:t>Squaire</a:t>
            </a:r>
            <a:r>
              <a:rPr lang="en-US" sz="1200" b="1" dirty="0" smtClean="0"/>
              <a:t> Pair”</a:t>
            </a:r>
            <a:r>
              <a:rPr lang="en-US" sz="1200" dirty="0" smtClean="0"/>
              <a:t> (Tracking Radar)</a:t>
            </a:r>
          </a:p>
          <a:p>
            <a:pPr>
              <a:buFontTx/>
              <a:buChar char="-"/>
            </a:pPr>
            <a:r>
              <a:rPr lang="en-US" sz="1200" dirty="0" smtClean="0"/>
              <a:t>6x SA-5 Launcher </a:t>
            </a:r>
          </a:p>
          <a:p>
            <a:pPr>
              <a:buFontTx/>
              <a:buChar char="-"/>
            </a:pPr>
            <a:r>
              <a:rPr lang="en-US" sz="1200" dirty="0" smtClean="0"/>
              <a:t>1x CP URAL-375 PBU (Command and control and communication node)</a:t>
            </a:r>
          </a:p>
          <a:p>
            <a:pPr>
              <a:buFontTx/>
              <a:buChar char="-"/>
            </a:pPr>
            <a:r>
              <a:rPr lang="en-US" sz="1200" dirty="0" smtClean="0"/>
              <a:t>3x Transport GAZ-66 (Resupply)</a:t>
            </a:r>
          </a:p>
          <a:p>
            <a:endParaRPr lang="en-US" sz="1200" dirty="0" smtClean="0"/>
          </a:p>
        </p:txBody>
      </p:sp>
      <p:sp>
        <p:nvSpPr>
          <p:cNvPr id="17" name="TekstSylinder 16"/>
          <p:cNvSpPr txBox="1"/>
          <p:nvPr/>
        </p:nvSpPr>
        <p:spPr>
          <a:xfrm>
            <a:off x="1275606" y="8358807"/>
            <a:ext cx="1131590" cy="461665"/>
          </a:xfrm>
          <a:prstGeom prst="rect">
            <a:avLst/>
          </a:prstGeom>
          <a:noFill/>
        </p:spPr>
        <p:txBody>
          <a:bodyPr wrap="square" rtlCol="0">
            <a:spAutoFit/>
          </a:bodyPr>
          <a:lstStyle/>
          <a:p>
            <a:pPr algn="ctr"/>
            <a:r>
              <a:rPr lang="en-US" sz="1200" b="1" smtClean="0"/>
              <a:t>SA-5 TR Square Pair</a:t>
            </a:r>
            <a:endParaRPr lang="en-US" sz="1200" b="1"/>
          </a:p>
        </p:txBody>
      </p:sp>
      <p:pic>
        <p:nvPicPr>
          <p:cNvPr id="18" name="Picture 5"/>
          <p:cNvPicPr>
            <a:picLocks noChangeAspect="1" noChangeArrowheads="1"/>
          </p:cNvPicPr>
          <p:nvPr/>
        </p:nvPicPr>
        <p:blipFill>
          <a:blip r:embed="rId3" cstate="print"/>
          <a:srcRect/>
          <a:stretch>
            <a:fillRect/>
          </a:stretch>
        </p:blipFill>
        <p:spPr bwMode="auto">
          <a:xfrm>
            <a:off x="3851142" y="6341896"/>
            <a:ext cx="1142275" cy="799505"/>
          </a:xfrm>
          <a:prstGeom prst="rect">
            <a:avLst/>
          </a:prstGeom>
          <a:noFill/>
          <a:ln w="12700">
            <a:noFill/>
            <a:miter lim="800000"/>
            <a:headEnd/>
            <a:tailEnd/>
          </a:ln>
          <a:effectLst/>
        </p:spPr>
      </p:pic>
      <p:sp>
        <p:nvSpPr>
          <p:cNvPr id="19" name="TekstSylinder 18"/>
          <p:cNvSpPr txBox="1"/>
          <p:nvPr/>
        </p:nvSpPr>
        <p:spPr>
          <a:xfrm>
            <a:off x="3723878" y="7073696"/>
            <a:ext cx="1419622" cy="276999"/>
          </a:xfrm>
          <a:prstGeom prst="rect">
            <a:avLst/>
          </a:prstGeom>
          <a:noFill/>
        </p:spPr>
        <p:txBody>
          <a:bodyPr wrap="square" rtlCol="0">
            <a:spAutoFit/>
          </a:bodyPr>
          <a:lstStyle/>
          <a:p>
            <a:pPr algn="ctr"/>
            <a:r>
              <a:rPr lang="en-US" sz="1200" b="1" smtClean="0"/>
              <a:t>CP URAL-375 PBU</a:t>
            </a:r>
            <a:endParaRPr lang="en-US" sz="1200" b="1"/>
          </a:p>
        </p:txBody>
      </p:sp>
      <p:sp>
        <p:nvSpPr>
          <p:cNvPr id="20" name="TekstSylinder 19"/>
          <p:cNvSpPr txBox="1"/>
          <p:nvPr/>
        </p:nvSpPr>
        <p:spPr>
          <a:xfrm>
            <a:off x="0" y="8358807"/>
            <a:ext cx="1131590" cy="461665"/>
          </a:xfrm>
          <a:prstGeom prst="rect">
            <a:avLst/>
          </a:prstGeom>
          <a:noFill/>
        </p:spPr>
        <p:txBody>
          <a:bodyPr wrap="square" rtlCol="0">
            <a:spAutoFit/>
          </a:bodyPr>
          <a:lstStyle/>
          <a:p>
            <a:pPr algn="ctr"/>
            <a:r>
              <a:rPr lang="en-US" sz="1200" b="1" smtClean="0"/>
              <a:t>SA-5 SR        Tin Shield</a:t>
            </a:r>
            <a:endParaRPr lang="en-US" sz="1200" b="1"/>
          </a:p>
        </p:txBody>
      </p:sp>
      <p:sp>
        <p:nvSpPr>
          <p:cNvPr id="22" name="TekstSylinder 21"/>
          <p:cNvSpPr txBox="1"/>
          <p:nvPr/>
        </p:nvSpPr>
        <p:spPr>
          <a:xfrm>
            <a:off x="2571750" y="8430815"/>
            <a:ext cx="1131590" cy="276999"/>
          </a:xfrm>
          <a:prstGeom prst="rect">
            <a:avLst/>
          </a:prstGeom>
          <a:noFill/>
        </p:spPr>
        <p:txBody>
          <a:bodyPr wrap="square" rtlCol="0">
            <a:spAutoFit/>
          </a:bodyPr>
          <a:lstStyle/>
          <a:p>
            <a:pPr algn="ctr"/>
            <a:r>
              <a:rPr lang="en-US" sz="1200" b="1" smtClean="0"/>
              <a:t>SA-5 LN</a:t>
            </a:r>
            <a:endParaRPr lang="en-US" sz="1200" b="1"/>
          </a:p>
        </p:txBody>
      </p:sp>
      <p:pic>
        <p:nvPicPr>
          <p:cNvPr id="1026" name="Picture 2"/>
          <p:cNvPicPr>
            <a:picLocks noChangeAspect="1" noChangeArrowheads="1"/>
          </p:cNvPicPr>
          <p:nvPr/>
        </p:nvPicPr>
        <p:blipFill>
          <a:blip r:embed="rId4" cstate="print"/>
          <a:srcRect/>
          <a:stretch>
            <a:fillRect/>
          </a:stretch>
        </p:blipFill>
        <p:spPr bwMode="auto">
          <a:xfrm>
            <a:off x="0" y="7452320"/>
            <a:ext cx="884634" cy="938657"/>
          </a:xfrm>
          <a:prstGeom prst="rect">
            <a:avLst/>
          </a:prstGeom>
          <a:noFill/>
          <a:ln w="9525">
            <a:noFill/>
            <a:miter lim="800000"/>
            <a:headEnd/>
            <a:tailEnd/>
          </a:ln>
        </p:spPr>
      </p:pic>
      <p:pic>
        <p:nvPicPr>
          <p:cNvPr id="1027" name="Picture 3"/>
          <p:cNvPicPr>
            <a:picLocks noChangeAspect="1" noChangeArrowheads="1"/>
          </p:cNvPicPr>
          <p:nvPr/>
        </p:nvPicPr>
        <p:blipFill>
          <a:blip r:embed="rId5" cstate="print"/>
          <a:srcRect/>
          <a:stretch>
            <a:fillRect/>
          </a:stretch>
        </p:blipFill>
        <p:spPr bwMode="auto">
          <a:xfrm>
            <a:off x="1203598" y="7452320"/>
            <a:ext cx="994247" cy="934624"/>
          </a:xfrm>
          <a:prstGeom prst="rect">
            <a:avLst/>
          </a:prstGeom>
          <a:noFill/>
          <a:ln w="9525">
            <a:noFill/>
            <a:miter lim="800000"/>
            <a:headEnd/>
            <a:tailEnd/>
          </a:ln>
        </p:spPr>
      </p:pic>
      <p:pic>
        <p:nvPicPr>
          <p:cNvPr id="1028" name="Picture 4"/>
          <p:cNvPicPr>
            <a:picLocks noChangeAspect="1" noChangeArrowheads="1"/>
          </p:cNvPicPr>
          <p:nvPr/>
        </p:nvPicPr>
        <p:blipFill>
          <a:blip r:embed="rId6" cstate="print"/>
          <a:srcRect/>
          <a:stretch>
            <a:fillRect/>
          </a:stretch>
        </p:blipFill>
        <p:spPr bwMode="auto">
          <a:xfrm>
            <a:off x="2499742" y="7482618"/>
            <a:ext cx="1224136" cy="985280"/>
          </a:xfrm>
          <a:prstGeom prst="rect">
            <a:avLst/>
          </a:prstGeom>
          <a:noFill/>
          <a:ln w="9525">
            <a:noFill/>
            <a:miter lim="800000"/>
            <a:headEnd/>
            <a:tailEnd/>
          </a:ln>
        </p:spPr>
      </p:pic>
      <p:sp>
        <p:nvSpPr>
          <p:cNvPr id="23" name="Tittel 1"/>
          <p:cNvSpPr txBox="1">
            <a:spLocks/>
          </p:cNvSpPr>
          <p:nvPr/>
        </p:nvSpPr>
        <p:spPr>
          <a:xfrm>
            <a:off x="0" y="971600"/>
            <a:ext cx="5143500" cy="50405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1" u="none" strike="noStrike" kern="1200" cap="none" spc="0" normalizeH="0" baseline="0" smtClean="0">
                <a:ln>
                  <a:noFill/>
                </a:ln>
                <a:solidFill>
                  <a:schemeClr val="tx1"/>
                </a:solidFill>
                <a:effectLst/>
                <a:uLnTx/>
                <a:uFillTx/>
                <a:latin typeface="Arial Black" pitchFamily="34" charset="0"/>
                <a:ea typeface="+mj-ea"/>
                <a:cs typeface="+mj-cs"/>
              </a:rPr>
              <a:t>”GAMMON”</a:t>
            </a:r>
            <a:endParaRPr kumimoji="0" lang="en-US" sz="2400" b="0" i="1" u="none" strike="noStrike" kern="1200" cap="none" spc="0" normalizeH="0" baseline="0">
              <a:ln>
                <a:noFill/>
              </a:ln>
              <a:solidFill>
                <a:schemeClr val="tx1"/>
              </a:solidFill>
              <a:effectLst/>
              <a:uLnTx/>
              <a:uFillTx/>
              <a:latin typeface="Arial Black" pitchFamily="34" charset="0"/>
              <a:ea typeface="+mj-ea"/>
              <a:cs typeface="+mj-cs"/>
            </a:endParaRPr>
          </a:p>
        </p:txBody>
      </p:sp>
      <p:sp>
        <p:nvSpPr>
          <p:cNvPr id="24" name="TekstSylinder 23">
            <a:hlinkClick r:id="rId7"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5" name="TekstSylinder 24">
            <a:hlinkClick r:id="rId8"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0" y="467544"/>
            <a:ext cx="5143500" cy="576064"/>
          </a:xfrm>
        </p:spPr>
        <p:txBody>
          <a:bodyPr/>
          <a:lstStyle/>
          <a:p>
            <a:r>
              <a:rPr lang="en-US" smtClean="0"/>
              <a:t>Explanation #2</a:t>
            </a:r>
            <a:endParaRPr lang="en-US"/>
          </a:p>
        </p:txBody>
      </p:sp>
      <p:sp>
        <p:nvSpPr>
          <p:cNvPr id="3" name="TekstSylinder 2"/>
          <p:cNvSpPr txBox="1"/>
          <p:nvPr/>
        </p:nvSpPr>
        <p:spPr>
          <a:xfrm>
            <a:off x="142858" y="1979712"/>
            <a:ext cx="4857784" cy="5447645"/>
          </a:xfrm>
          <a:prstGeom prst="rect">
            <a:avLst/>
          </a:prstGeom>
          <a:noFill/>
        </p:spPr>
        <p:txBody>
          <a:bodyPr wrap="square" rtlCol="0">
            <a:spAutoFit/>
          </a:bodyPr>
          <a:lstStyle/>
          <a:p>
            <a:r>
              <a:rPr lang="en-US" sz="1200" b="1" u="sng" smtClean="0"/>
              <a:t>Ground Forces</a:t>
            </a:r>
          </a:p>
          <a:p>
            <a:r>
              <a:rPr lang="en-US" sz="1200" smtClean="0"/>
              <a:t>Ground forces are the military combat forces. This includes air defense forces assigned to the ground forces. </a:t>
            </a:r>
          </a:p>
          <a:p>
            <a:r>
              <a:rPr lang="en-US" sz="1200" smtClean="0"/>
              <a:t>The main fighting force (the force that engages in battle to defeat the enemys ground forces) are called maneuver forces. Maneuver  forces are divided into:</a:t>
            </a:r>
          </a:p>
          <a:p>
            <a:pPr>
              <a:buFontTx/>
              <a:buChar char="-"/>
            </a:pPr>
            <a:r>
              <a:rPr lang="en-US" sz="1200" b="1" smtClean="0"/>
              <a:t>Motorized: </a:t>
            </a:r>
            <a:r>
              <a:rPr lang="en-US" sz="1200" smtClean="0"/>
              <a:t>Wheeled Infantry (APC)</a:t>
            </a:r>
          </a:p>
          <a:p>
            <a:pPr>
              <a:buFontTx/>
              <a:buChar char="-"/>
            </a:pPr>
            <a:r>
              <a:rPr lang="en-US" sz="1200" b="1" smtClean="0"/>
              <a:t>Mechanized: </a:t>
            </a:r>
            <a:r>
              <a:rPr lang="en-US" sz="1200" smtClean="0"/>
              <a:t>Tracked Infantry Fighting Vehicles (IFV)</a:t>
            </a:r>
          </a:p>
          <a:p>
            <a:pPr>
              <a:buFontTx/>
              <a:buChar char="-"/>
            </a:pPr>
            <a:r>
              <a:rPr lang="en-US" sz="1200" b="1" smtClean="0"/>
              <a:t>Armor: </a:t>
            </a:r>
            <a:r>
              <a:rPr lang="en-US" sz="1200" smtClean="0"/>
              <a:t>Main Battle Tanks (MBT)</a:t>
            </a:r>
          </a:p>
          <a:p>
            <a:endParaRPr lang="en-US" sz="1200" smtClean="0"/>
          </a:p>
          <a:p>
            <a:r>
              <a:rPr lang="en-US" sz="1200" smtClean="0"/>
              <a:t>The maneuver forces are supported by :</a:t>
            </a:r>
          </a:p>
          <a:p>
            <a:r>
              <a:rPr lang="en-US" sz="1200" smtClean="0"/>
              <a:t>- </a:t>
            </a:r>
            <a:r>
              <a:rPr lang="en-US" sz="1200" b="1" smtClean="0"/>
              <a:t>Combat Support (CS) forces: </a:t>
            </a:r>
            <a:r>
              <a:rPr lang="en-US" sz="1200" smtClean="0"/>
              <a:t>Artillery, Air Defenses, Recon</a:t>
            </a:r>
          </a:p>
          <a:p>
            <a:pPr>
              <a:buFontTx/>
              <a:buChar char="-"/>
            </a:pPr>
            <a:r>
              <a:rPr lang="en-US" sz="1200" b="1" smtClean="0"/>
              <a:t>Combat Service and Support (CSS) forces: </a:t>
            </a:r>
            <a:r>
              <a:rPr lang="en-US" sz="1200" smtClean="0"/>
              <a:t>Logistics</a:t>
            </a:r>
          </a:p>
          <a:p>
            <a:endParaRPr lang="en-US" sz="1200" smtClean="0"/>
          </a:p>
          <a:p>
            <a:endParaRPr lang="en-US" sz="1200" smtClean="0"/>
          </a:p>
          <a:p>
            <a:r>
              <a:rPr lang="en-US" sz="1200" b="1" u="sng" smtClean="0"/>
              <a:t>Air Defense Forces</a:t>
            </a:r>
          </a:p>
          <a:p>
            <a:r>
              <a:rPr lang="en-US" sz="1200" smtClean="0"/>
              <a:t>Air Defense forces are Air Defenses controlled by the Air Force.</a:t>
            </a:r>
          </a:p>
          <a:p>
            <a:endParaRPr lang="en-US" sz="1200" smtClean="0"/>
          </a:p>
          <a:p>
            <a:r>
              <a:rPr lang="en-US" sz="1200" smtClean="0"/>
              <a:t>Air Defense Forces are divided in two parts:</a:t>
            </a:r>
          </a:p>
          <a:p>
            <a:r>
              <a:rPr lang="en-US" sz="1200" b="1" smtClean="0"/>
              <a:t>- Air Defense Force </a:t>
            </a:r>
            <a:r>
              <a:rPr lang="en-US" sz="1200" b="1" i="1" smtClean="0"/>
              <a:t>(ADF</a:t>
            </a:r>
            <a:r>
              <a:rPr lang="en-US" sz="1200" smtClean="0"/>
              <a:t>): Protecting areas, important targets, controlled by Air Force. These forces are a combination of static sites and mobile sites, all of them are connected in a Integrated Air Defense System (IADS)</a:t>
            </a:r>
          </a:p>
          <a:p>
            <a:pPr>
              <a:buFontTx/>
              <a:buChar char="-"/>
            </a:pPr>
            <a:r>
              <a:rPr lang="en-US" sz="1200" b="1" smtClean="0"/>
              <a:t>Air Defense </a:t>
            </a:r>
            <a:r>
              <a:rPr lang="en-US" sz="1200" b="1" i="1" smtClean="0"/>
              <a:t>(AD):  </a:t>
            </a:r>
            <a:r>
              <a:rPr lang="en-US" sz="1200" smtClean="0"/>
              <a:t>Protecting maneuver forces, fielded forces, controlled by Army once deployed into the field. These forces are highly maneuverable, but rarely connected to the enemey’s IADS.</a:t>
            </a:r>
          </a:p>
          <a:p>
            <a:pPr>
              <a:buFontTx/>
              <a:buChar char="-"/>
            </a:pPr>
            <a:endParaRPr lang="en-US" sz="1200" smtClean="0"/>
          </a:p>
          <a:p>
            <a:pPr>
              <a:buFontTx/>
              <a:buChar char="-"/>
            </a:pPr>
            <a:endParaRPr lang="en-US" sz="1200" smtClean="0"/>
          </a:p>
          <a:p>
            <a:pPr>
              <a:buFontTx/>
              <a:buChar char="-"/>
            </a:pPr>
            <a:r>
              <a:rPr lang="en-US" sz="1200" smtClean="0"/>
              <a:t>Air Defense Regiment (AD Regiment): Supporting the Army</a:t>
            </a:r>
          </a:p>
          <a:p>
            <a:pPr>
              <a:buFontTx/>
              <a:buChar char="-"/>
            </a:pPr>
            <a:r>
              <a:rPr lang="en-US" sz="1200" smtClean="0"/>
              <a:t>Air Defense Force Regiment (ADF Regiment): Supporting the Air Force</a:t>
            </a:r>
            <a:endParaRPr lang="en-US" sz="1200"/>
          </a:p>
        </p:txBody>
      </p:sp>
      <p:sp>
        <p:nvSpPr>
          <p:cNvPr id="7" name="TekstSylinder 6"/>
          <p:cNvSpPr txBox="1"/>
          <p:nvPr/>
        </p:nvSpPr>
        <p:spPr>
          <a:xfrm>
            <a:off x="3554596" y="0"/>
            <a:ext cx="1707654" cy="467544"/>
          </a:xfrm>
          <a:prstGeom prst="rect">
            <a:avLst/>
          </a:prstGeom>
          <a:noFill/>
        </p:spPr>
        <p:txBody>
          <a:bodyPr wrap="square" rtlCol="0" anchor="ctr">
            <a:noAutofit/>
          </a:bodyPr>
          <a:lstStyle/>
          <a:p>
            <a:pPr algn="ctr"/>
            <a:r>
              <a:rPr lang="en-US" sz="1400" b="1" smtClean="0">
                <a:solidFill>
                  <a:schemeClr val="bg1">
                    <a:lumMod val="75000"/>
                  </a:schemeClr>
                </a:solidFill>
              </a:rPr>
              <a:t>PART 1:Explanation</a:t>
            </a:r>
            <a:endParaRPr lang="en-US" sz="1400" b="1">
              <a:solidFill>
                <a:schemeClr val="bg1">
                  <a:lumMod val="75000"/>
                </a:schemeClr>
              </a:solidFill>
            </a:endParaRPr>
          </a:p>
        </p:txBody>
      </p:sp>
      <p:sp>
        <p:nvSpPr>
          <p:cNvPr id="8" name="TekstSylinder 7">
            <a:hlinkClick r:id="rId2"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9" name="TekstSylinder 8">
            <a:hlinkClick r:id="rId3"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SA-6 Battalion</a:t>
            </a:r>
            <a:endParaRPr lang="en-US"/>
          </a:p>
        </p:txBody>
      </p:sp>
      <p:sp>
        <p:nvSpPr>
          <p:cNvPr id="9" name="Rektangel 8"/>
          <p:cNvSpPr/>
          <p:nvPr/>
        </p:nvSpPr>
        <p:spPr>
          <a:xfrm>
            <a:off x="1995686" y="233975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SA-6 Battalion</a:t>
            </a:r>
            <a:endParaRPr lang="en-US" sz="1200">
              <a:latin typeface="Arial Black" pitchFamily="34" charset="0"/>
            </a:endParaRPr>
          </a:p>
        </p:txBody>
      </p:sp>
      <p:sp>
        <p:nvSpPr>
          <p:cNvPr id="13" name="TekstSylinder 12"/>
          <p:cNvSpPr txBox="1"/>
          <p:nvPr/>
        </p:nvSpPr>
        <p:spPr>
          <a:xfrm>
            <a:off x="2978532" y="0"/>
            <a:ext cx="2283718" cy="467544"/>
          </a:xfrm>
          <a:prstGeom prst="rect">
            <a:avLst/>
          </a:prstGeom>
          <a:noFill/>
        </p:spPr>
        <p:txBody>
          <a:bodyPr wrap="square" rtlCol="0" anchor="ctr">
            <a:noAutofit/>
          </a:bodyPr>
          <a:lstStyle/>
          <a:p>
            <a:pPr algn="ctr"/>
            <a:r>
              <a:rPr lang="en-US" sz="1400" b="1" smtClean="0">
                <a:solidFill>
                  <a:schemeClr val="bg1">
                    <a:lumMod val="75000"/>
                  </a:schemeClr>
                </a:solidFill>
              </a:rPr>
              <a:t>PART 3: Air Defense Forces</a:t>
            </a:r>
            <a:endParaRPr lang="en-US" sz="1400" b="1">
              <a:solidFill>
                <a:schemeClr val="bg1">
                  <a:lumMod val="75000"/>
                </a:schemeClr>
              </a:solidFill>
            </a:endParaRPr>
          </a:p>
        </p:txBody>
      </p:sp>
      <p:pic>
        <p:nvPicPr>
          <p:cNvPr id="14" name="Picture 7"/>
          <p:cNvPicPr>
            <a:picLocks noChangeAspect="1" noChangeArrowheads="1"/>
          </p:cNvPicPr>
          <p:nvPr/>
        </p:nvPicPr>
        <p:blipFill>
          <a:blip r:embed="rId2" cstate="print"/>
          <a:srcRect t="7778"/>
          <a:stretch>
            <a:fillRect/>
          </a:stretch>
        </p:blipFill>
        <p:spPr bwMode="auto">
          <a:xfrm>
            <a:off x="3797344" y="7661851"/>
            <a:ext cx="1302127" cy="800898"/>
          </a:xfrm>
          <a:prstGeom prst="rect">
            <a:avLst/>
          </a:prstGeom>
          <a:noFill/>
          <a:ln w="9525">
            <a:noFill/>
            <a:miter lim="800000"/>
            <a:headEnd/>
            <a:tailEnd/>
          </a:ln>
        </p:spPr>
      </p:pic>
      <p:sp>
        <p:nvSpPr>
          <p:cNvPr id="15" name="TekstSylinder 14"/>
          <p:cNvSpPr txBox="1"/>
          <p:nvPr/>
        </p:nvSpPr>
        <p:spPr>
          <a:xfrm>
            <a:off x="3795886" y="8399457"/>
            <a:ext cx="1347614" cy="276999"/>
          </a:xfrm>
          <a:prstGeom prst="rect">
            <a:avLst/>
          </a:prstGeom>
          <a:noFill/>
        </p:spPr>
        <p:txBody>
          <a:bodyPr wrap="square" rtlCol="0">
            <a:spAutoFit/>
          </a:bodyPr>
          <a:lstStyle/>
          <a:p>
            <a:pPr algn="ctr"/>
            <a:r>
              <a:rPr lang="en-US" sz="1200" b="1" smtClean="0"/>
              <a:t>Transport GAZ-66</a:t>
            </a:r>
            <a:endParaRPr lang="en-US" sz="1200" b="1"/>
          </a:p>
        </p:txBody>
      </p:sp>
      <p:sp>
        <p:nvSpPr>
          <p:cNvPr id="21" name="Rektangel 20"/>
          <p:cNvSpPr/>
          <p:nvPr/>
        </p:nvSpPr>
        <p:spPr>
          <a:xfrm>
            <a:off x="0" y="4427984"/>
            <a:ext cx="5143500" cy="2123658"/>
          </a:xfrm>
          <a:prstGeom prst="rect">
            <a:avLst/>
          </a:prstGeom>
        </p:spPr>
        <p:txBody>
          <a:bodyPr wrap="square">
            <a:spAutoFit/>
          </a:bodyPr>
          <a:lstStyle/>
          <a:p>
            <a:r>
              <a:rPr lang="en-US" sz="1200" dirty="0" smtClean="0"/>
              <a:t>SA-6 Battalions are mobile and rarely operate at the same spot for more than a few hours. SA-6 battalions can either support the ground forces as a Corps resource in the Air Defense  Division, or support the Air Defense Forces normally organized in SA-6 regiments.</a:t>
            </a:r>
          </a:p>
          <a:p>
            <a:endParaRPr lang="en-US" sz="1200" dirty="0" smtClean="0"/>
          </a:p>
          <a:p>
            <a:r>
              <a:rPr lang="en-US" sz="1200" b="1" u="sng" dirty="0" smtClean="0"/>
              <a:t>A SA-6 Battalion consist of:</a:t>
            </a:r>
          </a:p>
          <a:p>
            <a:r>
              <a:rPr lang="en-US" sz="1200" dirty="0" smtClean="0"/>
              <a:t>- 1x SA-6 STR </a:t>
            </a:r>
            <a:r>
              <a:rPr lang="en-US" sz="1200" b="1" dirty="0" smtClean="0"/>
              <a:t>”Straight Flush” </a:t>
            </a:r>
            <a:r>
              <a:rPr lang="en-US" sz="1200" dirty="0" smtClean="0"/>
              <a:t>(</a:t>
            </a:r>
            <a:r>
              <a:rPr lang="en-US" sz="1200" dirty="0" err="1" smtClean="0"/>
              <a:t>Search&amp;Track</a:t>
            </a:r>
            <a:r>
              <a:rPr lang="en-US" sz="1200" dirty="0" smtClean="0"/>
              <a:t> Radar)</a:t>
            </a:r>
          </a:p>
          <a:p>
            <a:r>
              <a:rPr lang="en-US" sz="1200" dirty="0" smtClean="0"/>
              <a:t>- 4x SA-6 LN KUB  (Launcher)</a:t>
            </a:r>
          </a:p>
          <a:p>
            <a:r>
              <a:rPr lang="en-US" sz="1200" dirty="0" smtClean="0"/>
              <a:t>- 1x CP URAL 375 PBU (Command and Control &amp; Communication node)</a:t>
            </a:r>
          </a:p>
          <a:p>
            <a:r>
              <a:rPr lang="en-US" sz="1200" dirty="0" smtClean="0"/>
              <a:t>- 2x Transport GAZ-66 (Resupply)</a:t>
            </a:r>
          </a:p>
          <a:p>
            <a:endParaRPr lang="en-US" sz="1200" dirty="0" smtClean="0"/>
          </a:p>
        </p:txBody>
      </p:sp>
      <p:pic>
        <p:nvPicPr>
          <p:cNvPr id="1026" name="Picture 2"/>
          <p:cNvPicPr>
            <a:picLocks noChangeAspect="1" noChangeArrowheads="1"/>
          </p:cNvPicPr>
          <p:nvPr/>
        </p:nvPicPr>
        <p:blipFill>
          <a:blip r:embed="rId3" cstate="print"/>
          <a:srcRect/>
          <a:stretch>
            <a:fillRect/>
          </a:stretch>
        </p:blipFill>
        <p:spPr bwMode="auto">
          <a:xfrm>
            <a:off x="1193550" y="7654665"/>
            <a:ext cx="1238948" cy="801524"/>
          </a:xfrm>
          <a:prstGeom prst="rect">
            <a:avLst/>
          </a:prstGeom>
          <a:noFill/>
          <a:ln w="9525">
            <a:noFill/>
            <a:miter lim="800000"/>
            <a:headEnd/>
            <a:tailEnd/>
          </a:ln>
        </p:spPr>
      </p:pic>
      <p:sp>
        <p:nvSpPr>
          <p:cNvPr id="11" name="TekstSylinder 10"/>
          <p:cNvSpPr txBox="1"/>
          <p:nvPr/>
        </p:nvSpPr>
        <p:spPr>
          <a:xfrm>
            <a:off x="1131590" y="8396513"/>
            <a:ext cx="1347614" cy="276999"/>
          </a:xfrm>
          <a:prstGeom prst="rect">
            <a:avLst/>
          </a:prstGeom>
          <a:noFill/>
        </p:spPr>
        <p:txBody>
          <a:bodyPr wrap="square" rtlCol="0">
            <a:spAutoFit/>
          </a:bodyPr>
          <a:lstStyle/>
          <a:p>
            <a:pPr algn="ctr"/>
            <a:r>
              <a:rPr lang="en-US" sz="1200" b="1" smtClean="0"/>
              <a:t>SA-6 LN</a:t>
            </a:r>
            <a:endParaRPr lang="en-US" sz="1200" b="1"/>
          </a:p>
        </p:txBody>
      </p:sp>
      <p:pic>
        <p:nvPicPr>
          <p:cNvPr id="1027" name="Picture 3"/>
          <p:cNvPicPr>
            <a:picLocks noChangeAspect="1" noChangeArrowheads="1"/>
          </p:cNvPicPr>
          <p:nvPr/>
        </p:nvPicPr>
        <p:blipFill>
          <a:blip r:embed="rId4" cstate="print"/>
          <a:srcRect/>
          <a:stretch>
            <a:fillRect/>
          </a:stretch>
        </p:blipFill>
        <p:spPr bwMode="auto">
          <a:xfrm>
            <a:off x="71453" y="7663910"/>
            <a:ext cx="978081" cy="800017"/>
          </a:xfrm>
          <a:prstGeom prst="rect">
            <a:avLst/>
          </a:prstGeom>
          <a:noFill/>
          <a:ln w="9525">
            <a:noFill/>
            <a:miter lim="800000"/>
            <a:headEnd/>
            <a:tailEnd/>
          </a:ln>
        </p:spPr>
      </p:pic>
      <p:pic>
        <p:nvPicPr>
          <p:cNvPr id="16" name="Picture 5"/>
          <p:cNvPicPr>
            <a:picLocks noChangeAspect="1" noChangeArrowheads="1"/>
          </p:cNvPicPr>
          <p:nvPr/>
        </p:nvPicPr>
        <p:blipFill>
          <a:blip r:embed="rId5" cstate="print"/>
          <a:srcRect/>
          <a:stretch>
            <a:fillRect/>
          </a:stretch>
        </p:blipFill>
        <p:spPr bwMode="auto">
          <a:xfrm>
            <a:off x="2553326" y="7654665"/>
            <a:ext cx="1142275" cy="799505"/>
          </a:xfrm>
          <a:prstGeom prst="rect">
            <a:avLst/>
          </a:prstGeom>
          <a:noFill/>
          <a:ln w="12700">
            <a:noFill/>
            <a:miter lim="800000"/>
            <a:headEnd/>
            <a:tailEnd/>
          </a:ln>
          <a:effectLst/>
        </p:spPr>
      </p:pic>
      <p:sp>
        <p:nvSpPr>
          <p:cNvPr id="17" name="TekstSylinder 16"/>
          <p:cNvSpPr txBox="1"/>
          <p:nvPr/>
        </p:nvSpPr>
        <p:spPr>
          <a:xfrm>
            <a:off x="2426062" y="8386465"/>
            <a:ext cx="1419622" cy="276999"/>
          </a:xfrm>
          <a:prstGeom prst="rect">
            <a:avLst/>
          </a:prstGeom>
          <a:noFill/>
        </p:spPr>
        <p:txBody>
          <a:bodyPr wrap="square" rtlCol="0">
            <a:spAutoFit/>
          </a:bodyPr>
          <a:lstStyle/>
          <a:p>
            <a:pPr algn="ctr"/>
            <a:r>
              <a:rPr lang="en-US" sz="1200" b="1" smtClean="0"/>
              <a:t>CP URAL-375 PBU</a:t>
            </a:r>
            <a:endParaRPr lang="en-US" sz="1200" b="1"/>
          </a:p>
        </p:txBody>
      </p:sp>
      <p:sp>
        <p:nvSpPr>
          <p:cNvPr id="18" name="TekstSylinder 17"/>
          <p:cNvSpPr txBox="1"/>
          <p:nvPr/>
        </p:nvSpPr>
        <p:spPr>
          <a:xfrm>
            <a:off x="0" y="8394841"/>
            <a:ext cx="1131590" cy="461665"/>
          </a:xfrm>
          <a:prstGeom prst="rect">
            <a:avLst/>
          </a:prstGeom>
          <a:noFill/>
        </p:spPr>
        <p:txBody>
          <a:bodyPr wrap="square" rtlCol="0">
            <a:spAutoFit/>
          </a:bodyPr>
          <a:lstStyle/>
          <a:p>
            <a:pPr algn="ctr"/>
            <a:r>
              <a:rPr lang="en-US" sz="1200" b="1" smtClean="0"/>
              <a:t>SA-6 STR Straight Flush</a:t>
            </a:r>
            <a:endParaRPr lang="en-US" sz="1200" b="1"/>
          </a:p>
        </p:txBody>
      </p:sp>
      <p:sp>
        <p:nvSpPr>
          <p:cNvPr id="19" name="Tittel 1"/>
          <p:cNvSpPr txBox="1">
            <a:spLocks/>
          </p:cNvSpPr>
          <p:nvPr/>
        </p:nvSpPr>
        <p:spPr>
          <a:xfrm>
            <a:off x="0" y="971600"/>
            <a:ext cx="5143500" cy="50405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1" u="none" strike="noStrike" kern="1200" cap="none" spc="0" normalizeH="0" baseline="0" smtClean="0">
                <a:ln>
                  <a:noFill/>
                </a:ln>
                <a:solidFill>
                  <a:schemeClr val="tx1"/>
                </a:solidFill>
                <a:effectLst/>
                <a:uLnTx/>
                <a:uFillTx/>
                <a:latin typeface="Arial Black" pitchFamily="34" charset="0"/>
                <a:ea typeface="+mj-ea"/>
                <a:cs typeface="+mj-cs"/>
              </a:rPr>
              <a:t>”GAINFUL”</a:t>
            </a:r>
            <a:endParaRPr kumimoji="0" lang="en-US" sz="2400" b="0" i="1" u="none" strike="noStrike" kern="1200" cap="none" spc="0" normalizeH="0" baseline="0">
              <a:ln>
                <a:noFill/>
              </a:ln>
              <a:solidFill>
                <a:schemeClr val="tx1"/>
              </a:solidFill>
              <a:effectLst/>
              <a:uLnTx/>
              <a:uFillTx/>
              <a:latin typeface="Arial Black" pitchFamily="34" charset="0"/>
              <a:ea typeface="+mj-ea"/>
              <a:cs typeface="+mj-cs"/>
            </a:endParaRPr>
          </a:p>
        </p:txBody>
      </p:sp>
      <p:sp>
        <p:nvSpPr>
          <p:cNvPr id="20" name="TekstSylinder 19">
            <a:hlinkClick r:id="rId6"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2" name="TekstSylinder 21">
            <a:hlinkClick r:id="rId7"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SA-11 Battalion</a:t>
            </a:r>
            <a:endParaRPr lang="en-US"/>
          </a:p>
        </p:txBody>
      </p:sp>
      <p:sp>
        <p:nvSpPr>
          <p:cNvPr id="9" name="Rektangel 8"/>
          <p:cNvSpPr/>
          <p:nvPr/>
        </p:nvSpPr>
        <p:spPr>
          <a:xfrm>
            <a:off x="1995686" y="233975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SA-11 Battalion</a:t>
            </a:r>
            <a:endParaRPr lang="en-US" sz="1200">
              <a:latin typeface="Arial Black" pitchFamily="34" charset="0"/>
            </a:endParaRPr>
          </a:p>
        </p:txBody>
      </p:sp>
      <p:sp>
        <p:nvSpPr>
          <p:cNvPr id="13" name="TekstSylinder 12"/>
          <p:cNvSpPr txBox="1"/>
          <p:nvPr/>
        </p:nvSpPr>
        <p:spPr>
          <a:xfrm>
            <a:off x="2978532" y="0"/>
            <a:ext cx="2283718" cy="467544"/>
          </a:xfrm>
          <a:prstGeom prst="rect">
            <a:avLst/>
          </a:prstGeom>
          <a:noFill/>
        </p:spPr>
        <p:txBody>
          <a:bodyPr wrap="square" rtlCol="0" anchor="ctr">
            <a:noAutofit/>
          </a:bodyPr>
          <a:lstStyle/>
          <a:p>
            <a:pPr algn="ctr"/>
            <a:r>
              <a:rPr lang="en-US" sz="1400" b="1" smtClean="0">
                <a:solidFill>
                  <a:schemeClr val="bg1">
                    <a:lumMod val="75000"/>
                  </a:schemeClr>
                </a:solidFill>
              </a:rPr>
              <a:t>PART 3: Air Defense Forces</a:t>
            </a:r>
            <a:endParaRPr lang="en-US" sz="1400" b="1">
              <a:solidFill>
                <a:schemeClr val="bg1">
                  <a:lumMod val="75000"/>
                </a:schemeClr>
              </a:solidFill>
            </a:endParaRPr>
          </a:p>
        </p:txBody>
      </p:sp>
      <p:pic>
        <p:nvPicPr>
          <p:cNvPr id="1026" name="Picture 2"/>
          <p:cNvPicPr>
            <a:picLocks noChangeAspect="1" noChangeArrowheads="1"/>
          </p:cNvPicPr>
          <p:nvPr/>
        </p:nvPicPr>
        <p:blipFill>
          <a:blip r:embed="rId2" cstate="print"/>
          <a:srcRect/>
          <a:stretch>
            <a:fillRect/>
          </a:stretch>
        </p:blipFill>
        <p:spPr bwMode="auto">
          <a:xfrm>
            <a:off x="74719" y="7321297"/>
            <a:ext cx="1234617" cy="772267"/>
          </a:xfrm>
          <a:prstGeom prst="rect">
            <a:avLst/>
          </a:prstGeom>
          <a:noFill/>
          <a:ln w="9525">
            <a:noFill/>
            <a:miter lim="800000"/>
            <a:headEnd/>
            <a:tailEnd/>
          </a:ln>
        </p:spPr>
      </p:pic>
      <p:sp>
        <p:nvSpPr>
          <p:cNvPr id="11" name="TekstSylinder 10"/>
          <p:cNvSpPr txBox="1"/>
          <p:nvPr/>
        </p:nvSpPr>
        <p:spPr>
          <a:xfrm>
            <a:off x="76376" y="8015622"/>
            <a:ext cx="1224136" cy="415498"/>
          </a:xfrm>
          <a:prstGeom prst="rect">
            <a:avLst/>
          </a:prstGeom>
          <a:noFill/>
        </p:spPr>
        <p:txBody>
          <a:bodyPr wrap="square" rtlCol="0">
            <a:spAutoFit/>
          </a:bodyPr>
          <a:lstStyle/>
          <a:p>
            <a:pPr algn="ctr"/>
            <a:r>
              <a:rPr lang="en-US" sz="1050" b="1" smtClean="0"/>
              <a:t>SA-11  LN           Fire Dome</a:t>
            </a:r>
            <a:endParaRPr lang="en-US" sz="1050" b="1"/>
          </a:p>
        </p:txBody>
      </p:sp>
      <p:pic>
        <p:nvPicPr>
          <p:cNvPr id="1027" name="Picture 3"/>
          <p:cNvPicPr>
            <a:picLocks noChangeAspect="1" noChangeArrowheads="1"/>
          </p:cNvPicPr>
          <p:nvPr/>
        </p:nvPicPr>
        <p:blipFill>
          <a:blip r:embed="rId3" cstate="print"/>
          <a:srcRect/>
          <a:stretch>
            <a:fillRect/>
          </a:stretch>
        </p:blipFill>
        <p:spPr bwMode="auto">
          <a:xfrm>
            <a:off x="1353882" y="7321297"/>
            <a:ext cx="1129066" cy="786551"/>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2539217" y="7321297"/>
            <a:ext cx="1187371" cy="778648"/>
          </a:xfrm>
          <a:prstGeom prst="rect">
            <a:avLst/>
          </a:prstGeom>
          <a:noFill/>
          <a:ln w="9525">
            <a:noFill/>
            <a:miter lim="800000"/>
            <a:headEnd/>
            <a:tailEnd/>
          </a:ln>
        </p:spPr>
      </p:pic>
      <p:pic>
        <p:nvPicPr>
          <p:cNvPr id="14" name="Picture 7"/>
          <p:cNvPicPr>
            <a:picLocks noChangeAspect="1" noChangeArrowheads="1"/>
          </p:cNvPicPr>
          <p:nvPr/>
        </p:nvPicPr>
        <p:blipFill>
          <a:blip r:embed="rId5" cstate="print"/>
          <a:srcRect t="7778"/>
          <a:stretch>
            <a:fillRect/>
          </a:stretch>
        </p:blipFill>
        <p:spPr bwMode="auto">
          <a:xfrm>
            <a:off x="3777248" y="7321296"/>
            <a:ext cx="1285353" cy="790581"/>
          </a:xfrm>
          <a:prstGeom prst="rect">
            <a:avLst/>
          </a:prstGeom>
          <a:noFill/>
          <a:ln w="9525">
            <a:noFill/>
            <a:miter lim="800000"/>
            <a:headEnd/>
            <a:tailEnd/>
          </a:ln>
        </p:spPr>
      </p:pic>
      <p:sp>
        <p:nvSpPr>
          <p:cNvPr id="15" name="TekstSylinder 14"/>
          <p:cNvSpPr txBox="1"/>
          <p:nvPr/>
        </p:nvSpPr>
        <p:spPr>
          <a:xfrm>
            <a:off x="3795886" y="8113384"/>
            <a:ext cx="1347614" cy="253916"/>
          </a:xfrm>
          <a:prstGeom prst="rect">
            <a:avLst/>
          </a:prstGeom>
          <a:noFill/>
        </p:spPr>
        <p:txBody>
          <a:bodyPr wrap="square" rtlCol="0">
            <a:spAutoFit/>
          </a:bodyPr>
          <a:lstStyle/>
          <a:p>
            <a:pPr algn="ctr"/>
            <a:r>
              <a:rPr lang="en-US" sz="1050" b="1" smtClean="0"/>
              <a:t>Transport GAZ-66</a:t>
            </a:r>
            <a:endParaRPr lang="en-US" sz="1050" b="1"/>
          </a:p>
        </p:txBody>
      </p:sp>
      <p:sp>
        <p:nvSpPr>
          <p:cNvPr id="19" name="TekstSylinder 18"/>
          <p:cNvSpPr txBox="1"/>
          <p:nvPr/>
        </p:nvSpPr>
        <p:spPr>
          <a:xfrm>
            <a:off x="1347614" y="8044934"/>
            <a:ext cx="1131590" cy="415498"/>
          </a:xfrm>
          <a:prstGeom prst="rect">
            <a:avLst/>
          </a:prstGeom>
          <a:noFill/>
        </p:spPr>
        <p:txBody>
          <a:bodyPr wrap="square" rtlCol="0">
            <a:spAutoFit/>
          </a:bodyPr>
          <a:lstStyle/>
          <a:p>
            <a:pPr algn="ctr"/>
            <a:r>
              <a:rPr lang="en-US" sz="1050" b="1" smtClean="0"/>
              <a:t>SA-11 CC 9S470M1</a:t>
            </a:r>
            <a:endParaRPr lang="en-US" sz="1050" b="1"/>
          </a:p>
        </p:txBody>
      </p:sp>
      <p:sp>
        <p:nvSpPr>
          <p:cNvPr id="20" name="TekstSylinder 19"/>
          <p:cNvSpPr txBox="1"/>
          <p:nvPr/>
        </p:nvSpPr>
        <p:spPr>
          <a:xfrm>
            <a:off x="2571750" y="8041376"/>
            <a:ext cx="1131590" cy="415498"/>
          </a:xfrm>
          <a:prstGeom prst="rect">
            <a:avLst/>
          </a:prstGeom>
          <a:noFill/>
        </p:spPr>
        <p:txBody>
          <a:bodyPr wrap="square" rtlCol="0">
            <a:spAutoFit/>
          </a:bodyPr>
          <a:lstStyle/>
          <a:p>
            <a:pPr algn="ctr"/>
            <a:r>
              <a:rPr lang="en-US" sz="1050" b="1" smtClean="0"/>
              <a:t>SA-11 SR       Snow Drift</a:t>
            </a:r>
            <a:endParaRPr lang="en-US" sz="1050" b="1"/>
          </a:p>
        </p:txBody>
      </p:sp>
      <p:sp>
        <p:nvSpPr>
          <p:cNvPr id="21" name="Rektangel 20"/>
          <p:cNvSpPr/>
          <p:nvPr/>
        </p:nvSpPr>
        <p:spPr>
          <a:xfrm>
            <a:off x="0" y="5450612"/>
            <a:ext cx="5143500" cy="1938992"/>
          </a:xfrm>
          <a:prstGeom prst="rect">
            <a:avLst/>
          </a:prstGeom>
        </p:spPr>
        <p:txBody>
          <a:bodyPr wrap="square">
            <a:spAutoFit/>
          </a:bodyPr>
          <a:lstStyle/>
          <a:p>
            <a:r>
              <a:rPr lang="en-US" sz="1200" dirty="0" smtClean="0"/>
              <a:t>SA-11 battalions consist of 2x SA-11 batteries.</a:t>
            </a:r>
          </a:p>
          <a:p>
            <a:r>
              <a:rPr lang="en-US" sz="1200" dirty="0" smtClean="0"/>
              <a:t>SA-11 battalions can either work independently in support of the ground forces, or can be connected into the Air Defense Forces as battalion or batteries.</a:t>
            </a:r>
          </a:p>
          <a:p>
            <a:endParaRPr lang="en-US" sz="1200" dirty="0" smtClean="0"/>
          </a:p>
          <a:p>
            <a:r>
              <a:rPr lang="en-US" sz="1200" dirty="0" smtClean="0"/>
              <a:t>A SA-11 battery consist of:</a:t>
            </a:r>
          </a:p>
          <a:p>
            <a:r>
              <a:rPr lang="en-US" sz="1200" dirty="0" smtClean="0"/>
              <a:t>1x SA-11 SR </a:t>
            </a:r>
            <a:r>
              <a:rPr lang="en-US" sz="1200" b="1" dirty="0" smtClean="0"/>
              <a:t>”Snow Drift” </a:t>
            </a:r>
            <a:r>
              <a:rPr lang="en-US" sz="1200" dirty="0" smtClean="0"/>
              <a:t>(Search Radar)</a:t>
            </a:r>
          </a:p>
          <a:p>
            <a:r>
              <a:rPr lang="en-US" sz="1200" dirty="0" smtClean="0"/>
              <a:t>1x SA-11 CC 9S470M1 (Command and Control)</a:t>
            </a:r>
          </a:p>
          <a:p>
            <a:r>
              <a:rPr lang="en-US" sz="1200" dirty="0" smtClean="0"/>
              <a:t>2x SA-11 LN </a:t>
            </a:r>
            <a:r>
              <a:rPr lang="en-US" sz="1200" b="1" dirty="0" smtClean="0"/>
              <a:t>”Fire Dome</a:t>
            </a:r>
            <a:r>
              <a:rPr lang="en-US" sz="1200" dirty="0" smtClean="0"/>
              <a:t>” (Launcher)</a:t>
            </a:r>
          </a:p>
          <a:p>
            <a:r>
              <a:rPr lang="en-US" sz="1200" dirty="0" smtClean="0"/>
              <a:t>1x Transport GAZ-66 (Resupply)</a:t>
            </a:r>
          </a:p>
          <a:p>
            <a:endParaRPr lang="en-US" sz="1200" dirty="0" smtClean="0"/>
          </a:p>
        </p:txBody>
      </p:sp>
      <p:sp>
        <p:nvSpPr>
          <p:cNvPr id="16" name="Rektangel 15">
            <a:hlinkClick r:id="rId6" action="ppaction://hlinksldjump"/>
          </p:cNvPr>
          <p:cNvSpPr/>
          <p:nvPr/>
        </p:nvSpPr>
        <p:spPr>
          <a:xfrm>
            <a:off x="1203598" y="3347864"/>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SA-11 Battery</a:t>
            </a:r>
            <a:endParaRPr lang="en-US" sz="1200">
              <a:latin typeface="Arial Black" pitchFamily="34" charset="0"/>
            </a:endParaRPr>
          </a:p>
        </p:txBody>
      </p:sp>
      <p:sp>
        <p:nvSpPr>
          <p:cNvPr id="17" name="Rektangel 16">
            <a:hlinkClick r:id="rId6" action="ppaction://hlinksldjump"/>
          </p:cNvPr>
          <p:cNvSpPr/>
          <p:nvPr/>
        </p:nvSpPr>
        <p:spPr>
          <a:xfrm>
            <a:off x="2715766" y="3347864"/>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SA-11 Battery</a:t>
            </a:r>
            <a:endParaRPr lang="en-US" sz="1200">
              <a:latin typeface="Arial Black" pitchFamily="34" charset="0"/>
            </a:endParaRPr>
          </a:p>
        </p:txBody>
      </p:sp>
      <p:sp>
        <p:nvSpPr>
          <p:cNvPr id="18" name="Tittel 1"/>
          <p:cNvSpPr txBox="1">
            <a:spLocks/>
          </p:cNvSpPr>
          <p:nvPr/>
        </p:nvSpPr>
        <p:spPr>
          <a:xfrm>
            <a:off x="0" y="971600"/>
            <a:ext cx="5143500" cy="50405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1" u="none" strike="noStrike" kern="1200" cap="none" spc="0" normalizeH="0" baseline="0" smtClean="0">
                <a:ln>
                  <a:noFill/>
                </a:ln>
                <a:solidFill>
                  <a:schemeClr val="tx1"/>
                </a:solidFill>
                <a:effectLst/>
                <a:uLnTx/>
                <a:uFillTx/>
                <a:latin typeface="Arial Black" pitchFamily="34" charset="0"/>
                <a:ea typeface="+mj-ea"/>
                <a:cs typeface="+mj-cs"/>
              </a:rPr>
              <a:t>”GADFLY”</a:t>
            </a:r>
            <a:endParaRPr kumimoji="0" lang="en-US" sz="2400" b="0" i="1" u="none" strike="noStrike" kern="1200" cap="none" spc="0" normalizeH="0" baseline="0">
              <a:ln>
                <a:noFill/>
              </a:ln>
              <a:solidFill>
                <a:schemeClr val="tx1"/>
              </a:solidFill>
              <a:effectLst/>
              <a:uLnTx/>
              <a:uFillTx/>
              <a:latin typeface="Arial Black" pitchFamily="34" charset="0"/>
              <a:ea typeface="+mj-ea"/>
              <a:cs typeface="+mj-cs"/>
            </a:endParaRPr>
          </a:p>
        </p:txBody>
      </p:sp>
      <p:sp>
        <p:nvSpPr>
          <p:cNvPr id="22" name="TekstSylinder 21">
            <a:hlinkClick r:id="rId7"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3" name="TekstSylinder 22">
            <a:hlinkClick r:id="rId8"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SA-11 Battery</a:t>
            </a:r>
            <a:endParaRPr lang="en-US"/>
          </a:p>
        </p:txBody>
      </p:sp>
      <p:sp>
        <p:nvSpPr>
          <p:cNvPr id="9" name="Rektangel 8"/>
          <p:cNvSpPr/>
          <p:nvPr/>
        </p:nvSpPr>
        <p:spPr>
          <a:xfrm>
            <a:off x="1995686" y="233975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SA-11 Battery</a:t>
            </a:r>
            <a:endParaRPr lang="en-US" sz="1200">
              <a:latin typeface="Arial Black" pitchFamily="34" charset="0"/>
            </a:endParaRPr>
          </a:p>
        </p:txBody>
      </p:sp>
      <p:sp>
        <p:nvSpPr>
          <p:cNvPr id="13" name="TekstSylinder 12"/>
          <p:cNvSpPr txBox="1"/>
          <p:nvPr/>
        </p:nvSpPr>
        <p:spPr>
          <a:xfrm>
            <a:off x="2978532" y="0"/>
            <a:ext cx="2283718" cy="467544"/>
          </a:xfrm>
          <a:prstGeom prst="rect">
            <a:avLst/>
          </a:prstGeom>
          <a:noFill/>
        </p:spPr>
        <p:txBody>
          <a:bodyPr wrap="square" rtlCol="0" anchor="ctr">
            <a:noAutofit/>
          </a:bodyPr>
          <a:lstStyle/>
          <a:p>
            <a:pPr algn="ctr"/>
            <a:r>
              <a:rPr lang="en-US" sz="1400" b="1" smtClean="0">
                <a:solidFill>
                  <a:schemeClr val="bg1">
                    <a:lumMod val="75000"/>
                  </a:schemeClr>
                </a:solidFill>
              </a:rPr>
              <a:t>PART 3: Air Defense Forces</a:t>
            </a:r>
            <a:endParaRPr lang="en-US" sz="1400" b="1">
              <a:solidFill>
                <a:schemeClr val="bg1">
                  <a:lumMod val="75000"/>
                </a:schemeClr>
              </a:solidFill>
            </a:endParaRPr>
          </a:p>
        </p:txBody>
      </p:sp>
      <p:pic>
        <p:nvPicPr>
          <p:cNvPr id="1026" name="Picture 2"/>
          <p:cNvPicPr>
            <a:picLocks noChangeAspect="1" noChangeArrowheads="1"/>
          </p:cNvPicPr>
          <p:nvPr/>
        </p:nvPicPr>
        <p:blipFill>
          <a:blip r:embed="rId2" cstate="print"/>
          <a:srcRect/>
          <a:stretch>
            <a:fillRect/>
          </a:stretch>
        </p:blipFill>
        <p:spPr bwMode="auto">
          <a:xfrm>
            <a:off x="74719" y="7321297"/>
            <a:ext cx="1234617" cy="772267"/>
          </a:xfrm>
          <a:prstGeom prst="rect">
            <a:avLst/>
          </a:prstGeom>
          <a:noFill/>
          <a:ln w="9525">
            <a:noFill/>
            <a:miter lim="800000"/>
            <a:headEnd/>
            <a:tailEnd/>
          </a:ln>
        </p:spPr>
      </p:pic>
      <p:sp>
        <p:nvSpPr>
          <p:cNvPr id="11" name="TekstSylinder 10"/>
          <p:cNvSpPr txBox="1"/>
          <p:nvPr/>
        </p:nvSpPr>
        <p:spPr>
          <a:xfrm>
            <a:off x="76376" y="8015622"/>
            <a:ext cx="1224136" cy="415498"/>
          </a:xfrm>
          <a:prstGeom prst="rect">
            <a:avLst/>
          </a:prstGeom>
          <a:noFill/>
        </p:spPr>
        <p:txBody>
          <a:bodyPr wrap="square" rtlCol="0">
            <a:spAutoFit/>
          </a:bodyPr>
          <a:lstStyle/>
          <a:p>
            <a:pPr algn="ctr"/>
            <a:r>
              <a:rPr lang="en-US" sz="1050" b="1" smtClean="0"/>
              <a:t>SA-11  LN           Fire Dome</a:t>
            </a:r>
            <a:endParaRPr lang="en-US" sz="1050" b="1"/>
          </a:p>
        </p:txBody>
      </p:sp>
      <p:pic>
        <p:nvPicPr>
          <p:cNvPr id="1027" name="Picture 3"/>
          <p:cNvPicPr>
            <a:picLocks noChangeAspect="1" noChangeArrowheads="1"/>
          </p:cNvPicPr>
          <p:nvPr/>
        </p:nvPicPr>
        <p:blipFill>
          <a:blip r:embed="rId3" cstate="print"/>
          <a:srcRect/>
          <a:stretch>
            <a:fillRect/>
          </a:stretch>
        </p:blipFill>
        <p:spPr bwMode="auto">
          <a:xfrm>
            <a:off x="1353882" y="7321297"/>
            <a:ext cx="1129066" cy="786551"/>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2539217" y="7321297"/>
            <a:ext cx="1187371" cy="778648"/>
          </a:xfrm>
          <a:prstGeom prst="rect">
            <a:avLst/>
          </a:prstGeom>
          <a:noFill/>
          <a:ln w="9525">
            <a:noFill/>
            <a:miter lim="800000"/>
            <a:headEnd/>
            <a:tailEnd/>
          </a:ln>
        </p:spPr>
      </p:pic>
      <p:pic>
        <p:nvPicPr>
          <p:cNvPr id="14" name="Picture 7"/>
          <p:cNvPicPr>
            <a:picLocks noChangeAspect="1" noChangeArrowheads="1"/>
          </p:cNvPicPr>
          <p:nvPr/>
        </p:nvPicPr>
        <p:blipFill>
          <a:blip r:embed="rId5" cstate="print"/>
          <a:srcRect t="7778"/>
          <a:stretch>
            <a:fillRect/>
          </a:stretch>
        </p:blipFill>
        <p:spPr bwMode="auto">
          <a:xfrm>
            <a:off x="3777248" y="7321296"/>
            <a:ext cx="1285353" cy="790581"/>
          </a:xfrm>
          <a:prstGeom prst="rect">
            <a:avLst/>
          </a:prstGeom>
          <a:noFill/>
          <a:ln w="9525">
            <a:noFill/>
            <a:miter lim="800000"/>
            <a:headEnd/>
            <a:tailEnd/>
          </a:ln>
        </p:spPr>
      </p:pic>
      <p:sp>
        <p:nvSpPr>
          <p:cNvPr id="15" name="TekstSylinder 14"/>
          <p:cNvSpPr txBox="1"/>
          <p:nvPr/>
        </p:nvSpPr>
        <p:spPr>
          <a:xfrm>
            <a:off x="3795886" y="8113384"/>
            <a:ext cx="1347614" cy="253916"/>
          </a:xfrm>
          <a:prstGeom prst="rect">
            <a:avLst/>
          </a:prstGeom>
          <a:noFill/>
        </p:spPr>
        <p:txBody>
          <a:bodyPr wrap="square" rtlCol="0">
            <a:spAutoFit/>
          </a:bodyPr>
          <a:lstStyle/>
          <a:p>
            <a:pPr algn="ctr"/>
            <a:r>
              <a:rPr lang="en-US" sz="1050" b="1" smtClean="0"/>
              <a:t>Transport GAZ-66</a:t>
            </a:r>
            <a:endParaRPr lang="en-US" sz="1050" b="1"/>
          </a:p>
        </p:txBody>
      </p:sp>
      <p:sp>
        <p:nvSpPr>
          <p:cNvPr id="19" name="TekstSylinder 18"/>
          <p:cNvSpPr txBox="1"/>
          <p:nvPr/>
        </p:nvSpPr>
        <p:spPr>
          <a:xfrm>
            <a:off x="1347614" y="8044934"/>
            <a:ext cx="1131590" cy="415498"/>
          </a:xfrm>
          <a:prstGeom prst="rect">
            <a:avLst/>
          </a:prstGeom>
          <a:noFill/>
        </p:spPr>
        <p:txBody>
          <a:bodyPr wrap="square" rtlCol="0">
            <a:spAutoFit/>
          </a:bodyPr>
          <a:lstStyle/>
          <a:p>
            <a:pPr algn="ctr"/>
            <a:r>
              <a:rPr lang="en-US" sz="1050" b="1" smtClean="0"/>
              <a:t>SA-11 CC 9S470M1</a:t>
            </a:r>
            <a:endParaRPr lang="en-US" sz="1050" b="1"/>
          </a:p>
        </p:txBody>
      </p:sp>
      <p:sp>
        <p:nvSpPr>
          <p:cNvPr id="20" name="TekstSylinder 19"/>
          <p:cNvSpPr txBox="1"/>
          <p:nvPr/>
        </p:nvSpPr>
        <p:spPr>
          <a:xfrm>
            <a:off x="2571750" y="8041376"/>
            <a:ext cx="1131590" cy="415498"/>
          </a:xfrm>
          <a:prstGeom prst="rect">
            <a:avLst/>
          </a:prstGeom>
          <a:noFill/>
        </p:spPr>
        <p:txBody>
          <a:bodyPr wrap="square" rtlCol="0">
            <a:spAutoFit/>
          </a:bodyPr>
          <a:lstStyle/>
          <a:p>
            <a:pPr algn="ctr"/>
            <a:r>
              <a:rPr lang="en-US" sz="1050" b="1" smtClean="0"/>
              <a:t>SA-11 SR       Snow Drift</a:t>
            </a:r>
            <a:endParaRPr lang="en-US" sz="1050" b="1"/>
          </a:p>
        </p:txBody>
      </p:sp>
      <p:sp>
        <p:nvSpPr>
          <p:cNvPr id="21" name="Rektangel 20"/>
          <p:cNvSpPr/>
          <p:nvPr/>
        </p:nvSpPr>
        <p:spPr>
          <a:xfrm>
            <a:off x="0" y="5450612"/>
            <a:ext cx="5143500" cy="1569660"/>
          </a:xfrm>
          <a:prstGeom prst="rect">
            <a:avLst/>
          </a:prstGeom>
        </p:spPr>
        <p:txBody>
          <a:bodyPr wrap="square">
            <a:spAutoFit/>
          </a:bodyPr>
          <a:lstStyle/>
          <a:p>
            <a:r>
              <a:rPr lang="en-US" sz="1200" smtClean="0"/>
              <a:t>SA-11 batteries work independently or connected in the IADS.</a:t>
            </a:r>
          </a:p>
          <a:p>
            <a:endParaRPr lang="en-US" sz="1200" smtClean="0"/>
          </a:p>
          <a:p>
            <a:r>
              <a:rPr lang="en-US" sz="1200" b="1" smtClean="0"/>
              <a:t>SA-11 battery consist of:</a:t>
            </a:r>
          </a:p>
          <a:p>
            <a:r>
              <a:rPr lang="en-US" sz="1200" smtClean="0"/>
              <a:t>- 1x SA-11 SR </a:t>
            </a:r>
            <a:r>
              <a:rPr lang="en-US" sz="1200" b="1" smtClean="0"/>
              <a:t>”Snow Drift” </a:t>
            </a:r>
            <a:r>
              <a:rPr lang="en-US" sz="1200" smtClean="0"/>
              <a:t>(Search Radar)</a:t>
            </a:r>
          </a:p>
          <a:p>
            <a:r>
              <a:rPr lang="en-US" sz="1200" smtClean="0"/>
              <a:t>- 1x SA-11 CC 9S470M1 (Command and Control)</a:t>
            </a:r>
          </a:p>
          <a:p>
            <a:r>
              <a:rPr lang="en-US" sz="1200" smtClean="0"/>
              <a:t>- 2x SA-11 LN </a:t>
            </a:r>
            <a:r>
              <a:rPr lang="en-US" sz="1200" b="1" smtClean="0"/>
              <a:t>”Fire Dome” </a:t>
            </a:r>
            <a:r>
              <a:rPr lang="en-US" sz="1200" smtClean="0"/>
              <a:t>(Launcher)</a:t>
            </a:r>
          </a:p>
          <a:p>
            <a:r>
              <a:rPr lang="en-US" sz="1200" smtClean="0"/>
              <a:t>- 1x Transport GAZ-66 (Resupply)</a:t>
            </a:r>
          </a:p>
          <a:p>
            <a:endParaRPr lang="en-US" sz="1200" smtClean="0"/>
          </a:p>
        </p:txBody>
      </p:sp>
      <p:sp>
        <p:nvSpPr>
          <p:cNvPr id="16" name="TekstSylinder 15">
            <a:hlinkClick r:id="rId6"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17" name="TekstSylinder 16">
            <a:hlinkClick r:id="rId7"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0" y="683568"/>
            <a:ext cx="5143500" cy="504056"/>
          </a:xfrm>
        </p:spPr>
        <p:txBody>
          <a:bodyPr/>
          <a:lstStyle/>
          <a:p>
            <a:r>
              <a:rPr lang="en-US" smtClean="0"/>
              <a:t>Air Defense Force Battalion</a:t>
            </a:r>
            <a:endParaRPr lang="en-US"/>
          </a:p>
        </p:txBody>
      </p:sp>
      <p:sp>
        <p:nvSpPr>
          <p:cNvPr id="3" name="Rektangel 2">
            <a:hlinkClick r:id="rId2" action="ppaction://hlinksldjump"/>
          </p:cNvPr>
          <p:cNvSpPr/>
          <p:nvPr/>
        </p:nvSpPr>
        <p:spPr>
          <a:xfrm>
            <a:off x="1779662" y="313184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Air Defense Force Battery</a:t>
            </a:r>
            <a:endParaRPr lang="en-US" sz="1200"/>
          </a:p>
        </p:txBody>
      </p:sp>
      <p:sp>
        <p:nvSpPr>
          <p:cNvPr id="15" name="Rektangel 14"/>
          <p:cNvSpPr/>
          <p:nvPr/>
        </p:nvSpPr>
        <p:spPr>
          <a:xfrm>
            <a:off x="0" y="4211960"/>
            <a:ext cx="5143500" cy="3046988"/>
          </a:xfrm>
          <a:prstGeom prst="rect">
            <a:avLst/>
          </a:prstGeom>
        </p:spPr>
        <p:txBody>
          <a:bodyPr wrap="square">
            <a:spAutoFit/>
          </a:bodyPr>
          <a:lstStyle/>
          <a:p>
            <a:r>
              <a:rPr lang="en-US" sz="1200" dirty="0" smtClean="0"/>
              <a:t>Air Defense Force (ADF) Battalions are used for point Defense of important targets or important avenues of approach. The ADF BN have a command side  (HQ battery) with a CP </a:t>
            </a:r>
            <a:r>
              <a:rPr lang="en-US" sz="1200" dirty="0" err="1" smtClean="0"/>
              <a:t>Sborka</a:t>
            </a:r>
            <a:r>
              <a:rPr lang="en-US" sz="1200" dirty="0" smtClean="0"/>
              <a:t> that is used as a search radar, and the </a:t>
            </a:r>
            <a:r>
              <a:rPr lang="en-US" sz="1200" dirty="0" err="1" smtClean="0"/>
              <a:t>the</a:t>
            </a:r>
            <a:r>
              <a:rPr lang="en-US" sz="1200" dirty="0" smtClean="0"/>
              <a:t> command site will give directions and order the ADF batteries and platoons to turn on. This make it harder to locate the individual SAMs as they can stay cold until ordered to be activated.</a:t>
            </a:r>
          </a:p>
          <a:p>
            <a:endParaRPr lang="en-US" sz="1200" dirty="0" smtClean="0"/>
          </a:p>
          <a:p>
            <a:r>
              <a:rPr lang="en-US" sz="1200" b="1" dirty="0" smtClean="0"/>
              <a:t>The ADF HQ Battery consist of:</a:t>
            </a:r>
          </a:p>
          <a:p>
            <a:r>
              <a:rPr lang="en-US" sz="1200" dirty="0" smtClean="0"/>
              <a:t>- 1x CP-SKP 11 : Command and Control</a:t>
            </a:r>
          </a:p>
          <a:p>
            <a:r>
              <a:rPr lang="en-US" sz="1200" dirty="0" smtClean="0"/>
              <a:t>- 1x CP </a:t>
            </a:r>
            <a:r>
              <a:rPr lang="en-US" sz="1200" dirty="0" err="1" smtClean="0"/>
              <a:t>Sborka</a:t>
            </a:r>
            <a:r>
              <a:rPr lang="en-US" sz="1200" dirty="0" smtClean="0"/>
              <a:t>: Search radar</a:t>
            </a:r>
          </a:p>
          <a:p>
            <a:r>
              <a:rPr lang="en-US" sz="1200" dirty="0" smtClean="0"/>
              <a:t>- 1x CP Ural-376 PBU: Communication node</a:t>
            </a:r>
          </a:p>
          <a:p>
            <a:r>
              <a:rPr lang="en-US" sz="1200" dirty="0" smtClean="0"/>
              <a:t>- 1x GPU APA 5-D : Power supply</a:t>
            </a:r>
          </a:p>
          <a:p>
            <a:endParaRPr lang="en-US" sz="1200" dirty="0" smtClean="0"/>
          </a:p>
          <a:p>
            <a:r>
              <a:rPr lang="en-US" sz="1200" dirty="0" smtClean="0"/>
              <a:t>If these targets hit, the ADF batteries will then either go active and search for targets, or stay dark as they are not aware of the attack.</a:t>
            </a:r>
          </a:p>
          <a:p>
            <a:endParaRPr lang="en-US" sz="1200" dirty="0" smtClean="0"/>
          </a:p>
        </p:txBody>
      </p:sp>
      <p:sp>
        <p:nvSpPr>
          <p:cNvPr id="18" name="Rektangel 17">
            <a:hlinkClick r:id="rId2" action="ppaction://hlinksldjump"/>
          </p:cNvPr>
          <p:cNvSpPr/>
          <p:nvPr/>
        </p:nvSpPr>
        <p:spPr>
          <a:xfrm>
            <a:off x="195486" y="313184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Air Defense Force Battery</a:t>
            </a:r>
            <a:endParaRPr lang="en-US" sz="1200"/>
          </a:p>
        </p:txBody>
      </p:sp>
      <p:sp>
        <p:nvSpPr>
          <p:cNvPr id="19" name="Rektangel 18"/>
          <p:cNvSpPr/>
          <p:nvPr/>
        </p:nvSpPr>
        <p:spPr>
          <a:xfrm>
            <a:off x="1635646" y="1979712"/>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Air Defense Force Battalion</a:t>
            </a:r>
            <a:endParaRPr lang="en-US" sz="1200"/>
          </a:p>
        </p:txBody>
      </p:sp>
      <p:sp>
        <p:nvSpPr>
          <p:cNvPr id="20" name="Rektangel 19">
            <a:hlinkClick r:id="rId3" action="ppaction://hlinksldjump"/>
          </p:cNvPr>
          <p:cNvSpPr/>
          <p:nvPr/>
        </p:nvSpPr>
        <p:spPr>
          <a:xfrm>
            <a:off x="3363838" y="313184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Air Defense Force  HQ Battery</a:t>
            </a:r>
            <a:endParaRPr lang="en-US" sz="1200"/>
          </a:p>
        </p:txBody>
      </p:sp>
      <p:pic>
        <p:nvPicPr>
          <p:cNvPr id="21" name="Picture 2"/>
          <p:cNvPicPr>
            <a:picLocks noChangeAspect="1" noChangeArrowheads="1"/>
          </p:cNvPicPr>
          <p:nvPr/>
        </p:nvPicPr>
        <p:blipFill>
          <a:blip r:embed="rId4" cstate="print"/>
          <a:srcRect/>
          <a:stretch>
            <a:fillRect/>
          </a:stretch>
        </p:blipFill>
        <p:spPr bwMode="auto">
          <a:xfrm>
            <a:off x="1" y="7236296"/>
            <a:ext cx="1203598" cy="879008"/>
          </a:xfrm>
          <a:prstGeom prst="rect">
            <a:avLst/>
          </a:prstGeom>
          <a:noFill/>
          <a:ln w="9525">
            <a:noFill/>
            <a:miter lim="800000"/>
            <a:headEnd/>
            <a:tailEnd/>
          </a:ln>
        </p:spPr>
      </p:pic>
      <p:sp>
        <p:nvSpPr>
          <p:cNvPr id="22" name="TekstSylinder 21"/>
          <p:cNvSpPr txBox="1"/>
          <p:nvPr/>
        </p:nvSpPr>
        <p:spPr>
          <a:xfrm>
            <a:off x="4192" y="8052134"/>
            <a:ext cx="1343422" cy="276999"/>
          </a:xfrm>
          <a:prstGeom prst="rect">
            <a:avLst/>
          </a:prstGeom>
          <a:noFill/>
        </p:spPr>
        <p:txBody>
          <a:bodyPr wrap="square" rtlCol="0">
            <a:spAutoFit/>
          </a:bodyPr>
          <a:lstStyle/>
          <a:p>
            <a:pPr algn="ctr"/>
            <a:r>
              <a:rPr lang="en-US" sz="1200" b="1" smtClean="0"/>
              <a:t>CP Sborka</a:t>
            </a:r>
            <a:endParaRPr lang="en-US" sz="1200" b="1"/>
          </a:p>
        </p:txBody>
      </p:sp>
      <p:pic>
        <p:nvPicPr>
          <p:cNvPr id="23" name="Picture 2"/>
          <p:cNvPicPr>
            <a:picLocks noChangeAspect="1" noChangeArrowheads="1"/>
          </p:cNvPicPr>
          <p:nvPr/>
        </p:nvPicPr>
        <p:blipFill>
          <a:blip r:embed="rId5" cstate="print"/>
          <a:srcRect/>
          <a:stretch>
            <a:fillRect/>
          </a:stretch>
        </p:blipFill>
        <p:spPr bwMode="auto">
          <a:xfrm>
            <a:off x="4063380" y="7236296"/>
            <a:ext cx="1080120" cy="873479"/>
          </a:xfrm>
          <a:prstGeom prst="rect">
            <a:avLst/>
          </a:prstGeom>
          <a:noFill/>
          <a:ln w="9525">
            <a:noFill/>
            <a:miter lim="800000"/>
            <a:headEnd/>
            <a:tailEnd/>
          </a:ln>
        </p:spPr>
      </p:pic>
      <p:sp>
        <p:nvSpPr>
          <p:cNvPr id="24" name="TekstSylinder 23"/>
          <p:cNvSpPr txBox="1"/>
          <p:nvPr/>
        </p:nvSpPr>
        <p:spPr>
          <a:xfrm>
            <a:off x="4083918" y="8028384"/>
            <a:ext cx="1059582" cy="830997"/>
          </a:xfrm>
          <a:prstGeom prst="rect">
            <a:avLst/>
          </a:prstGeom>
          <a:noFill/>
        </p:spPr>
        <p:txBody>
          <a:bodyPr wrap="square" rtlCol="0">
            <a:spAutoFit/>
          </a:bodyPr>
          <a:lstStyle/>
          <a:p>
            <a:pPr algn="ctr"/>
            <a:r>
              <a:rPr lang="en-US" sz="1200" b="1" smtClean="0"/>
              <a:t>CP SKP-11 ATC Mobile Command Post</a:t>
            </a:r>
            <a:endParaRPr lang="en-US" sz="1200" b="1"/>
          </a:p>
        </p:txBody>
      </p:sp>
      <p:pic>
        <p:nvPicPr>
          <p:cNvPr id="25" name="Picture 6"/>
          <p:cNvPicPr>
            <a:picLocks noChangeAspect="1" noChangeArrowheads="1"/>
          </p:cNvPicPr>
          <p:nvPr/>
        </p:nvPicPr>
        <p:blipFill>
          <a:blip r:embed="rId6" cstate="print"/>
          <a:srcRect/>
          <a:stretch>
            <a:fillRect/>
          </a:stretch>
        </p:blipFill>
        <p:spPr bwMode="auto">
          <a:xfrm>
            <a:off x="1216321" y="7236296"/>
            <a:ext cx="1512168" cy="886485"/>
          </a:xfrm>
          <a:prstGeom prst="rect">
            <a:avLst/>
          </a:prstGeom>
          <a:noFill/>
          <a:ln w="9525">
            <a:noFill/>
            <a:miter lim="800000"/>
            <a:headEnd/>
            <a:tailEnd/>
          </a:ln>
        </p:spPr>
      </p:pic>
      <p:sp>
        <p:nvSpPr>
          <p:cNvPr id="26" name="TekstSylinder 25"/>
          <p:cNvSpPr txBox="1"/>
          <p:nvPr/>
        </p:nvSpPr>
        <p:spPr>
          <a:xfrm>
            <a:off x="1144223" y="8038658"/>
            <a:ext cx="1656184" cy="461665"/>
          </a:xfrm>
          <a:prstGeom prst="rect">
            <a:avLst/>
          </a:prstGeom>
          <a:noFill/>
        </p:spPr>
        <p:txBody>
          <a:bodyPr wrap="square" rtlCol="0">
            <a:spAutoFit/>
          </a:bodyPr>
          <a:lstStyle/>
          <a:p>
            <a:pPr algn="ctr"/>
            <a:r>
              <a:rPr lang="en-US" sz="1200" b="1" smtClean="0"/>
              <a:t>GPU APA-5D on URAL-4320</a:t>
            </a:r>
            <a:endParaRPr lang="en-US" sz="1200" b="1"/>
          </a:p>
        </p:txBody>
      </p:sp>
      <p:pic>
        <p:nvPicPr>
          <p:cNvPr id="27" name="Picture 5"/>
          <p:cNvPicPr>
            <a:picLocks noChangeAspect="1" noChangeArrowheads="1"/>
          </p:cNvPicPr>
          <p:nvPr/>
        </p:nvPicPr>
        <p:blipFill>
          <a:blip r:embed="rId7" cstate="print"/>
          <a:srcRect/>
          <a:stretch>
            <a:fillRect/>
          </a:stretch>
        </p:blipFill>
        <p:spPr bwMode="auto">
          <a:xfrm>
            <a:off x="2752997" y="7236296"/>
            <a:ext cx="1267542" cy="887182"/>
          </a:xfrm>
          <a:prstGeom prst="rect">
            <a:avLst/>
          </a:prstGeom>
          <a:noFill/>
          <a:ln w="12700">
            <a:noFill/>
            <a:miter lim="800000"/>
            <a:headEnd/>
            <a:tailEnd/>
          </a:ln>
          <a:effectLst/>
        </p:spPr>
      </p:pic>
      <p:sp>
        <p:nvSpPr>
          <p:cNvPr id="28" name="TekstSylinder 27"/>
          <p:cNvSpPr txBox="1"/>
          <p:nvPr/>
        </p:nvSpPr>
        <p:spPr>
          <a:xfrm>
            <a:off x="2680989" y="8059296"/>
            <a:ext cx="1419622" cy="276999"/>
          </a:xfrm>
          <a:prstGeom prst="rect">
            <a:avLst/>
          </a:prstGeom>
          <a:noFill/>
        </p:spPr>
        <p:txBody>
          <a:bodyPr wrap="square" rtlCol="0">
            <a:spAutoFit/>
          </a:bodyPr>
          <a:lstStyle/>
          <a:p>
            <a:pPr algn="ctr"/>
            <a:r>
              <a:rPr lang="en-US" sz="1200" b="1" smtClean="0"/>
              <a:t>CP URAL-375 PBU</a:t>
            </a:r>
            <a:endParaRPr lang="en-US" sz="1200" b="1"/>
          </a:p>
        </p:txBody>
      </p:sp>
      <p:sp>
        <p:nvSpPr>
          <p:cNvPr id="29" name="TekstSylinder 28"/>
          <p:cNvSpPr txBox="1"/>
          <p:nvPr/>
        </p:nvSpPr>
        <p:spPr>
          <a:xfrm>
            <a:off x="2978532" y="0"/>
            <a:ext cx="2283718" cy="467544"/>
          </a:xfrm>
          <a:prstGeom prst="rect">
            <a:avLst/>
          </a:prstGeom>
          <a:noFill/>
        </p:spPr>
        <p:txBody>
          <a:bodyPr wrap="square" rtlCol="0" anchor="ctr">
            <a:noAutofit/>
          </a:bodyPr>
          <a:lstStyle/>
          <a:p>
            <a:pPr algn="ctr"/>
            <a:r>
              <a:rPr lang="en-US" sz="1400" b="1" smtClean="0">
                <a:solidFill>
                  <a:schemeClr val="bg1">
                    <a:lumMod val="75000"/>
                  </a:schemeClr>
                </a:solidFill>
              </a:rPr>
              <a:t>PART 3: Air Defense Forces</a:t>
            </a:r>
            <a:endParaRPr lang="en-US" sz="1400" b="1">
              <a:solidFill>
                <a:schemeClr val="bg1">
                  <a:lumMod val="75000"/>
                </a:schemeClr>
              </a:solidFill>
            </a:endParaRPr>
          </a:p>
        </p:txBody>
      </p:sp>
      <p:sp>
        <p:nvSpPr>
          <p:cNvPr id="30" name="TekstSylinder 29">
            <a:hlinkClick r:id="rId8"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31" name="TekstSylinder 30">
            <a:hlinkClick r:id="rId9"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0" y="683568"/>
            <a:ext cx="5143500" cy="504056"/>
          </a:xfrm>
        </p:spPr>
        <p:txBody>
          <a:bodyPr/>
          <a:lstStyle/>
          <a:p>
            <a:r>
              <a:rPr lang="en-US" smtClean="0"/>
              <a:t>Air Defense Force Battery</a:t>
            </a:r>
            <a:endParaRPr lang="en-US"/>
          </a:p>
        </p:txBody>
      </p:sp>
      <p:sp>
        <p:nvSpPr>
          <p:cNvPr id="3" name="Rektangel 2">
            <a:hlinkClick r:id="rId2" action="ppaction://hlinksldjump"/>
          </p:cNvPr>
          <p:cNvSpPr/>
          <p:nvPr/>
        </p:nvSpPr>
        <p:spPr>
          <a:xfrm>
            <a:off x="2499742" y="313184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Air Defense Force Platoon</a:t>
            </a:r>
            <a:endParaRPr lang="en-US" sz="1200"/>
          </a:p>
        </p:txBody>
      </p:sp>
      <p:pic>
        <p:nvPicPr>
          <p:cNvPr id="9" name="Picture 3"/>
          <p:cNvPicPr>
            <a:picLocks noChangeAspect="1" noChangeArrowheads="1"/>
          </p:cNvPicPr>
          <p:nvPr/>
        </p:nvPicPr>
        <p:blipFill>
          <a:blip r:embed="rId3" cstate="print"/>
          <a:srcRect/>
          <a:stretch>
            <a:fillRect/>
          </a:stretch>
        </p:blipFill>
        <p:spPr bwMode="auto">
          <a:xfrm>
            <a:off x="71792" y="7537497"/>
            <a:ext cx="1137760" cy="778920"/>
          </a:xfrm>
          <a:prstGeom prst="rect">
            <a:avLst/>
          </a:prstGeom>
          <a:noFill/>
          <a:ln w="9525">
            <a:noFill/>
            <a:miter lim="800000"/>
            <a:headEnd/>
            <a:tailEnd/>
          </a:ln>
        </p:spPr>
      </p:pic>
      <p:pic>
        <p:nvPicPr>
          <p:cNvPr id="10" name="Picture 8"/>
          <p:cNvPicPr>
            <a:picLocks noChangeAspect="1" noChangeArrowheads="1"/>
          </p:cNvPicPr>
          <p:nvPr/>
        </p:nvPicPr>
        <p:blipFill>
          <a:blip r:embed="rId4" cstate="print"/>
          <a:srcRect t="11433"/>
          <a:stretch>
            <a:fillRect/>
          </a:stretch>
        </p:blipFill>
        <p:spPr bwMode="auto">
          <a:xfrm>
            <a:off x="2529805" y="7524328"/>
            <a:ext cx="1059582" cy="792088"/>
          </a:xfrm>
          <a:prstGeom prst="rect">
            <a:avLst/>
          </a:prstGeom>
          <a:noFill/>
          <a:ln w="9525">
            <a:noFill/>
            <a:miter lim="800000"/>
            <a:headEnd/>
            <a:tailEnd/>
          </a:ln>
        </p:spPr>
      </p:pic>
      <p:sp>
        <p:nvSpPr>
          <p:cNvPr id="11" name="TekstSylinder 10"/>
          <p:cNvSpPr txBox="1"/>
          <p:nvPr/>
        </p:nvSpPr>
        <p:spPr>
          <a:xfrm>
            <a:off x="2520280" y="8314134"/>
            <a:ext cx="1131590" cy="253916"/>
          </a:xfrm>
          <a:prstGeom prst="rect">
            <a:avLst/>
          </a:prstGeom>
          <a:noFill/>
        </p:spPr>
        <p:txBody>
          <a:bodyPr wrap="square" rtlCol="0">
            <a:spAutoFit/>
          </a:bodyPr>
          <a:lstStyle/>
          <a:p>
            <a:pPr algn="ctr"/>
            <a:r>
              <a:rPr lang="en-US" sz="1050" b="1" smtClean="0"/>
              <a:t>ZSU 23/4</a:t>
            </a:r>
            <a:endParaRPr lang="en-US" sz="1050" b="1"/>
          </a:p>
        </p:txBody>
      </p:sp>
      <p:sp>
        <p:nvSpPr>
          <p:cNvPr id="12" name="TekstSylinder 11"/>
          <p:cNvSpPr txBox="1"/>
          <p:nvPr/>
        </p:nvSpPr>
        <p:spPr>
          <a:xfrm>
            <a:off x="123478" y="8316416"/>
            <a:ext cx="1131590" cy="253916"/>
          </a:xfrm>
          <a:prstGeom prst="rect">
            <a:avLst/>
          </a:prstGeom>
          <a:noFill/>
        </p:spPr>
        <p:txBody>
          <a:bodyPr wrap="square" rtlCol="0">
            <a:spAutoFit/>
          </a:bodyPr>
          <a:lstStyle/>
          <a:p>
            <a:pPr algn="ctr"/>
            <a:r>
              <a:rPr lang="en-US" sz="1050" b="1" smtClean="0"/>
              <a:t>SA-15</a:t>
            </a:r>
            <a:endParaRPr lang="en-US" sz="1050" b="1"/>
          </a:p>
        </p:txBody>
      </p:sp>
      <p:pic>
        <p:nvPicPr>
          <p:cNvPr id="13" name="Picture 7"/>
          <p:cNvPicPr>
            <a:picLocks noChangeAspect="1" noChangeArrowheads="1"/>
          </p:cNvPicPr>
          <p:nvPr/>
        </p:nvPicPr>
        <p:blipFill>
          <a:blip r:embed="rId5" cstate="print"/>
          <a:srcRect t="7778"/>
          <a:stretch>
            <a:fillRect/>
          </a:stretch>
        </p:blipFill>
        <p:spPr bwMode="auto">
          <a:xfrm>
            <a:off x="3768356" y="7524328"/>
            <a:ext cx="1285353" cy="790581"/>
          </a:xfrm>
          <a:prstGeom prst="rect">
            <a:avLst/>
          </a:prstGeom>
          <a:noFill/>
          <a:ln w="9525">
            <a:noFill/>
            <a:miter lim="800000"/>
            <a:headEnd/>
            <a:tailEnd/>
          </a:ln>
        </p:spPr>
      </p:pic>
      <p:sp>
        <p:nvSpPr>
          <p:cNvPr id="14" name="TekstSylinder 13"/>
          <p:cNvSpPr txBox="1"/>
          <p:nvPr/>
        </p:nvSpPr>
        <p:spPr>
          <a:xfrm>
            <a:off x="3744416" y="8338847"/>
            <a:ext cx="1347614" cy="253916"/>
          </a:xfrm>
          <a:prstGeom prst="rect">
            <a:avLst/>
          </a:prstGeom>
          <a:noFill/>
        </p:spPr>
        <p:txBody>
          <a:bodyPr wrap="square" rtlCol="0">
            <a:spAutoFit/>
          </a:bodyPr>
          <a:lstStyle/>
          <a:p>
            <a:pPr algn="ctr"/>
            <a:r>
              <a:rPr lang="en-US" sz="1050" b="1" smtClean="0"/>
              <a:t>Transport GAZ-66</a:t>
            </a:r>
            <a:endParaRPr lang="en-US" sz="1050" b="1"/>
          </a:p>
        </p:txBody>
      </p:sp>
      <p:sp>
        <p:nvSpPr>
          <p:cNvPr id="15" name="Rektangel 14"/>
          <p:cNvSpPr/>
          <p:nvPr/>
        </p:nvSpPr>
        <p:spPr>
          <a:xfrm>
            <a:off x="0" y="4499992"/>
            <a:ext cx="5143500" cy="2123658"/>
          </a:xfrm>
          <a:prstGeom prst="rect">
            <a:avLst/>
          </a:prstGeom>
        </p:spPr>
        <p:txBody>
          <a:bodyPr wrap="square">
            <a:spAutoFit/>
          </a:bodyPr>
          <a:lstStyle/>
          <a:p>
            <a:r>
              <a:rPr lang="en-US" sz="1200" smtClean="0"/>
              <a:t>One Air Defense Force (ADF) Battery will have 2x ADF platoons. ADF batteries can be used to support bigger SAM systems or be tied together in a ADB BN to protect targets or avenues of approach.</a:t>
            </a:r>
          </a:p>
          <a:p>
            <a:endParaRPr lang="en-US" sz="1200" smtClean="0"/>
          </a:p>
          <a:p>
            <a:r>
              <a:rPr lang="en-US" sz="1200" smtClean="0"/>
              <a:t>ADF Platoons come in two variants, light and heavy. </a:t>
            </a:r>
          </a:p>
          <a:p>
            <a:endParaRPr lang="en-US" sz="1200" b="1" smtClean="0"/>
          </a:p>
          <a:p>
            <a:r>
              <a:rPr lang="en-US" sz="1200" b="1" u="sng" smtClean="0"/>
              <a:t>Heavy platoon:</a:t>
            </a:r>
          </a:p>
          <a:p>
            <a:r>
              <a:rPr lang="en-US" sz="1200" smtClean="0"/>
              <a:t>- 1x SA-15, 1x ZSU-23/4 and 1x Transport GAZ-66</a:t>
            </a:r>
          </a:p>
          <a:p>
            <a:endParaRPr lang="en-US" sz="1200" smtClean="0"/>
          </a:p>
          <a:p>
            <a:r>
              <a:rPr lang="en-US" sz="1200" b="1" u="sng" smtClean="0"/>
              <a:t>Light platoon:</a:t>
            </a:r>
          </a:p>
          <a:p>
            <a:r>
              <a:rPr lang="en-US" sz="1200" smtClean="0"/>
              <a:t>- 2x SA-19 and 1x Transport GAZ-66</a:t>
            </a:r>
          </a:p>
        </p:txBody>
      </p:sp>
      <p:pic>
        <p:nvPicPr>
          <p:cNvPr id="16" name="Picture 7"/>
          <p:cNvPicPr>
            <a:picLocks noChangeAspect="1" noChangeArrowheads="1"/>
          </p:cNvPicPr>
          <p:nvPr/>
        </p:nvPicPr>
        <p:blipFill>
          <a:blip r:embed="rId6" cstate="print"/>
          <a:srcRect t="8081"/>
          <a:stretch>
            <a:fillRect/>
          </a:stretch>
        </p:blipFill>
        <p:spPr bwMode="auto">
          <a:xfrm>
            <a:off x="1360247" y="7524328"/>
            <a:ext cx="1008112" cy="792088"/>
          </a:xfrm>
          <a:prstGeom prst="rect">
            <a:avLst/>
          </a:prstGeom>
          <a:noFill/>
          <a:ln w="9525">
            <a:noFill/>
            <a:miter lim="800000"/>
            <a:headEnd/>
            <a:tailEnd/>
          </a:ln>
        </p:spPr>
      </p:pic>
      <p:sp>
        <p:nvSpPr>
          <p:cNvPr id="17" name="TekstSylinder 16"/>
          <p:cNvSpPr txBox="1"/>
          <p:nvPr/>
        </p:nvSpPr>
        <p:spPr>
          <a:xfrm>
            <a:off x="1360247" y="8314134"/>
            <a:ext cx="1008112" cy="253916"/>
          </a:xfrm>
          <a:prstGeom prst="rect">
            <a:avLst/>
          </a:prstGeom>
          <a:noFill/>
        </p:spPr>
        <p:txBody>
          <a:bodyPr wrap="square" rtlCol="0">
            <a:spAutoFit/>
          </a:bodyPr>
          <a:lstStyle/>
          <a:p>
            <a:pPr algn="ctr"/>
            <a:r>
              <a:rPr lang="en-US" sz="1050" b="1" smtClean="0"/>
              <a:t>SA-19</a:t>
            </a:r>
            <a:endParaRPr lang="en-US" sz="1050" b="1"/>
          </a:p>
        </p:txBody>
      </p:sp>
      <p:sp>
        <p:nvSpPr>
          <p:cNvPr id="18" name="Rektangel 17">
            <a:hlinkClick r:id="rId2" action="ppaction://hlinksldjump"/>
          </p:cNvPr>
          <p:cNvSpPr/>
          <p:nvPr/>
        </p:nvSpPr>
        <p:spPr>
          <a:xfrm>
            <a:off x="843558" y="313184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Air Defense Force Platoon</a:t>
            </a:r>
            <a:endParaRPr lang="en-US" sz="1200"/>
          </a:p>
        </p:txBody>
      </p:sp>
      <p:sp>
        <p:nvSpPr>
          <p:cNvPr id="19" name="Rektangel 18"/>
          <p:cNvSpPr/>
          <p:nvPr/>
        </p:nvSpPr>
        <p:spPr>
          <a:xfrm>
            <a:off x="1635646" y="1979712"/>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Air Defense Force Battery</a:t>
            </a:r>
            <a:endParaRPr lang="en-US" sz="1200"/>
          </a:p>
        </p:txBody>
      </p:sp>
      <p:sp>
        <p:nvSpPr>
          <p:cNvPr id="22" name="TekstSylinder 21"/>
          <p:cNvSpPr txBox="1"/>
          <p:nvPr/>
        </p:nvSpPr>
        <p:spPr>
          <a:xfrm>
            <a:off x="2978532" y="0"/>
            <a:ext cx="2283718" cy="467544"/>
          </a:xfrm>
          <a:prstGeom prst="rect">
            <a:avLst/>
          </a:prstGeom>
          <a:noFill/>
        </p:spPr>
        <p:txBody>
          <a:bodyPr wrap="square" rtlCol="0" anchor="ctr">
            <a:noAutofit/>
          </a:bodyPr>
          <a:lstStyle/>
          <a:p>
            <a:pPr algn="ctr"/>
            <a:r>
              <a:rPr lang="en-US" sz="1400" b="1" smtClean="0">
                <a:solidFill>
                  <a:schemeClr val="bg1">
                    <a:lumMod val="75000"/>
                  </a:schemeClr>
                </a:solidFill>
              </a:rPr>
              <a:t>PART 3: Air Defense Forces</a:t>
            </a:r>
            <a:endParaRPr lang="en-US" sz="1400" b="1">
              <a:solidFill>
                <a:schemeClr val="bg1">
                  <a:lumMod val="75000"/>
                </a:schemeClr>
              </a:solidFill>
            </a:endParaRPr>
          </a:p>
        </p:txBody>
      </p:sp>
      <p:sp>
        <p:nvSpPr>
          <p:cNvPr id="20" name="TekstSylinder 19">
            <a:hlinkClick r:id="rId7"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1" name="TekstSylinder 20">
            <a:hlinkClick r:id="rId8"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0" y="683568"/>
            <a:ext cx="5143500" cy="504056"/>
          </a:xfrm>
        </p:spPr>
        <p:txBody>
          <a:bodyPr/>
          <a:lstStyle/>
          <a:p>
            <a:r>
              <a:rPr lang="en-US" smtClean="0"/>
              <a:t>Air Defense Force Platoon</a:t>
            </a:r>
            <a:endParaRPr lang="en-US"/>
          </a:p>
        </p:txBody>
      </p:sp>
      <p:sp>
        <p:nvSpPr>
          <p:cNvPr id="3" name="Rektangel 2"/>
          <p:cNvSpPr/>
          <p:nvPr/>
        </p:nvSpPr>
        <p:spPr>
          <a:xfrm>
            <a:off x="1635646" y="313184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Air Defense Force Platoon</a:t>
            </a:r>
            <a:endParaRPr lang="en-US" sz="1200"/>
          </a:p>
        </p:txBody>
      </p:sp>
      <p:pic>
        <p:nvPicPr>
          <p:cNvPr id="9" name="Picture 3"/>
          <p:cNvPicPr>
            <a:picLocks noChangeAspect="1" noChangeArrowheads="1"/>
          </p:cNvPicPr>
          <p:nvPr/>
        </p:nvPicPr>
        <p:blipFill>
          <a:blip r:embed="rId2" cstate="print"/>
          <a:srcRect/>
          <a:stretch>
            <a:fillRect/>
          </a:stretch>
        </p:blipFill>
        <p:spPr bwMode="auto">
          <a:xfrm>
            <a:off x="71792" y="7537497"/>
            <a:ext cx="1137760" cy="778920"/>
          </a:xfrm>
          <a:prstGeom prst="rect">
            <a:avLst/>
          </a:prstGeom>
          <a:noFill/>
          <a:ln w="9525">
            <a:noFill/>
            <a:miter lim="800000"/>
            <a:headEnd/>
            <a:tailEnd/>
          </a:ln>
        </p:spPr>
      </p:pic>
      <p:pic>
        <p:nvPicPr>
          <p:cNvPr id="10" name="Picture 8"/>
          <p:cNvPicPr>
            <a:picLocks noChangeAspect="1" noChangeArrowheads="1"/>
          </p:cNvPicPr>
          <p:nvPr/>
        </p:nvPicPr>
        <p:blipFill>
          <a:blip r:embed="rId3" cstate="print"/>
          <a:srcRect t="11433"/>
          <a:stretch>
            <a:fillRect/>
          </a:stretch>
        </p:blipFill>
        <p:spPr bwMode="auto">
          <a:xfrm>
            <a:off x="2529805" y="7524328"/>
            <a:ext cx="1059582" cy="792088"/>
          </a:xfrm>
          <a:prstGeom prst="rect">
            <a:avLst/>
          </a:prstGeom>
          <a:noFill/>
          <a:ln w="9525">
            <a:noFill/>
            <a:miter lim="800000"/>
            <a:headEnd/>
            <a:tailEnd/>
          </a:ln>
        </p:spPr>
      </p:pic>
      <p:sp>
        <p:nvSpPr>
          <p:cNvPr id="11" name="TekstSylinder 10"/>
          <p:cNvSpPr txBox="1"/>
          <p:nvPr/>
        </p:nvSpPr>
        <p:spPr>
          <a:xfrm>
            <a:off x="2520280" y="8314134"/>
            <a:ext cx="1131590" cy="253916"/>
          </a:xfrm>
          <a:prstGeom prst="rect">
            <a:avLst/>
          </a:prstGeom>
          <a:noFill/>
        </p:spPr>
        <p:txBody>
          <a:bodyPr wrap="square" rtlCol="0">
            <a:spAutoFit/>
          </a:bodyPr>
          <a:lstStyle/>
          <a:p>
            <a:pPr algn="ctr"/>
            <a:r>
              <a:rPr lang="en-US" sz="1050" b="1" smtClean="0"/>
              <a:t>ZSU 23/4</a:t>
            </a:r>
            <a:endParaRPr lang="en-US" sz="1050" b="1"/>
          </a:p>
        </p:txBody>
      </p:sp>
      <p:sp>
        <p:nvSpPr>
          <p:cNvPr id="12" name="TekstSylinder 11"/>
          <p:cNvSpPr txBox="1"/>
          <p:nvPr/>
        </p:nvSpPr>
        <p:spPr>
          <a:xfrm>
            <a:off x="123478" y="8316416"/>
            <a:ext cx="1131590" cy="253916"/>
          </a:xfrm>
          <a:prstGeom prst="rect">
            <a:avLst/>
          </a:prstGeom>
          <a:noFill/>
        </p:spPr>
        <p:txBody>
          <a:bodyPr wrap="square" rtlCol="0">
            <a:spAutoFit/>
          </a:bodyPr>
          <a:lstStyle/>
          <a:p>
            <a:pPr algn="ctr"/>
            <a:r>
              <a:rPr lang="en-US" sz="1050" b="1" smtClean="0"/>
              <a:t>SA-15</a:t>
            </a:r>
            <a:endParaRPr lang="en-US" sz="1050" b="1"/>
          </a:p>
        </p:txBody>
      </p:sp>
      <p:pic>
        <p:nvPicPr>
          <p:cNvPr id="13" name="Picture 7"/>
          <p:cNvPicPr>
            <a:picLocks noChangeAspect="1" noChangeArrowheads="1"/>
          </p:cNvPicPr>
          <p:nvPr/>
        </p:nvPicPr>
        <p:blipFill>
          <a:blip r:embed="rId4" cstate="print"/>
          <a:srcRect t="7778"/>
          <a:stretch>
            <a:fillRect/>
          </a:stretch>
        </p:blipFill>
        <p:spPr bwMode="auto">
          <a:xfrm>
            <a:off x="3768356" y="7524328"/>
            <a:ext cx="1285353" cy="790581"/>
          </a:xfrm>
          <a:prstGeom prst="rect">
            <a:avLst/>
          </a:prstGeom>
          <a:noFill/>
          <a:ln w="9525">
            <a:noFill/>
            <a:miter lim="800000"/>
            <a:headEnd/>
            <a:tailEnd/>
          </a:ln>
        </p:spPr>
      </p:pic>
      <p:sp>
        <p:nvSpPr>
          <p:cNvPr id="14" name="TekstSylinder 13"/>
          <p:cNvSpPr txBox="1"/>
          <p:nvPr/>
        </p:nvSpPr>
        <p:spPr>
          <a:xfrm>
            <a:off x="3744416" y="8338847"/>
            <a:ext cx="1347614" cy="253916"/>
          </a:xfrm>
          <a:prstGeom prst="rect">
            <a:avLst/>
          </a:prstGeom>
          <a:noFill/>
        </p:spPr>
        <p:txBody>
          <a:bodyPr wrap="square" rtlCol="0">
            <a:spAutoFit/>
          </a:bodyPr>
          <a:lstStyle/>
          <a:p>
            <a:pPr algn="ctr"/>
            <a:r>
              <a:rPr lang="en-US" sz="1050" b="1" smtClean="0"/>
              <a:t>Transport GAZ-66</a:t>
            </a:r>
            <a:endParaRPr lang="en-US" sz="1050" b="1"/>
          </a:p>
        </p:txBody>
      </p:sp>
      <p:sp>
        <p:nvSpPr>
          <p:cNvPr id="15" name="Rektangel 14"/>
          <p:cNvSpPr/>
          <p:nvPr/>
        </p:nvSpPr>
        <p:spPr>
          <a:xfrm>
            <a:off x="0" y="4499992"/>
            <a:ext cx="5143500" cy="1754326"/>
          </a:xfrm>
          <a:prstGeom prst="rect">
            <a:avLst/>
          </a:prstGeom>
        </p:spPr>
        <p:txBody>
          <a:bodyPr wrap="square">
            <a:spAutoFit/>
          </a:bodyPr>
          <a:lstStyle/>
          <a:p>
            <a:r>
              <a:rPr lang="en-US" sz="1200" smtClean="0"/>
              <a:t>Air Defense Force (ADF) Platoons come in two variants:  light and heavy. Individual ADF Platoons are used for close/point protection of bigger SAM systems.</a:t>
            </a:r>
          </a:p>
          <a:p>
            <a:endParaRPr lang="en-US" sz="1200" b="1" u="sng" smtClean="0"/>
          </a:p>
          <a:p>
            <a:r>
              <a:rPr lang="en-US" sz="1200" b="1" u="sng" smtClean="0"/>
              <a:t>Heavy platoon:</a:t>
            </a:r>
          </a:p>
          <a:p>
            <a:r>
              <a:rPr lang="en-US" sz="1200" smtClean="0"/>
              <a:t>- 1x SA-15, 1x ZSU-23/4 and 1x Transport GAZ-66</a:t>
            </a:r>
          </a:p>
          <a:p>
            <a:endParaRPr lang="en-US" sz="1200" smtClean="0"/>
          </a:p>
          <a:p>
            <a:r>
              <a:rPr lang="en-US" sz="1200" b="1" u="sng" smtClean="0"/>
              <a:t>Light platoon:</a:t>
            </a:r>
          </a:p>
          <a:p>
            <a:r>
              <a:rPr lang="en-US" sz="1200" smtClean="0"/>
              <a:t>- 2x SA-19 and 1x Transport GAZ-66</a:t>
            </a:r>
          </a:p>
        </p:txBody>
      </p:sp>
      <p:pic>
        <p:nvPicPr>
          <p:cNvPr id="16" name="Picture 7"/>
          <p:cNvPicPr>
            <a:picLocks noChangeAspect="1" noChangeArrowheads="1"/>
          </p:cNvPicPr>
          <p:nvPr/>
        </p:nvPicPr>
        <p:blipFill>
          <a:blip r:embed="rId5" cstate="print"/>
          <a:srcRect t="8081"/>
          <a:stretch>
            <a:fillRect/>
          </a:stretch>
        </p:blipFill>
        <p:spPr bwMode="auto">
          <a:xfrm>
            <a:off x="1360247" y="7524328"/>
            <a:ext cx="1008112" cy="792088"/>
          </a:xfrm>
          <a:prstGeom prst="rect">
            <a:avLst/>
          </a:prstGeom>
          <a:noFill/>
          <a:ln w="9525">
            <a:noFill/>
            <a:miter lim="800000"/>
            <a:headEnd/>
            <a:tailEnd/>
          </a:ln>
        </p:spPr>
      </p:pic>
      <p:sp>
        <p:nvSpPr>
          <p:cNvPr id="17" name="TekstSylinder 16"/>
          <p:cNvSpPr txBox="1"/>
          <p:nvPr/>
        </p:nvSpPr>
        <p:spPr>
          <a:xfrm>
            <a:off x="1360247" y="8314134"/>
            <a:ext cx="1008112" cy="253916"/>
          </a:xfrm>
          <a:prstGeom prst="rect">
            <a:avLst/>
          </a:prstGeom>
          <a:noFill/>
        </p:spPr>
        <p:txBody>
          <a:bodyPr wrap="square" rtlCol="0">
            <a:spAutoFit/>
          </a:bodyPr>
          <a:lstStyle/>
          <a:p>
            <a:pPr algn="ctr"/>
            <a:r>
              <a:rPr lang="en-US" sz="1050" b="1" smtClean="0"/>
              <a:t>SA-19</a:t>
            </a:r>
            <a:endParaRPr lang="en-US" sz="1050" b="1"/>
          </a:p>
        </p:txBody>
      </p:sp>
      <p:sp>
        <p:nvSpPr>
          <p:cNvPr id="18" name="TekstSylinder 17"/>
          <p:cNvSpPr txBox="1"/>
          <p:nvPr/>
        </p:nvSpPr>
        <p:spPr>
          <a:xfrm>
            <a:off x="2978532" y="0"/>
            <a:ext cx="2283718" cy="467544"/>
          </a:xfrm>
          <a:prstGeom prst="rect">
            <a:avLst/>
          </a:prstGeom>
          <a:noFill/>
        </p:spPr>
        <p:txBody>
          <a:bodyPr wrap="square" rtlCol="0" anchor="ctr">
            <a:noAutofit/>
          </a:bodyPr>
          <a:lstStyle/>
          <a:p>
            <a:pPr algn="ctr"/>
            <a:r>
              <a:rPr lang="en-US" sz="1400" b="1" smtClean="0">
                <a:solidFill>
                  <a:schemeClr val="bg1">
                    <a:lumMod val="75000"/>
                  </a:schemeClr>
                </a:solidFill>
              </a:rPr>
              <a:t>PART 3: Air Defense Forces</a:t>
            </a:r>
            <a:endParaRPr lang="en-US" sz="1400" b="1">
              <a:solidFill>
                <a:schemeClr val="bg1">
                  <a:lumMod val="75000"/>
                </a:schemeClr>
              </a:solidFill>
            </a:endParaRPr>
          </a:p>
        </p:txBody>
      </p:sp>
      <p:sp>
        <p:nvSpPr>
          <p:cNvPr id="19" name="TekstSylinder 18">
            <a:hlinkClick r:id="rId6"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0" name="TekstSylinder 19">
            <a:hlinkClick r:id="rId7"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Unit size </a:t>
            </a:r>
            <a:endParaRPr lang="en-US"/>
          </a:p>
        </p:txBody>
      </p:sp>
      <p:sp>
        <p:nvSpPr>
          <p:cNvPr id="3" name="Rektangel 2"/>
          <p:cNvSpPr/>
          <p:nvPr/>
        </p:nvSpPr>
        <p:spPr>
          <a:xfrm>
            <a:off x="214296" y="1000100"/>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Platoon</a:t>
            </a:r>
          </a:p>
        </p:txBody>
      </p:sp>
      <p:sp>
        <p:nvSpPr>
          <p:cNvPr id="4" name="Rektangel 3"/>
          <p:cNvSpPr/>
          <p:nvPr/>
        </p:nvSpPr>
        <p:spPr>
          <a:xfrm>
            <a:off x="214296" y="1500166"/>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Company/ Battery</a:t>
            </a:r>
          </a:p>
        </p:txBody>
      </p:sp>
      <p:sp>
        <p:nvSpPr>
          <p:cNvPr id="5" name="Rektangel 4"/>
          <p:cNvSpPr/>
          <p:nvPr/>
        </p:nvSpPr>
        <p:spPr>
          <a:xfrm>
            <a:off x="214296" y="2000232"/>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Battalion</a:t>
            </a:r>
          </a:p>
        </p:txBody>
      </p:sp>
      <p:sp>
        <p:nvSpPr>
          <p:cNvPr id="6" name="Rektangel 5"/>
          <p:cNvSpPr/>
          <p:nvPr/>
        </p:nvSpPr>
        <p:spPr>
          <a:xfrm>
            <a:off x="214296" y="2571736"/>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Brigade / Regiment</a:t>
            </a:r>
          </a:p>
        </p:txBody>
      </p:sp>
      <p:sp>
        <p:nvSpPr>
          <p:cNvPr id="7" name="Rektangel 6"/>
          <p:cNvSpPr/>
          <p:nvPr/>
        </p:nvSpPr>
        <p:spPr>
          <a:xfrm>
            <a:off x="214296" y="3143240"/>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Division</a:t>
            </a:r>
          </a:p>
        </p:txBody>
      </p:sp>
      <p:sp>
        <p:nvSpPr>
          <p:cNvPr id="8" name="Rektangel 7"/>
          <p:cNvSpPr/>
          <p:nvPr/>
        </p:nvSpPr>
        <p:spPr>
          <a:xfrm>
            <a:off x="214296" y="3714744"/>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Corps</a:t>
            </a:r>
          </a:p>
        </p:txBody>
      </p:sp>
      <p:sp>
        <p:nvSpPr>
          <p:cNvPr id="9" name="TekstSylinder 8"/>
          <p:cNvSpPr txBox="1"/>
          <p:nvPr/>
        </p:nvSpPr>
        <p:spPr>
          <a:xfrm>
            <a:off x="1000114" y="1080291"/>
            <a:ext cx="4000510" cy="276999"/>
          </a:xfrm>
          <a:prstGeom prst="rect">
            <a:avLst/>
          </a:prstGeom>
          <a:noFill/>
        </p:spPr>
        <p:txBody>
          <a:bodyPr wrap="square" rtlCol="0">
            <a:spAutoFit/>
          </a:bodyPr>
          <a:lstStyle/>
          <a:p>
            <a:r>
              <a:rPr lang="en-US" sz="1200" smtClean="0"/>
              <a:t>3x Fighting vehicles ( MBT, IFV, APC)</a:t>
            </a:r>
            <a:endParaRPr lang="en-US" sz="1200"/>
          </a:p>
        </p:txBody>
      </p:sp>
      <p:sp>
        <p:nvSpPr>
          <p:cNvPr id="10" name="TekstSylinder 9"/>
          <p:cNvSpPr txBox="1"/>
          <p:nvPr/>
        </p:nvSpPr>
        <p:spPr>
          <a:xfrm>
            <a:off x="1000114" y="1571604"/>
            <a:ext cx="4000510" cy="276999"/>
          </a:xfrm>
          <a:prstGeom prst="rect">
            <a:avLst/>
          </a:prstGeom>
          <a:noFill/>
        </p:spPr>
        <p:txBody>
          <a:bodyPr wrap="square" rtlCol="0">
            <a:spAutoFit/>
          </a:bodyPr>
          <a:lstStyle/>
          <a:p>
            <a:r>
              <a:rPr lang="en-US" sz="1200" smtClean="0"/>
              <a:t>3x Platoons</a:t>
            </a:r>
            <a:endParaRPr lang="en-US" sz="1200"/>
          </a:p>
        </p:txBody>
      </p:sp>
      <p:sp>
        <p:nvSpPr>
          <p:cNvPr id="11" name="TekstSylinder 10"/>
          <p:cNvSpPr txBox="1"/>
          <p:nvPr/>
        </p:nvSpPr>
        <p:spPr>
          <a:xfrm>
            <a:off x="1000114" y="2071670"/>
            <a:ext cx="4000510" cy="276999"/>
          </a:xfrm>
          <a:prstGeom prst="rect">
            <a:avLst/>
          </a:prstGeom>
          <a:noFill/>
        </p:spPr>
        <p:txBody>
          <a:bodyPr wrap="square" rtlCol="0">
            <a:spAutoFit/>
          </a:bodyPr>
          <a:lstStyle/>
          <a:p>
            <a:r>
              <a:rPr lang="en-US" sz="1200" smtClean="0"/>
              <a:t>2-5 Companies (3 line companies +  support/HQ)</a:t>
            </a:r>
            <a:endParaRPr lang="en-US" sz="1200"/>
          </a:p>
        </p:txBody>
      </p:sp>
      <p:sp>
        <p:nvSpPr>
          <p:cNvPr id="12" name="TekstSylinder 11"/>
          <p:cNvSpPr txBox="1"/>
          <p:nvPr/>
        </p:nvSpPr>
        <p:spPr>
          <a:xfrm>
            <a:off x="1000114" y="2643174"/>
            <a:ext cx="4000510" cy="276999"/>
          </a:xfrm>
          <a:prstGeom prst="rect">
            <a:avLst/>
          </a:prstGeom>
          <a:noFill/>
        </p:spPr>
        <p:txBody>
          <a:bodyPr wrap="square" rtlCol="0">
            <a:spAutoFit/>
          </a:bodyPr>
          <a:lstStyle/>
          <a:p>
            <a:r>
              <a:rPr lang="en-US" sz="1200" smtClean="0"/>
              <a:t>3-5 Battalions (3 line Battalions +  support/HQ)</a:t>
            </a:r>
            <a:endParaRPr lang="en-US" sz="1200"/>
          </a:p>
        </p:txBody>
      </p:sp>
      <p:sp>
        <p:nvSpPr>
          <p:cNvPr id="13" name="TekstSylinder 12"/>
          <p:cNvSpPr txBox="1"/>
          <p:nvPr/>
        </p:nvSpPr>
        <p:spPr>
          <a:xfrm>
            <a:off x="1000114" y="3214678"/>
            <a:ext cx="4000510" cy="276999"/>
          </a:xfrm>
          <a:prstGeom prst="rect">
            <a:avLst/>
          </a:prstGeom>
          <a:noFill/>
        </p:spPr>
        <p:txBody>
          <a:bodyPr wrap="square" rtlCol="0">
            <a:spAutoFit/>
          </a:bodyPr>
          <a:lstStyle/>
          <a:p>
            <a:r>
              <a:rPr lang="en-US" sz="1200" smtClean="0"/>
              <a:t>3 Line Brigades + Regiments/Battalions for support</a:t>
            </a:r>
            <a:endParaRPr lang="en-US" sz="1200"/>
          </a:p>
        </p:txBody>
      </p:sp>
      <p:sp>
        <p:nvSpPr>
          <p:cNvPr id="14" name="TekstSylinder 13"/>
          <p:cNvSpPr txBox="1"/>
          <p:nvPr/>
        </p:nvSpPr>
        <p:spPr>
          <a:xfrm>
            <a:off x="1000114" y="3786182"/>
            <a:ext cx="4143386" cy="276999"/>
          </a:xfrm>
          <a:prstGeom prst="rect">
            <a:avLst/>
          </a:prstGeom>
          <a:noFill/>
        </p:spPr>
        <p:txBody>
          <a:bodyPr wrap="square" rtlCol="0">
            <a:spAutoFit/>
          </a:bodyPr>
          <a:lstStyle/>
          <a:p>
            <a:r>
              <a:rPr lang="en-US" sz="1200" smtClean="0"/>
              <a:t>3 Line Divisions + Brigades, Regiments and Battalions in support</a:t>
            </a:r>
            <a:endParaRPr lang="en-US" sz="1200"/>
          </a:p>
        </p:txBody>
      </p:sp>
      <p:sp>
        <p:nvSpPr>
          <p:cNvPr id="15" name="TekstSylinder 14"/>
          <p:cNvSpPr txBox="1"/>
          <p:nvPr/>
        </p:nvSpPr>
        <p:spPr>
          <a:xfrm>
            <a:off x="0" y="4507537"/>
            <a:ext cx="5143500" cy="2800767"/>
          </a:xfrm>
          <a:prstGeom prst="rect">
            <a:avLst/>
          </a:prstGeom>
          <a:noFill/>
        </p:spPr>
        <p:txBody>
          <a:bodyPr wrap="square" rtlCol="0">
            <a:spAutoFit/>
          </a:bodyPr>
          <a:lstStyle/>
          <a:p>
            <a:r>
              <a:rPr lang="en-US" sz="1400" b="1" dirty="0" smtClean="0"/>
              <a:t>NOTE: </a:t>
            </a:r>
            <a:r>
              <a:rPr lang="en-US" sz="1400" dirty="0" smtClean="0"/>
              <a:t>”line” refer to maneuver forces such as armor, mechanized or motorized infantry.</a:t>
            </a:r>
          </a:p>
          <a:p>
            <a:endParaRPr lang="en-US" sz="1400" dirty="0" smtClean="0"/>
          </a:p>
          <a:p>
            <a:r>
              <a:rPr lang="en-US" sz="1400" dirty="0" smtClean="0"/>
              <a:t>Brigade and Regiment are used on the same unit size.  Brigade are normally used for </a:t>
            </a:r>
            <a:r>
              <a:rPr lang="en-US" sz="1400" dirty="0" err="1" smtClean="0"/>
              <a:t>manuver</a:t>
            </a:r>
            <a:r>
              <a:rPr lang="en-US" sz="1400" dirty="0" smtClean="0"/>
              <a:t> forces, and Regiment are used for CS or CSS forces.</a:t>
            </a:r>
          </a:p>
          <a:p>
            <a:endParaRPr lang="en-US" sz="1400" dirty="0" smtClean="0"/>
          </a:p>
          <a:p>
            <a:r>
              <a:rPr lang="en-US" sz="1400" dirty="0" smtClean="0"/>
              <a:t>Company and battery are similar organizational size. Battery are used for artillery units and air Defense units. Company for any other units.</a:t>
            </a:r>
          </a:p>
          <a:p>
            <a:endParaRPr lang="en-US" dirty="0" smtClean="0"/>
          </a:p>
          <a:p>
            <a:endParaRPr lang="en-US" dirty="0" smtClean="0"/>
          </a:p>
        </p:txBody>
      </p:sp>
      <p:sp>
        <p:nvSpPr>
          <p:cNvPr id="19" name="TekstSylinder 18"/>
          <p:cNvSpPr txBox="1"/>
          <p:nvPr/>
        </p:nvSpPr>
        <p:spPr>
          <a:xfrm>
            <a:off x="3554596" y="0"/>
            <a:ext cx="1707654" cy="467544"/>
          </a:xfrm>
          <a:prstGeom prst="rect">
            <a:avLst/>
          </a:prstGeom>
          <a:noFill/>
        </p:spPr>
        <p:txBody>
          <a:bodyPr wrap="square" rtlCol="0" anchor="ctr">
            <a:noAutofit/>
          </a:bodyPr>
          <a:lstStyle/>
          <a:p>
            <a:pPr algn="ctr"/>
            <a:r>
              <a:rPr lang="en-US" sz="1400" b="1" smtClean="0">
                <a:solidFill>
                  <a:schemeClr val="bg1">
                    <a:lumMod val="75000"/>
                  </a:schemeClr>
                </a:solidFill>
              </a:rPr>
              <a:t>PART 1:Explanation</a:t>
            </a:r>
            <a:endParaRPr lang="en-US" sz="1400" b="1">
              <a:solidFill>
                <a:schemeClr val="bg1">
                  <a:lumMod val="75000"/>
                </a:schemeClr>
              </a:solidFill>
            </a:endParaRPr>
          </a:p>
        </p:txBody>
      </p:sp>
      <p:sp>
        <p:nvSpPr>
          <p:cNvPr id="20" name="TekstSylinder 19">
            <a:hlinkClick r:id="rId2"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1" name="TekstSylinder 20">
            <a:hlinkClick r:id="rId3"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z="2800" smtClean="0"/>
              <a:t>Symbols (Type and size)</a:t>
            </a:r>
            <a:endParaRPr lang="en-US" sz="2800"/>
          </a:p>
        </p:txBody>
      </p:sp>
      <p:pic>
        <p:nvPicPr>
          <p:cNvPr id="3" name="Picture 2"/>
          <p:cNvPicPr>
            <a:picLocks noChangeAspect="1" noChangeArrowheads="1"/>
          </p:cNvPicPr>
          <p:nvPr/>
        </p:nvPicPr>
        <p:blipFill>
          <a:blip r:embed="rId2" cstate="print"/>
          <a:srcRect/>
          <a:stretch>
            <a:fillRect/>
          </a:stretch>
        </p:blipFill>
        <p:spPr bwMode="auto">
          <a:xfrm>
            <a:off x="0" y="5989824"/>
            <a:ext cx="1171575" cy="971550"/>
          </a:xfrm>
          <a:prstGeom prst="rect">
            <a:avLst/>
          </a:prstGeom>
          <a:noFill/>
          <a:ln w="9525">
            <a:noFill/>
            <a:miter lim="800000"/>
            <a:headEnd/>
            <a:tailEnd/>
          </a:ln>
          <a:effectLst/>
        </p:spPr>
      </p:pic>
      <p:pic>
        <p:nvPicPr>
          <p:cNvPr id="4" name="Picture 3"/>
          <p:cNvPicPr>
            <a:picLocks noChangeAspect="1" noChangeArrowheads="1"/>
          </p:cNvPicPr>
          <p:nvPr/>
        </p:nvPicPr>
        <p:blipFill>
          <a:blip r:embed="rId3" cstate="print"/>
          <a:srcRect/>
          <a:stretch>
            <a:fillRect/>
          </a:stretch>
        </p:blipFill>
        <p:spPr bwMode="auto">
          <a:xfrm>
            <a:off x="0" y="6775642"/>
            <a:ext cx="1143000" cy="1057275"/>
          </a:xfrm>
          <a:prstGeom prst="rect">
            <a:avLst/>
          </a:prstGeom>
          <a:noFill/>
          <a:ln w="9525">
            <a:noFill/>
            <a:miter lim="800000"/>
            <a:headEnd/>
            <a:tailEnd/>
          </a:ln>
          <a:effectLst/>
        </p:spPr>
      </p:pic>
      <p:pic>
        <p:nvPicPr>
          <p:cNvPr id="5" name="Picture 4"/>
          <p:cNvPicPr>
            <a:picLocks noChangeAspect="1" noChangeArrowheads="1"/>
          </p:cNvPicPr>
          <p:nvPr/>
        </p:nvPicPr>
        <p:blipFill>
          <a:blip r:embed="rId4" cstate="print"/>
          <a:srcRect/>
          <a:stretch>
            <a:fillRect/>
          </a:stretch>
        </p:blipFill>
        <p:spPr bwMode="auto">
          <a:xfrm>
            <a:off x="27720" y="7632898"/>
            <a:ext cx="1047750" cy="971550"/>
          </a:xfrm>
          <a:prstGeom prst="rect">
            <a:avLst/>
          </a:prstGeom>
          <a:noFill/>
          <a:ln w="9525">
            <a:noFill/>
            <a:miter lim="800000"/>
            <a:headEnd/>
            <a:tailEnd/>
          </a:ln>
          <a:effectLst/>
        </p:spPr>
      </p:pic>
      <p:pic>
        <p:nvPicPr>
          <p:cNvPr id="6" name="Picture 5"/>
          <p:cNvPicPr>
            <a:picLocks noChangeAspect="1" noChangeArrowheads="1"/>
          </p:cNvPicPr>
          <p:nvPr/>
        </p:nvPicPr>
        <p:blipFill>
          <a:blip r:embed="rId5" cstate="print"/>
          <a:srcRect/>
          <a:stretch>
            <a:fillRect/>
          </a:stretch>
        </p:blipFill>
        <p:spPr bwMode="auto">
          <a:xfrm>
            <a:off x="3147814" y="5940152"/>
            <a:ext cx="1343025" cy="1114425"/>
          </a:xfrm>
          <a:prstGeom prst="rect">
            <a:avLst/>
          </a:prstGeom>
          <a:noFill/>
          <a:ln w="9525">
            <a:noFill/>
            <a:miter lim="800000"/>
            <a:headEnd/>
            <a:tailEnd/>
          </a:ln>
          <a:effectLst/>
        </p:spPr>
      </p:pic>
      <p:pic>
        <p:nvPicPr>
          <p:cNvPr id="7" name="Picture 6"/>
          <p:cNvPicPr>
            <a:picLocks noChangeAspect="1" noChangeArrowheads="1"/>
          </p:cNvPicPr>
          <p:nvPr/>
        </p:nvPicPr>
        <p:blipFill>
          <a:blip r:embed="rId6" cstate="print"/>
          <a:srcRect/>
          <a:stretch>
            <a:fillRect/>
          </a:stretch>
        </p:blipFill>
        <p:spPr bwMode="auto">
          <a:xfrm>
            <a:off x="2139702" y="5940152"/>
            <a:ext cx="933450" cy="952500"/>
          </a:xfrm>
          <a:prstGeom prst="rect">
            <a:avLst/>
          </a:prstGeom>
          <a:noFill/>
          <a:ln w="9525">
            <a:noFill/>
            <a:miter lim="800000"/>
            <a:headEnd/>
            <a:tailEnd/>
          </a:ln>
          <a:effectLst/>
        </p:spPr>
      </p:pic>
      <p:pic>
        <p:nvPicPr>
          <p:cNvPr id="8" name="Picture 7"/>
          <p:cNvPicPr>
            <a:picLocks noChangeAspect="1" noChangeArrowheads="1"/>
          </p:cNvPicPr>
          <p:nvPr/>
        </p:nvPicPr>
        <p:blipFill>
          <a:blip r:embed="rId7" cstate="print"/>
          <a:srcRect/>
          <a:stretch>
            <a:fillRect/>
          </a:stretch>
        </p:blipFill>
        <p:spPr bwMode="auto">
          <a:xfrm>
            <a:off x="2058287" y="6827998"/>
            <a:ext cx="1038225" cy="857250"/>
          </a:xfrm>
          <a:prstGeom prst="rect">
            <a:avLst/>
          </a:prstGeom>
          <a:noFill/>
          <a:ln w="9525">
            <a:noFill/>
            <a:miter lim="800000"/>
            <a:headEnd/>
            <a:tailEnd/>
          </a:ln>
          <a:effectLst/>
        </p:spPr>
      </p:pic>
      <p:pic>
        <p:nvPicPr>
          <p:cNvPr id="9" name="Picture 8"/>
          <p:cNvPicPr>
            <a:picLocks noChangeAspect="1" noChangeArrowheads="1"/>
          </p:cNvPicPr>
          <p:nvPr/>
        </p:nvPicPr>
        <p:blipFill>
          <a:blip r:embed="rId8" cstate="print"/>
          <a:srcRect/>
          <a:stretch>
            <a:fillRect/>
          </a:stretch>
        </p:blipFill>
        <p:spPr bwMode="auto">
          <a:xfrm>
            <a:off x="2046224" y="7668344"/>
            <a:ext cx="1095375" cy="876300"/>
          </a:xfrm>
          <a:prstGeom prst="rect">
            <a:avLst/>
          </a:prstGeom>
          <a:noFill/>
          <a:ln w="9525">
            <a:noFill/>
            <a:miter lim="800000"/>
            <a:headEnd/>
            <a:tailEnd/>
          </a:ln>
          <a:effectLst/>
        </p:spPr>
      </p:pic>
      <p:sp>
        <p:nvSpPr>
          <p:cNvPr id="10" name="TekstSylinder 9"/>
          <p:cNvSpPr txBox="1"/>
          <p:nvPr/>
        </p:nvSpPr>
        <p:spPr>
          <a:xfrm>
            <a:off x="807933" y="6344495"/>
            <a:ext cx="857256" cy="276999"/>
          </a:xfrm>
          <a:prstGeom prst="rect">
            <a:avLst/>
          </a:prstGeom>
          <a:noFill/>
        </p:spPr>
        <p:txBody>
          <a:bodyPr wrap="square" rtlCol="0">
            <a:spAutoFit/>
          </a:bodyPr>
          <a:lstStyle/>
          <a:p>
            <a:r>
              <a:rPr lang="en-US" sz="1200" smtClean="0"/>
              <a:t>Platoon</a:t>
            </a:r>
            <a:endParaRPr lang="en-US" sz="1200"/>
          </a:p>
        </p:txBody>
      </p:sp>
      <p:sp>
        <p:nvSpPr>
          <p:cNvPr id="11" name="TekstSylinder 10"/>
          <p:cNvSpPr txBox="1"/>
          <p:nvPr/>
        </p:nvSpPr>
        <p:spPr>
          <a:xfrm>
            <a:off x="795300" y="7172966"/>
            <a:ext cx="1440160" cy="276999"/>
          </a:xfrm>
          <a:prstGeom prst="rect">
            <a:avLst/>
          </a:prstGeom>
          <a:noFill/>
        </p:spPr>
        <p:txBody>
          <a:bodyPr wrap="square" rtlCol="0">
            <a:spAutoFit/>
          </a:bodyPr>
          <a:lstStyle/>
          <a:p>
            <a:r>
              <a:rPr lang="en-US" sz="1200" smtClean="0"/>
              <a:t>Company/Battery</a:t>
            </a:r>
            <a:endParaRPr lang="en-US" sz="1200"/>
          </a:p>
        </p:txBody>
      </p:sp>
      <p:sp>
        <p:nvSpPr>
          <p:cNvPr id="12" name="TekstSylinder 11"/>
          <p:cNvSpPr txBox="1"/>
          <p:nvPr/>
        </p:nvSpPr>
        <p:spPr>
          <a:xfrm>
            <a:off x="795300" y="8012554"/>
            <a:ext cx="857256" cy="276999"/>
          </a:xfrm>
          <a:prstGeom prst="rect">
            <a:avLst/>
          </a:prstGeom>
          <a:noFill/>
        </p:spPr>
        <p:txBody>
          <a:bodyPr wrap="square" rtlCol="0">
            <a:spAutoFit/>
          </a:bodyPr>
          <a:lstStyle/>
          <a:p>
            <a:r>
              <a:rPr lang="en-US" sz="1200" smtClean="0"/>
              <a:t>Battalion</a:t>
            </a:r>
            <a:endParaRPr lang="en-US" sz="1200"/>
          </a:p>
        </p:txBody>
      </p:sp>
      <p:sp>
        <p:nvSpPr>
          <p:cNvPr id="13" name="TekstSylinder 12"/>
          <p:cNvSpPr txBox="1"/>
          <p:nvPr/>
        </p:nvSpPr>
        <p:spPr>
          <a:xfrm>
            <a:off x="2859782" y="8028384"/>
            <a:ext cx="857256" cy="276999"/>
          </a:xfrm>
          <a:prstGeom prst="rect">
            <a:avLst/>
          </a:prstGeom>
          <a:noFill/>
        </p:spPr>
        <p:txBody>
          <a:bodyPr wrap="square" rtlCol="0">
            <a:spAutoFit/>
          </a:bodyPr>
          <a:lstStyle/>
          <a:p>
            <a:r>
              <a:rPr lang="en-US" sz="1200" smtClean="0"/>
              <a:t>Corps</a:t>
            </a:r>
            <a:endParaRPr lang="en-US" sz="1200"/>
          </a:p>
        </p:txBody>
      </p:sp>
      <p:sp>
        <p:nvSpPr>
          <p:cNvPr id="14" name="TekstSylinder 13"/>
          <p:cNvSpPr txBox="1"/>
          <p:nvPr/>
        </p:nvSpPr>
        <p:spPr>
          <a:xfrm>
            <a:off x="2859782" y="7164288"/>
            <a:ext cx="857256" cy="276999"/>
          </a:xfrm>
          <a:prstGeom prst="rect">
            <a:avLst/>
          </a:prstGeom>
          <a:noFill/>
        </p:spPr>
        <p:txBody>
          <a:bodyPr wrap="square" rtlCol="0">
            <a:spAutoFit/>
          </a:bodyPr>
          <a:lstStyle/>
          <a:p>
            <a:r>
              <a:rPr lang="en-US" sz="1200" smtClean="0"/>
              <a:t>Division</a:t>
            </a:r>
            <a:endParaRPr lang="en-US" sz="1200"/>
          </a:p>
        </p:txBody>
      </p:sp>
      <p:sp>
        <p:nvSpPr>
          <p:cNvPr id="15" name="TekstSylinder 14"/>
          <p:cNvSpPr txBox="1"/>
          <p:nvPr/>
        </p:nvSpPr>
        <p:spPr>
          <a:xfrm>
            <a:off x="4011910" y="6372200"/>
            <a:ext cx="857256" cy="276999"/>
          </a:xfrm>
          <a:prstGeom prst="rect">
            <a:avLst/>
          </a:prstGeom>
          <a:noFill/>
        </p:spPr>
        <p:txBody>
          <a:bodyPr wrap="square" rtlCol="0">
            <a:spAutoFit/>
          </a:bodyPr>
          <a:lstStyle/>
          <a:p>
            <a:r>
              <a:rPr lang="en-US" sz="1200" smtClean="0"/>
              <a:t>Regiment</a:t>
            </a:r>
            <a:endParaRPr lang="en-US" sz="1200"/>
          </a:p>
        </p:txBody>
      </p:sp>
      <p:sp>
        <p:nvSpPr>
          <p:cNvPr id="16" name="TekstSylinder 15"/>
          <p:cNvSpPr txBox="1"/>
          <p:nvPr/>
        </p:nvSpPr>
        <p:spPr>
          <a:xfrm>
            <a:off x="2859782" y="6372200"/>
            <a:ext cx="857256" cy="276999"/>
          </a:xfrm>
          <a:prstGeom prst="rect">
            <a:avLst/>
          </a:prstGeom>
          <a:noFill/>
        </p:spPr>
        <p:txBody>
          <a:bodyPr wrap="square" rtlCol="0">
            <a:spAutoFit/>
          </a:bodyPr>
          <a:lstStyle/>
          <a:p>
            <a:r>
              <a:rPr lang="en-US" sz="1200" smtClean="0"/>
              <a:t>Brigade</a:t>
            </a:r>
            <a:endParaRPr lang="en-US" sz="1200"/>
          </a:p>
        </p:txBody>
      </p:sp>
      <p:sp>
        <p:nvSpPr>
          <p:cNvPr id="17" name="TekstSylinder 16"/>
          <p:cNvSpPr txBox="1"/>
          <p:nvPr/>
        </p:nvSpPr>
        <p:spPr>
          <a:xfrm>
            <a:off x="0" y="5429256"/>
            <a:ext cx="5143500" cy="646331"/>
          </a:xfrm>
          <a:prstGeom prst="rect">
            <a:avLst/>
          </a:prstGeom>
          <a:noFill/>
        </p:spPr>
        <p:txBody>
          <a:bodyPr wrap="square" rtlCol="0">
            <a:spAutoFit/>
          </a:bodyPr>
          <a:lstStyle/>
          <a:p>
            <a:pPr algn="ctr"/>
            <a:r>
              <a:rPr lang="en-US" b="1" smtClean="0"/>
              <a:t>UNIT SIZES </a:t>
            </a:r>
          </a:p>
          <a:p>
            <a:pPr algn="ctr"/>
            <a:r>
              <a:rPr lang="en-US" b="1" smtClean="0"/>
              <a:t>(Combatflite + briefings)</a:t>
            </a:r>
            <a:endParaRPr lang="en-US" b="1"/>
          </a:p>
        </p:txBody>
      </p:sp>
      <p:sp>
        <p:nvSpPr>
          <p:cNvPr id="18" name="TekstSylinder 17"/>
          <p:cNvSpPr txBox="1"/>
          <p:nvPr/>
        </p:nvSpPr>
        <p:spPr>
          <a:xfrm>
            <a:off x="0" y="928662"/>
            <a:ext cx="5143500" cy="738664"/>
          </a:xfrm>
          <a:prstGeom prst="rect">
            <a:avLst/>
          </a:prstGeom>
          <a:noFill/>
        </p:spPr>
        <p:txBody>
          <a:bodyPr wrap="square" rtlCol="0">
            <a:spAutoFit/>
          </a:bodyPr>
          <a:lstStyle/>
          <a:p>
            <a:pPr algn="ctr"/>
            <a:r>
              <a:rPr lang="en-US" b="1" smtClean="0"/>
              <a:t>UNIT TYPES</a:t>
            </a:r>
          </a:p>
          <a:p>
            <a:pPr algn="ctr"/>
            <a:r>
              <a:rPr lang="en-US" b="1" smtClean="0"/>
              <a:t>(Combatflite + briefings</a:t>
            </a:r>
            <a:r>
              <a:rPr lang="en-US" sz="2400" b="1" smtClean="0"/>
              <a:t>)</a:t>
            </a:r>
            <a:endParaRPr lang="en-US" sz="2400" b="1"/>
          </a:p>
        </p:txBody>
      </p:sp>
      <p:pic>
        <p:nvPicPr>
          <p:cNvPr id="1026" name="Picture 2"/>
          <p:cNvPicPr>
            <a:picLocks noChangeAspect="1" noChangeArrowheads="1"/>
          </p:cNvPicPr>
          <p:nvPr/>
        </p:nvPicPr>
        <p:blipFill>
          <a:blip r:embed="rId9" cstate="print"/>
          <a:srcRect l="15788" t="9375" r="12205" b="15624"/>
          <a:stretch>
            <a:fillRect/>
          </a:stretch>
        </p:blipFill>
        <p:spPr bwMode="auto">
          <a:xfrm>
            <a:off x="119972" y="2548366"/>
            <a:ext cx="651578" cy="571504"/>
          </a:xfrm>
          <a:prstGeom prst="rect">
            <a:avLst/>
          </a:prstGeom>
          <a:noFill/>
          <a:ln w="9525">
            <a:noFill/>
            <a:miter lim="800000"/>
            <a:headEnd/>
            <a:tailEnd/>
          </a:ln>
          <a:effectLst/>
        </p:spPr>
      </p:pic>
      <p:pic>
        <p:nvPicPr>
          <p:cNvPr id="1027" name="Picture 3"/>
          <p:cNvPicPr>
            <a:picLocks noChangeAspect="1" noChangeArrowheads="1"/>
          </p:cNvPicPr>
          <p:nvPr/>
        </p:nvPicPr>
        <p:blipFill>
          <a:blip r:embed="rId10" cstate="print"/>
          <a:srcRect t="10274" b="17808"/>
          <a:stretch>
            <a:fillRect/>
          </a:stretch>
        </p:blipFill>
        <p:spPr bwMode="auto">
          <a:xfrm>
            <a:off x="0" y="3517520"/>
            <a:ext cx="866775" cy="500066"/>
          </a:xfrm>
          <a:prstGeom prst="rect">
            <a:avLst/>
          </a:prstGeom>
          <a:noFill/>
          <a:ln w="9525">
            <a:noFill/>
            <a:miter lim="800000"/>
            <a:headEnd/>
            <a:tailEnd/>
          </a:ln>
          <a:effectLst/>
        </p:spPr>
      </p:pic>
      <p:pic>
        <p:nvPicPr>
          <p:cNvPr id="1028" name="Picture 4"/>
          <p:cNvPicPr>
            <a:picLocks noChangeAspect="1" noChangeArrowheads="1"/>
          </p:cNvPicPr>
          <p:nvPr/>
        </p:nvPicPr>
        <p:blipFill>
          <a:blip r:embed="rId11" cstate="print"/>
          <a:srcRect l="13791" t="12393" r="13827" b="13247"/>
          <a:stretch>
            <a:fillRect/>
          </a:stretch>
        </p:blipFill>
        <p:spPr bwMode="auto">
          <a:xfrm>
            <a:off x="123478" y="1691680"/>
            <a:ext cx="648072" cy="432048"/>
          </a:xfrm>
          <a:prstGeom prst="rect">
            <a:avLst/>
          </a:prstGeom>
          <a:noFill/>
          <a:ln w="9525">
            <a:noFill/>
            <a:miter lim="800000"/>
            <a:headEnd/>
            <a:tailEnd/>
          </a:ln>
          <a:effectLst/>
        </p:spPr>
      </p:pic>
      <p:pic>
        <p:nvPicPr>
          <p:cNvPr id="1029" name="Picture 5"/>
          <p:cNvPicPr>
            <a:picLocks noChangeAspect="1" noChangeArrowheads="1"/>
          </p:cNvPicPr>
          <p:nvPr/>
        </p:nvPicPr>
        <p:blipFill>
          <a:blip r:embed="rId12" cstate="print"/>
          <a:srcRect l="1100" t="16666"/>
          <a:stretch>
            <a:fillRect/>
          </a:stretch>
        </p:blipFill>
        <p:spPr bwMode="auto">
          <a:xfrm>
            <a:off x="24276" y="3102296"/>
            <a:ext cx="857238" cy="500066"/>
          </a:xfrm>
          <a:prstGeom prst="rect">
            <a:avLst/>
          </a:prstGeom>
          <a:noFill/>
          <a:ln w="9525">
            <a:noFill/>
            <a:miter lim="800000"/>
            <a:headEnd/>
            <a:tailEnd/>
          </a:ln>
          <a:effectLst/>
        </p:spPr>
      </p:pic>
      <p:pic>
        <p:nvPicPr>
          <p:cNvPr id="1030" name="Picture 6"/>
          <p:cNvPicPr>
            <a:picLocks noChangeAspect="1" noChangeArrowheads="1"/>
          </p:cNvPicPr>
          <p:nvPr/>
        </p:nvPicPr>
        <p:blipFill>
          <a:blip r:embed="rId13" cstate="print"/>
          <a:srcRect l="10135" t="10870" r="10750" b="13043"/>
          <a:stretch>
            <a:fillRect/>
          </a:stretch>
        </p:blipFill>
        <p:spPr bwMode="auto">
          <a:xfrm>
            <a:off x="123478" y="2119738"/>
            <a:ext cx="648072" cy="500066"/>
          </a:xfrm>
          <a:prstGeom prst="rect">
            <a:avLst/>
          </a:prstGeom>
          <a:noFill/>
          <a:ln w="9525">
            <a:noFill/>
            <a:miter lim="800000"/>
            <a:headEnd/>
            <a:tailEnd/>
          </a:ln>
          <a:effectLst/>
        </p:spPr>
      </p:pic>
      <p:pic>
        <p:nvPicPr>
          <p:cNvPr id="1031" name="Picture 7"/>
          <p:cNvPicPr>
            <a:picLocks noChangeAspect="1" noChangeArrowheads="1"/>
          </p:cNvPicPr>
          <p:nvPr/>
        </p:nvPicPr>
        <p:blipFill>
          <a:blip r:embed="rId14" cstate="print"/>
          <a:srcRect/>
          <a:stretch>
            <a:fillRect/>
          </a:stretch>
        </p:blipFill>
        <p:spPr bwMode="auto">
          <a:xfrm>
            <a:off x="58571" y="4556722"/>
            <a:ext cx="790575" cy="523875"/>
          </a:xfrm>
          <a:prstGeom prst="rect">
            <a:avLst/>
          </a:prstGeom>
          <a:noFill/>
          <a:ln w="9525">
            <a:noFill/>
            <a:miter lim="800000"/>
            <a:headEnd/>
            <a:tailEnd/>
          </a:ln>
          <a:effectLst/>
        </p:spPr>
      </p:pic>
      <p:pic>
        <p:nvPicPr>
          <p:cNvPr id="1032" name="Picture 8"/>
          <p:cNvPicPr>
            <a:picLocks noChangeAspect="1" noChangeArrowheads="1"/>
          </p:cNvPicPr>
          <p:nvPr/>
        </p:nvPicPr>
        <p:blipFill>
          <a:blip r:embed="rId15" cstate="print"/>
          <a:srcRect/>
          <a:stretch>
            <a:fillRect/>
          </a:stretch>
        </p:blipFill>
        <p:spPr bwMode="auto">
          <a:xfrm>
            <a:off x="89012" y="4022859"/>
            <a:ext cx="781050" cy="581025"/>
          </a:xfrm>
          <a:prstGeom prst="rect">
            <a:avLst/>
          </a:prstGeom>
          <a:noFill/>
          <a:ln w="9525">
            <a:noFill/>
            <a:miter lim="800000"/>
            <a:headEnd/>
            <a:tailEnd/>
          </a:ln>
          <a:effectLst/>
        </p:spPr>
      </p:pic>
      <p:sp>
        <p:nvSpPr>
          <p:cNvPr id="26" name="TekstSylinder 25"/>
          <p:cNvSpPr txBox="1"/>
          <p:nvPr/>
        </p:nvSpPr>
        <p:spPr>
          <a:xfrm>
            <a:off x="753432" y="1729713"/>
            <a:ext cx="857256" cy="276999"/>
          </a:xfrm>
          <a:prstGeom prst="rect">
            <a:avLst/>
          </a:prstGeom>
          <a:noFill/>
        </p:spPr>
        <p:txBody>
          <a:bodyPr wrap="square" rtlCol="0">
            <a:spAutoFit/>
          </a:bodyPr>
          <a:lstStyle/>
          <a:p>
            <a:r>
              <a:rPr lang="en-US" sz="1200" smtClean="0"/>
              <a:t>Infantry</a:t>
            </a:r>
            <a:endParaRPr lang="en-US" sz="1200"/>
          </a:p>
        </p:txBody>
      </p:sp>
      <p:sp>
        <p:nvSpPr>
          <p:cNvPr id="27" name="TekstSylinder 26"/>
          <p:cNvSpPr txBox="1"/>
          <p:nvPr/>
        </p:nvSpPr>
        <p:spPr>
          <a:xfrm>
            <a:off x="737248" y="2190709"/>
            <a:ext cx="4406252" cy="276999"/>
          </a:xfrm>
          <a:prstGeom prst="rect">
            <a:avLst/>
          </a:prstGeom>
          <a:noFill/>
        </p:spPr>
        <p:txBody>
          <a:bodyPr wrap="square" rtlCol="0">
            <a:spAutoFit/>
          </a:bodyPr>
          <a:lstStyle/>
          <a:p>
            <a:r>
              <a:rPr lang="en-US" sz="1200" smtClean="0"/>
              <a:t>Motorized infantry: Wheeled Armored Personell Carriers (APC)</a:t>
            </a:r>
            <a:endParaRPr lang="en-US" sz="1200"/>
          </a:p>
        </p:txBody>
      </p:sp>
      <p:sp>
        <p:nvSpPr>
          <p:cNvPr id="28" name="TekstSylinder 27"/>
          <p:cNvSpPr txBox="1"/>
          <p:nvPr/>
        </p:nvSpPr>
        <p:spPr>
          <a:xfrm>
            <a:off x="737248" y="2692165"/>
            <a:ext cx="4406252" cy="276999"/>
          </a:xfrm>
          <a:prstGeom prst="rect">
            <a:avLst/>
          </a:prstGeom>
          <a:noFill/>
        </p:spPr>
        <p:txBody>
          <a:bodyPr wrap="square" rtlCol="0">
            <a:spAutoFit/>
          </a:bodyPr>
          <a:lstStyle/>
          <a:p>
            <a:r>
              <a:rPr lang="en-US" sz="1200" smtClean="0"/>
              <a:t>Armor: Main Battle Tanks</a:t>
            </a:r>
            <a:endParaRPr lang="en-US" sz="1200"/>
          </a:p>
        </p:txBody>
      </p:sp>
      <p:sp>
        <p:nvSpPr>
          <p:cNvPr id="29" name="TekstSylinder 28"/>
          <p:cNvSpPr txBox="1"/>
          <p:nvPr/>
        </p:nvSpPr>
        <p:spPr>
          <a:xfrm>
            <a:off x="737248" y="3223209"/>
            <a:ext cx="4406252" cy="276999"/>
          </a:xfrm>
          <a:prstGeom prst="rect">
            <a:avLst/>
          </a:prstGeom>
          <a:noFill/>
        </p:spPr>
        <p:txBody>
          <a:bodyPr wrap="square" rtlCol="0">
            <a:spAutoFit/>
          </a:bodyPr>
          <a:lstStyle/>
          <a:p>
            <a:r>
              <a:rPr lang="en-US" sz="1200" smtClean="0"/>
              <a:t>Mechanized Infantry: Tracked Infantry Fighting Vehicles (IFV)</a:t>
            </a:r>
            <a:endParaRPr lang="en-US" sz="1200"/>
          </a:p>
        </p:txBody>
      </p:sp>
      <p:sp>
        <p:nvSpPr>
          <p:cNvPr id="30" name="TekstSylinder 29"/>
          <p:cNvSpPr txBox="1"/>
          <p:nvPr/>
        </p:nvSpPr>
        <p:spPr>
          <a:xfrm>
            <a:off x="737248" y="3666631"/>
            <a:ext cx="4406252" cy="276999"/>
          </a:xfrm>
          <a:prstGeom prst="rect">
            <a:avLst/>
          </a:prstGeom>
          <a:noFill/>
        </p:spPr>
        <p:txBody>
          <a:bodyPr wrap="square" rtlCol="0">
            <a:spAutoFit/>
          </a:bodyPr>
          <a:lstStyle/>
          <a:p>
            <a:r>
              <a:rPr lang="en-US" sz="1200" smtClean="0"/>
              <a:t>Artillery: Mortars</a:t>
            </a:r>
            <a:endParaRPr lang="en-US" sz="1200"/>
          </a:p>
        </p:txBody>
      </p:sp>
      <p:sp>
        <p:nvSpPr>
          <p:cNvPr id="31" name="TekstSylinder 30"/>
          <p:cNvSpPr txBox="1"/>
          <p:nvPr/>
        </p:nvSpPr>
        <p:spPr>
          <a:xfrm>
            <a:off x="737248" y="4151903"/>
            <a:ext cx="4406252" cy="276999"/>
          </a:xfrm>
          <a:prstGeom prst="rect">
            <a:avLst/>
          </a:prstGeom>
          <a:noFill/>
        </p:spPr>
        <p:txBody>
          <a:bodyPr wrap="square" rtlCol="0">
            <a:spAutoFit/>
          </a:bodyPr>
          <a:lstStyle/>
          <a:p>
            <a:r>
              <a:rPr lang="en-US" sz="1200" smtClean="0"/>
              <a:t>Mechanized Artillery: Tracked artillery</a:t>
            </a:r>
            <a:endParaRPr lang="en-US" sz="1200"/>
          </a:p>
        </p:txBody>
      </p:sp>
      <p:sp>
        <p:nvSpPr>
          <p:cNvPr id="34" name="TekstSylinder 33"/>
          <p:cNvSpPr txBox="1"/>
          <p:nvPr/>
        </p:nvSpPr>
        <p:spPr>
          <a:xfrm>
            <a:off x="3554596" y="0"/>
            <a:ext cx="1707654" cy="467544"/>
          </a:xfrm>
          <a:prstGeom prst="rect">
            <a:avLst/>
          </a:prstGeom>
          <a:noFill/>
        </p:spPr>
        <p:txBody>
          <a:bodyPr wrap="square" rtlCol="0" anchor="ctr">
            <a:noAutofit/>
          </a:bodyPr>
          <a:lstStyle/>
          <a:p>
            <a:pPr algn="ctr"/>
            <a:r>
              <a:rPr lang="en-US" sz="1400" b="1" smtClean="0">
                <a:solidFill>
                  <a:schemeClr val="bg1">
                    <a:lumMod val="75000"/>
                  </a:schemeClr>
                </a:solidFill>
              </a:rPr>
              <a:t>PART 1:Explanation</a:t>
            </a:r>
            <a:endParaRPr lang="en-US" sz="1400" b="1">
              <a:solidFill>
                <a:schemeClr val="bg1">
                  <a:lumMod val="75000"/>
                </a:schemeClr>
              </a:solidFill>
            </a:endParaRPr>
          </a:p>
        </p:txBody>
      </p:sp>
      <p:sp>
        <p:nvSpPr>
          <p:cNvPr id="36" name="TekstSylinder 35"/>
          <p:cNvSpPr txBox="1"/>
          <p:nvPr/>
        </p:nvSpPr>
        <p:spPr>
          <a:xfrm>
            <a:off x="771550" y="4664712"/>
            <a:ext cx="4406252" cy="276999"/>
          </a:xfrm>
          <a:prstGeom prst="rect">
            <a:avLst/>
          </a:prstGeom>
          <a:noFill/>
        </p:spPr>
        <p:txBody>
          <a:bodyPr wrap="square" rtlCol="0">
            <a:spAutoFit/>
          </a:bodyPr>
          <a:lstStyle/>
          <a:p>
            <a:r>
              <a:rPr lang="en-US" sz="1200" smtClean="0"/>
              <a:t>Reconnaissance: Various reconnaissance units </a:t>
            </a:r>
            <a:endParaRPr lang="en-US" sz="1200"/>
          </a:p>
        </p:txBody>
      </p:sp>
      <p:sp>
        <p:nvSpPr>
          <p:cNvPr id="37" name="TekstSylinder 36">
            <a:hlinkClick r:id="rId16"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38" name="TekstSylinder 37">
            <a:hlinkClick r:id="rId17"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ihåndsform 2"/>
          <p:cNvSpPr/>
          <p:nvPr/>
        </p:nvSpPr>
        <p:spPr>
          <a:xfrm>
            <a:off x="843558" y="1043608"/>
            <a:ext cx="363353" cy="7200800"/>
          </a:xfrm>
          <a:custGeom>
            <a:avLst/>
            <a:gdLst>
              <a:gd name="connsiteX0" fmla="*/ 9939 w 268357"/>
              <a:gd name="connsiteY0" fmla="*/ 7882 h 4013351"/>
              <a:gd name="connsiteX1" fmla="*/ 99391 w 268357"/>
              <a:gd name="connsiteY1" fmla="*/ 47638 h 4013351"/>
              <a:gd name="connsiteX2" fmla="*/ 119270 w 268357"/>
              <a:gd name="connsiteY2" fmla="*/ 107273 h 4013351"/>
              <a:gd name="connsiteX3" fmla="*/ 129209 w 268357"/>
              <a:gd name="connsiteY3" fmla="*/ 137090 h 4013351"/>
              <a:gd name="connsiteX4" fmla="*/ 119270 w 268357"/>
              <a:gd name="connsiteY4" fmla="*/ 475021 h 4013351"/>
              <a:gd name="connsiteX5" fmla="*/ 109330 w 268357"/>
              <a:gd name="connsiteY5" fmla="*/ 504838 h 4013351"/>
              <a:gd name="connsiteX6" fmla="*/ 99391 w 268357"/>
              <a:gd name="connsiteY6" fmla="*/ 574412 h 4013351"/>
              <a:gd name="connsiteX7" fmla="*/ 79513 w 268357"/>
              <a:gd name="connsiteY7" fmla="*/ 673803 h 4013351"/>
              <a:gd name="connsiteX8" fmla="*/ 59635 w 268357"/>
              <a:gd name="connsiteY8" fmla="*/ 733438 h 4013351"/>
              <a:gd name="connsiteX9" fmla="*/ 39757 w 268357"/>
              <a:gd name="connsiteY9" fmla="*/ 793073 h 4013351"/>
              <a:gd name="connsiteX10" fmla="*/ 29817 w 268357"/>
              <a:gd name="connsiteY10" fmla="*/ 822890 h 4013351"/>
              <a:gd name="connsiteX11" fmla="*/ 19878 w 268357"/>
              <a:gd name="connsiteY11" fmla="*/ 952099 h 4013351"/>
              <a:gd name="connsiteX12" fmla="*/ 0 w 268357"/>
              <a:gd name="connsiteY12" fmla="*/ 1011734 h 4013351"/>
              <a:gd name="connsiteX13" fmla="*/ 9939 w 268357"/>
              <a:gd name="connsiteY13" fmla="*/ 1230395 h 4013351"/>
              <a:gd name="connsiteX14" fmla="*/ 29817 w 268357"/>
              <a:gd name="connsiteY14" fmla="*/ 1319847 h 4013351"/>
              <a:gd name="connsiteX15" fmla="*/ 49696 w 268357"/>
              <a:gd name="connsiteY15" fmla="*/ 1379482 h 4013351"/>
              <a:gd name="connsiteX16" fmla="*/ 69574 w 268357"/>
              <a:gd name="connsiteY16" fmla="*/ 1409299 h 4013351"/>
              <a:gd name="connsiteX17" fmla="*/ 89452 w 268357"/>
              <a:gd name="connsiteY17" fmla="*/ 1468934 h 4013351"/>
              <a:gd name="connsiteX18" fmla="*/ 109330 w 268357"/>
              <a:gd name="connsiteY18" fmla="*/ 1528569 h 4013351"/>
              <a:gd name="connsiteX19" fmla="*/ 119270 w 268357"/>
              <a:gd name="connsiteY19" fmla="*/ 1558386 h 4013351"/>
              <a:gd name="connsiteX20" fmla="*/ 139148 w 268357"/>
              <a:gd name="connsiteY20" fmla="*/ 1588203 h 4013351"/>
              <a:gd name="connsiteX21" fmla="*/ 149087 w 268357"/>
              <a:gd name="connsiteY21" fmla="*/ 1637899 h 4013351"/>
              <a:gd name="connsiteX22" fmla="*/ 159026 w 268357"/>
              <a:gd name="connsiteY22" fmla="*/ 1697534 h 4013351"/>
              <a:gd name="connsiteX23" fmla="*/ 168965 w 268357"/>
              <a:gd name="connsiteY23" fmla="*/ 1737290 h 4013351"/>
              <a:gd name="connsiteX24" fmla="*/ 188843 w 268357"/>
              <a:gd name="connsiteY24" fmla="*/ 1846621 h 4013351"/>
              <a:gd name="connsiteX25" fmla="*/ 198783 w 268357"/>
              <a:gd name="connsiteY25" fmla="*/ 1876438 h 4013351"/>
              <a:gd name="connsiteX26" fmla="*/ 208722 w 268357"/>
              <a:gd name="connsiteY26" fmla="*/ 1916195 h 4013351"/>
              <a:gd name="connsiteX27" fmla="*/ 228600 w 268357"/>
              <a:gd name="connsiteY27" fmla="*/ 1955951 h 4013351"/>
              <a:gd name="connsiteX28" fmla="*/ 248478 w 268357"/>
              <a:gd name="connsiteY28" fmla="*/ 2045403 h 4013351"/>
              <a:gd name="connsiteX29" fmla="*/ 268357 w 268357"/>
              <a:gd name="connsiteY29" fmla="*/ 2105038 h 4013351"/>
              <a:gd name="connsiteX30" fmla="*/ 258417 w 268357"/>
              <a:gd name="connsiteY30" fmla="*/ 2293882 h 4013351"/>
              <a:gd name="connsiteX31" fmla="*/ 228600 w 268357"/>
              <a:gd name="connsiteY31" fmla="*/ 2393273 h 4013351"/>
              <a:gd name="connsiteX32" fmla="*/ 198783 w 268357"/>
              <a:gd name="connsiteY32" fmla="*/ 2442969 h 4013351"/>
              <a:gd name="connsiteX33" fmla="*/ 159026 w 268357"/>
              <a:gd name="connsiteY33" fmla="*/ 2502603 h 4013351"/>
              <a:gd name="connsiteX34" fmla="*/ 149087 w 268357"/>
              <a:gd name="connsiteY34" fmla="*/ 2532421 h 4013351"/>
              <a:gd name="connsiteX35" fmla="*/ 119270 w 268357"/>
              <a:gd name="connsiteY35" fmla="*/ 2562238 h 4013351"/>
              <a:gd name="connsiteX36" fmla="*/ 109330 w 268357"/>
              <a:gd name="connsiteY36" fmla="*/ 2611934 h 4013351"/>
              <a:gd name="connsiteX37" fmla="*/ 79513 w 268357"/>
              <a:gd name="connsiteY37" fmla="*/ 2671569 h 4013351"/>
              <a:gd name="connsiteX38" fmla="*/ 69574 w 268357"/>
              <a:gd name="connsiteY38" fmla="*/ 2741143 h 4013351"/>
              <a:gd name="connsiteX39" fmla="*/ 49696 w 268357"/>
              <a:gd name="connsiteY39" fmla="*/ 2800777 h 4013351"/>
              <a:gd name="connsiteX40" fmla="*/ 39757 w 268357"/>
              <a:gd name="connsiteY40" fmla="*/ 2900169 h 4013351"/>
              <a:gd name="connsiteX41" fmla="*/ 49696 w 268357"/>
              <a:gd name="connsiteY41" fmla="*/ 3466699 h 4013351"/>
              <a:gd name="connsiteX42" fmla="*/ 59635 w 268357"/>
              <a:gd name="connsiteY42" fmla="*/ 3526334 h 4013351"/>
              <a:gd name="connsiteX43" fmla="*/ 69574 w 268357"/>
              <a:gd name="connsiteY43" fmla="*/ 3625725 h 4013351"/>
              <a:gd name="connsiteX44" fmla="*/ 89452 w 268357"/>
              <a:gd name="connsiteY44" fmla="*/ 3705238 h 4013351"/>
              <a:gd name="connsiteX45" fmla="*/ 129209 w 268357"/>
              <a:gd name="connsiteY45" fmla="*/ 3814569 h 4013351"/>
              <a:gd name="connsiteX46" fmla="*/ 168965 w 268357"/>
              <a:gd name="connsiteY46" fmla="*/ 3933838 h 4013351"/>
              <a:gd name="connsiteX47" fmla="*/ 178904 w 268357"/>
              <a:gd name="connsiteY47" fmla="*/ 3963656 h 4013351"/>
              <a:gd name="connsiteX48" fmla="*/ 208722 w 268357"/>
              <a:gd name="connsiteY48" fmla="*/ 3973595 h 4013351"/>
              <a:gd name="connsiteX49" fmla="*/ 238539 w 268357"/>
              <a:gd name="connsiteY49" fmla="*/ 4013351 h 4013351"/>
              <a:gd name="connsiteX0" fmla="*/ 9939 w 268357"/>
              <a:gd name="connsiteY0" fmla="*/ 7882 h 7200800"/>
              <a:gd name="connsiteX1" fmla="*/ 99391 w 268357"/>
              <a:gd name="connsiteY1" fmla="*/ 47638 h 7200800"/>
              <a:gd name="connsiteX2" fmla="*/ 119270 w 268357"/>
              <a:gd name="connsiteY2" fmla="*/ 107273 h 7200800"/>
              <a:gd name="connsiteX3" fmla="*/ 129209 w 268357"/>
              <a:gd name="connsiteY3" fmla="*/ 137090 h 7200800"/>
              <a:gd name="connsiteX4" fmla="*/ 119270 w 268357"/>
              <a:gd name="connsiteY4" fmla="*/ 475021 h 7200800"/>
              <a:gd name="connsiteX5" fmla="*/ 109330 w 268357"/>
              <a:gd name="connsiteY5" fmla="*/ 504838 h 7200800"/>
              <a:gd name="connsiteX6" fmla="*/ 99391 w 268357"/>
              <a:gd name="connsiteY6" fmla="*/ 574412 h 7200800"/>
              <a:gd name="connsiteX7" fmla="*/ 79513 w 268357"/>
              <a:gd name="connsiteY7" fmla="*/ 673803 h 7200800"/>
              <a:gd name="connsiteX8" fmla="*/ 59635 w 268357"/>
              <a:gd name="connsiteY8" fmla="*/ 733438 h 7200800"/>
              <a:gd name="connsiteX9" fmla="*/ 39757 w 268357"/>
              <a:gd name="connsiteY9" fmla="*/ 793073 h 7200800"/>
              <a:gd name="connsiteX10" fmla="*/ 29817 w 268357"/>
              <a:gd name="connsiteY10" fmla="*/ 822890 h 7200800"/>
              <a:gd name="connsiteX11" fmla="*/ 19878 w 268357"/>
              <a:gd name="connsiteY11" fmla="*/ 952099 h 7200800"/>
              <a:gd name="connsiteX12" fmla="*/ 0 w 268357"/>
              <a:gd name="connsiteY12" fmla="*/ 1011734 h 7200800"/>
              <a:gd name="connsiteX13" fmla="*/ 9939 w 268357"/>
              <a:gd name="connsiteY13" fmla="*/ 1230395 h 7200800"/>
              <a:gd name="connsiteX14" fmla="*/ 29817 w 268357"/>
              <a:gd name="connsiteY14" fmla="*/ 1319847 h 7200800"/>
              <a:gd name="connsiteX15" fmla="*/ 49696 w 268357"/>
              <a:gd name="connsiteY15" fmla="*/ 1379482 h 7200800"/>
              <a:gd name="connsiteX16" fmla="*/ 69574 w 268357"/>
              <a:gd name="connsiteY16" fmla="*/ 1409299 h 7200800"/>
              <a:gd name="connsiteX17" fmla="*/ 89452 w 268357"/>
              <a:gd name="connsiteY17" fmla="*/ 1468934 h 7200800"/>
              <a:gd name="connsiteX18" fmla="*/ 109330 w 268357"/>
              <a:gd name="connsiteY18" fmla="*/ 1528569 h 7200800"/>
              <a:gd name="connsiteX19" fmla="*/ 119270 w 268357"/>
              <a:gd name="connsiteY19" fmla="*/ 1558386 h 7200800"/>
              <a:gd name="connsiteX20" fmla="*/ 139148 w 268357"/>
              <a:gd name="connsiteY20" fmla="*/ 1588203 h 7200800"/>
              <a:gd name="connsiteX21" fmla="*/ 149087 w 268357"/>
              <a:gd name="connsiteY21" fmla="*/ 1637899 h 7200800"/>
              <a:gd name="connsiteX22" fmla="*/ 159026 w 268357"/>
              <a:gd name="connsiteY22" fmla="*/ 1697534 h 7200800"/>
              <a:gd name="connsiteX23" fmla="*/ 168965 w 268357"/>
              <a:gd name="connsiteY23" fmla="*/ 1737290 h 7200800"/>
              <a:gd name="connsiteX24" fmla="*/ 188843 w 268357"/>
              <a:gd name="connsiteY24" fmla="*/ 1846621 h 7200800"/>
              <a:gd name="connsiteX25" fmla="*/ 198783 w 268357"/>
              <a:gd name="connsiteY25" fmla="*/ 1876438 h 7200800"/>
              <a:gd name="connsiteX26" fmla="*/ 208722 w 268357"/>
              <a:gd name="connsiteY26" fmla="*/ 1916195 h 7200800"/>
              <a:gd name="connsiteX27" fmla="*/ 228600 w 268357"/>
              <a:gd name="connsiteY27" fmla="*/ 1955951 h 7200800"/>
              <a:gd name="connsiteX28" fmla="*/ 248478 w 268357"/>
              <a:gd name="connsiteY28" fmla="*/ 2045403 h 7200800"/>
              <a:gd name="connsiteX29" fmla="*/ 268357 w 268357"/>
              <a:gd name="connsiteY29" fmla="*/ 2105038 h 7200800"/>
              <a:gd name="connsiteX30" fmla="*/ 258417 w 268357"/>
              <a:gd name="connsiteY30" fmla="*/ 2293882 h 7200800"/>
              <a:gd name="connsiteX31" fmla="*/ 228600 w 268357"/>
              <a:gd name="connsiteY31" fmla="*/ 2393273 h 7200800"/>
              <a:gd name="connsiteX32" fmla="*/ 198783 w 268357"/>
              <a:gd name="connsiteY32" fmla="*/ 2442969 h 7200800"/>
              <a:gd name="connsiteX33" fmla="*/ 159026 w 268357"/>
              <a:gd name="connsiteY33" fmla="*/ 2502603 h 7200800"/>
              <a:gd name="connsiteX34" fmla="*/ 149087 w 268357"/>
              <a:gd name="connsiteY34" fmla="*/ 2532421 h 7200800"/>
              <a:gd name="connsiteX35" fmla="*/ 119270 w 268357"/>
              <a:gd name="connsiteY35" fmla="*/ 2562238 h 7200800"/>
              <a:gd name="connsiteX36" fmla="*/ 109330 w 268357"/>
              <a:gd name="connsiteY36" fmla="*/ 2611934 h 7200800"/>
              <a:gd name="connsiteX37" fmla="*/ 79513 w 268357"/>
              <a:gd name="connsiteY37" fmla="*/ 2671569 h 7200800"/>
              <a:gd name="connsiteX38" fmla="*/ 69574 w 268357"/>
              <a:gd name="connsiteY38" fmla="*/ 2741143 h 7200800"/>
              <a:gd name="connsiteX39" fmla="*/ 49696 w 268357"/>
              <a:gd name="connsiteY39" fmla="*/ 2800777 h 7200800"/>
              <a:gd name="connsiteX40" fmla="*/ 39757 w 268357"/>
              <a:gd name="connsiteY40" fmla="*/ 2900169 h 7200800"/>
              <a:gd name="connsiteX41" fmla="*/ 49696 w 268357"/>
              <a:gd name="connsiteY41" fmla="*/ 3466699 h 7200800"/>
              <a:gd name="connsiteX42" fmla="*/ 59635 w 268357"/>
              <a:gd name="connsiteY42" fmla="*/ 3526334 h 7200800"/>
              <a:gd name="connsiteX43" fmla="*/ 69574 w 268357"/>
              <a:gd name="connsiteY43" fmla="*/ 3625725 h 7200800"/>
              <a:gd name="connsiteX44" fmla="*/ 89452 w 268357"/>
              <a:gd name="connsiteY44" fmla="*/ 3705238 h 7200800"/>
              <a:gd name="connsiteX45" fmla="*/ 129209 w 268357"/>
              <a:gd name="connsiteY45" fmla="*/ 3814569 h 7200800"/>
              <a:gd name="connsiteX46" fmla="*/ 168965 w 268357"/>
              <a:gd name="connsiteY46" fmla="*/ 3933838 h 7200800"/>
              <a:gd name="connsiteX47" fmla="*/ 178904 w 268357"/>
              <a:gd name="connsiteY47" fmla="*/ 3963656 h 7200800"/>
              <a:gd name="connsiteX48" fmla="*/ 208722 w 268357"/>
              <a:gd name="connsiteY48" fmla="*/ 3973595 h 7200800"/>
              <a:gd name="connsiteX49" fmla="*/ 216024 w 268357"/>
              <a:gd name="connsiteY49" fmla="*/ 7200800 h 7200800"/>
              <a:gd name="connsiteX0" fmla="*/ 9939 w 300314"/>
              <a:gd name="connsiteY0" fmla="*/ 7882 h 7200800"/>
              <a:gd name="connsiteX1" fmla="*/ 99391 w 300314"/>
              <a:gd name="connsiteY1" fmla="*/ 47638 h 7200800"/>
              <a:gd name="connsiteX2" fmla="*/ 119270 w 300314"/>
              <a:gd name="connsiteY2" fmla="*/ 107273 h 7200800"/>
              <a:gd name="connsiteX3" fmla="*/ 129209 w 300314"/>
              <a:gd name="connsiteY3" fmla="*/ 137090 h 7200800"/>
              <a:gd name="connsiteX4" fmla="*/ 119270 w 300314"/>
              <a:gd name="connsiteY4" fmla="*/ 475021 h 7200800"/>
              <a:gd name="connsiteX5" fmla="*/ 109330 w 300314"/>
              <a:gd name="connsiteY5" fmla="*/ 504838 h 7200800"/>
              <a:gd name="connsiteX6" fmla="*/ 99391 w 300314"/>
              <a:gd name="connsiteY6" fmla="*/ 574412 h 7200800"/>
              <a:gd name="connsiteX7" fmla="*/ 79513 w 300314"/>
              <a:gd name="connsiteY7" fmla="*/ 673803 h 7200800"/>
              <a:gd name="connsiteX8" fmla="*/ 59635 w 300314"/>
              <a:gd name="connsiteY8" fmla="*/ 733438 h 7200800"/>
              <a:gd name="connsiteX9" fmla="*/ 39757 w 300314"/>
              <a:gd name="connsiteY9" fmla="*/ 793073 h 7200800"/>
              <a:gd name="connsiteX10" fmla="*/ 29817 w 300314"/>
              <a:gd name="connsiteY10" fmla="*/ 822890 h 7200800"/>
              <a:gd name="connsiteX11" fmla="*/ 19878 w 300314"/>
              <a:gd name="connsiteY11" fmla="*/ 952099 h 7200800"/>
              <a:gd name="connsiteX12" fmla="*/ 0 w 300314"/>
              <a:gd name="connsiteY12" fmla="*/ 1011734 h 7200800"/>
              <a:gd name="connsiteX13" fmla="*/ 9939 w 300314"/>
              <a:gd name="connsiteY13" fmla="*/ 1230395 h 7200800"/>
              <a:gd name="connsiteX14" fmla="*/ 29817 w 300314"/>
              <a:gd name="connsiteY14" fmla="*/ 1319847 h 7200800"/>
              <a:gd name="connsiteX15" fmla="*/ 49696 w 300314"/>
              <a:gd name="connsiteY15" fmla="*/ 1379482 h 7200800"/>
              <a:gd name="connsiteX16" fmla="*/ 69574 w 300314"/>
              <a:gd name="connsiteY16" fmla="*/ 1409299 h 7200800"/>
              <a:gd name="connsiteX17" fmla="*/ 89452 w 300314"/>
              <a:gd name="connsiteY17" fmla="*/ 1468934 h 7200800"/>
              <a:gd name="connsiteX18" fmla="*/ 109330 w 300314"/>
              <a:gd name="connsiteY18" fmla="*/ 1528569 h 7200800"/>
              <a:gd name="connsiteX19" fmla="*/ 119270 w 300314"/>
              <a:gd name="connsiteY19" fmla="*/ 1558386 h 7200800"/>
              <a:gd name="connsiteX20" fmla="*/ 139148 w 300314"/>
              <a:gd name="connsiteY20" fmla="*/ 1588203 h 7200800"/>
              <a:gd name="connsiteX21" fmla="*/ 149087 w 300314"/>
              <a:gd name="connsiteY21" fmla="*/ 1637899 h 7200800"/>
              <a:gd name="connsiteX22" fmla="*/ 159026 w 300314"/>
              <a:gd name="connsiteY22" fmla="*/ 1697534 h 7200800"/>
              <a:gd name="connsiteX23" fmla="*/ 168965 w 300314"/>
              <a:gd name="connsiteY23" fmla="*/ 1737290 h 7200800"/>
              <a:gd name="connsiteX24" fmla="*/ 188843 w 300314"/>
              <a:gd name="connsiteY24" fmla="*/ 1846621 h 7200800"/>
              <a:gd name="connsiteX25" fmla="*/ 198783 w 300314"/>
              <a:gd name="connsiteY25" fmla="*/ 1876438 h 7200800"/>
              <a:gd name="connsiteX26" fmla="*/ 208722 w 300314"/>
              <a:gd name="connsiteY26" fmla="*/ 1916195 h 7200800"/>
              <a:gd name="connsiteX27" fmla="*/ 228600 w 300314"/>
              <a:gd name="connsiteY27" fmla="*/ 1955951 h 7200800"/>
              <a:gd name="connsiteX28" fmla="*/ 248478 w 300314"/>
              <a:gd name="connsiteY28" fmla="*/ 2045403 h 7200800"/>
              <a:gd name="connsiteX29" fmla="*/ 268357 w 300314"/>
              <a:gd name="connsiteY29" fmla="*/ 2105038 h 7200800"/>
              <a:gd name="connsiteX30" fmla="*/ 258417 w 300314"/>
              <a:gd name="connsiteY30" fmla="*/ 2293882 h 7200800"/>
              <a:gd name="connsiteX31" fmla="*/ 228600 w 300314"/>
              <a:gd name="connsiteY31" fmla="*/ 2393273 h 7200800"/>
              <a:gd name="connsiteX32" fmla="*/ 198783 w 300314"/>
              <a:gd name="connsiteY32" fmla="*/ 2442969 h 7200800"/>
              <a:gd name="connsiteX33" fmla="*/ 159026 w 300314"/>
              <a:gd name="connsiteY33" fmla="*/ 2502603 h 7200800"/>
              <a:gd name="connsiteX34" fmla="*/ 149087 w 300314"/>
              <a:gd name="connsiteY34" fmla="*/ 2532421 h 7200800"/>
              <a:gd name="connsiteX35" fmla="*/ 119270 w 300314"/>
              <a:gd name="connsiteY35" fmla="*/ 2562238 h 7200800"/>
              <a:gd name="connsiteX36" fmla="*/ 109330 w 300314"/>
              <a:gd name="connsiteY36" fmla="*/ 2611934 h 7200800"/>
              <a:gd name="connsiteX37" fmla="*/ 79513 w 300314"/>
              <a:gd name="connsiteY37" fmla="*/ 2671569 h 7200800"/>
              <a:gd name="connsiteX38" fmla="*/ 69574 w 300314"/>
              <a:gd name="connsiteY38" fmla="*/ 2741143 h 7200800"/>
              <a:gd name="connsiteX39" fmla="*/ 49696 w 300314"/>
              <a:gd name="connsiteY39" fmla="*/ 2800777 h 7200800"/>
              <a:gd name="connsiteX40" fmla="*/ 39757 w 300314"/>
              <a:gd name="connsiteY40" fmla="*/ 2900169 h 7200800"/>
              <a:gd name="connsiteX41" fmla="*/ 49696 w 300314"/>
              <a:gd name="connsiteY41" fmla="*/ 3466699 h 7200800"/>
              <a:gd name="connsiteX42" fmla="*/ 59635 w 300314"/>
              <a:gd name="connsiteY42" fmla="*/ 3526334 h 7200800"/>
              <a:gd name="connsiteX43" fmla="*/ 69574 w 300314"/>
              <a:gd name="connsiteY43" fmla="*/ 3625725 h 7200800"/>
              <a:gd name="connsiteX44" fmla="*/ 89452 w 300314"/>
              <a:gd name="connsiteY44" fmla="*/ 3705238 h 7200800"/>
              <a:gd name="connsiteX45" fmla="*/ 129209 w 300314"/>
              <a:gd name="connsiteY45" fmla="*/ 3814569 h 7200800"/>
              <a:gd name="connsiteX46" fmla="*/ 168965 w 300314"/>
              <a:gd name="connsiteY46" fmla="*/ 3933838 h 7200800"/>
              <a:gd name="connsiteX47" fmla="*/ 178904 w 300314"/>
              <a:gd name="connsiteY47" fmla="*/ 3963656 h 7200800"/>
              <a:gd name="connsiteX48" fmla="*/ 288032 w 300314"/>
              <a:gd name="connsiteY48" fmla="*/ 6480719 h 7200800"/>
              <a:gd name="connsiteX49" fmla="*/ 216024 w 300314"/>
              <a:gd name="connsiteY49" fmla="*/ 7200800 h 7200800"/>
              <a:gd name="connsiteX0" fmla="*/ 9939 w 300314"/>
              <a:gd name="connsiteY0" fmla="*/ 7882 h 7200800"/>
              <a:gd name="connsiteX1" fmla="*/ 99391 w 300314"/>
              <a:gd name="connsiteY1" fmla="*/ 47638 h 7200800"/>
              <a:gd name="connsiteX2" fmla="*/ 119270 w 300314"/>
              <a:gd name="connsiteY2" fmla="*/ 107273 h 7200800"/>
              <a:gd name="connsiteX3" fmla="*/ 129209 w 300314"/>
              <a:gd name="connsiteY3" fmla="*/ 137090 h 7200800"/>
              <a:gd name="connsiteX4" fmla="*/ 119270 w 300314"/>
              <a:gd name="connsiteY4" fmla="*/ 475021 h 7200800"/>
              <a:gd name="connsiteX5" fmla="*/ 109330 w 300314"/>
              <a:gd name="connsiteY5" fmla="*/ 504838 h 7200800"/>
              <a:gd name="connsiteX6" fmla="*/ 99391 w 300314"/>
              <a:gd name="connsiteY6" fmla="*/ 574412 h 7200800"/>
              <a:gd name="connsiteX7" fmla="*/ 79513 w 300314"/>
              <a:gd name="connsiteY7" fmla="*/ 673803 h 7200800"/>
              <a:gd name="connsiteX8" fmla="*/ 59635 w 300314"/>
              <a:gd name="connsiteY8" fmla="*/ 733438 h 7200800"/>
              <a:gd name="connsiteX9" fmla="*/ 39757 w 300314"/>
              <a:gd name="connsiteY9" fmla="*/ 793073 h 7200800"/>
              <a:gd name="connsiteX10" fmla="*/ 29817 w 300314"/>
              <a:gd name="connsiteY10" fmla="*/ 822890 h 7200800"/>
              <a:gd name="connsiteX11" fmla="*/ 19878 w 300314"/>
              <a:gd name="connsiteY11" fmla="*/ 952099 h 7200800"/>
              <a:gd name="connsiteX12" fmla="*/ 0 w 300314"/>
              <a:gd name="connsiteY12" fmla="*/ 1011734 h 7200800"/>
              <a:gd name="connsiteX13" fmla="*/ 9939 w 300314"/>
              <a:gd name="connsiteY13" fmla="*/ 1230395 h 7200800"/>
              <a:gd name="connsiteX14" fmla="*/ 29817 w 300314"/>
              <a:gd name="connsiteY14" fmla="*/ 1319847 h 7200800"/>
              <a:gd name="connsiteX15" fmla="*/ 49696 w 300314"/>
              <a:gd name="connsiteY15" fmla="*/ 1379482 h 7200800"/>
              <a:gd name="connsiteX16" fmla="*/ 69574 w 300314"/>
              <a:gd name="connsiteY16" fmla="*/ 1409299 h 7200800"/>
              <a:gd name="connsiteX17" fmla="*/ 89452 w 300314"/>
              <a:gd name="connsiteY17" fmla="*/ 1468934 h 7200800"/>
              <a:gd name="connsiteX18" fmla="*/ 109330 w 300314"/>
              <a:gd name="connsiteY18" fmla="*/ 1528569 h 7200800"/>
              <a:gd name="connsiteX19" fmla="*/ 119270 w 300314"/>
              <a:gd name="connsiteY19" fmla="*/ 1558386 h 7200800"/>
              <a:gd name="connsiteX20" fmla="*/ 139148 w 300314"/>
              <a:gd name="connsiteY20" fmla="*/ 1588203 h 7200800"/>
              <a:gd name="connsiteX21" fmla="*/ 149087 w 300314"/>
              <a:gd name="connsiteY21" fmla="*/ 1637899 h 7200800"/>
              <a:gd name="connsiteX22" fmla="*/ 159026 w 300314"/>
              <a:gd name="connsiteY22" fmla="*/ 1697534 h 7200800"/>
              <a:gd name="connsiteX23" fmla="*/ 168965 w 300314"/>
              <a:gd name="connsiteY23" fmla="*/ 1737290 h 7200800"/>
              <a:gd name="connsiteX24" fmla="*/ 188843 w 300314"/>
              <a:gd name="connsiteY24" fmla="*/ 1846621 h 7200800"/>
              <a:gd name="connsiteX25" fmla="*/ 198783 w 300314"/>
              <a:gd name="connsiteY25" fmla="*/ 1876438 h 7200800"/>
              <a:gd name="connsiteX26" fmla="*/ 208722 w 300314"/>
              <a:gd name="connsiteY26" fmla="*/ 1916195 h 7200800"/>
              <a:gd name="connsiteX27" fmla="*/ 228600 w 300314"/>
              <a:gd name="connsiteY27" fmla="*/ 1955951 h 7200800"/>
              <a:gd name="connsiteX28" fmla="*/ 248478 w 300314"/>
              <a:gd name="connsiteY28" fmla="*/ 2045403 h 7200800"/>
              <a:gd name="connsiteX29" fmla="*/ 268357 w 300314"/>
              <a:gd name="connsiteY29" fmla="*/ 2105038 h 7200800"/>
              <a:gd name="connsiteX30" fmla="*/ 258417 w 300314"/>
              <a:gd name="connsiteY30" fmla="*/ 2293882 h 7200800"/>
              <a:gd name="connsiteX31" fmla="*/ 228600 w 300314"/>
              <a:gd name="connsiteY31" fmla="*/ 2393273 h 7200800"/>
              <a:gd name="connsiteX32" fmla="*/ 198783 w 300314"/>
              <a:gd name="connsiteY32" fmla="*/ 2442969 h 7200800"/>
              <a:gd name="connsiteX33" fmla="*/ 159026 w 300314"/>
              <a:gd name="connsiteY33" fmla="*/ 2502603 h 7200800"/>
              <a:gd name="connsiteX34" fmla="*/ 149087 w 300314"/>
              <a:gd name="connsiteY34" fmla="*/ 2532421 h 7200800"/>
              <a:gd name="connsiteX35" fmla="*/ 119270 w 300314"/>
              <a:gd name="connsiteY35" fmla="*/ 2562238 h 7200800"/>
              <a:gd name="connsiteX36" fmla="*/ 109330 w 300314"/>
              <a:gd name="connsiteY36" fmla="*/ 2611934 h 7200800"/>
              <a:gd name="connsiteX37" fmla="*/ 79513 w 300314"/>
              <a:gd name="connsiteY37" fmla="*/ 2671569 h 7200800"/>
              <a:gd name="connsiteX38" fmla="*/ 69574 w 300314"/>
              <a:gd name="connsiteY38" fmla="*/ 2741143 h 7200800"/>
              <a:gd name="connsiteX39" fmla="*/ 49696 w 300314"/>
              <a:gd name="connsiteY39" fmla="*/ 2800777 h 7200800"/>
              <a:gd name="connsiteX40" fmla="*/ 39757 w 300314"/>
              <a:gd name="connsiteY40" fmla="*/ 2900169 h 7200800"/>
              <a:gd name="connsiteX41" fmla="*/ 49696 w 300314"/>
              <a:gd name="connsiteY41" fmla="*/ 3466699 h 7200800"/>
              <a:gd name="connsiteX42" fmla="*/ 59635 w 300314"/>
              <a:gd name="connsiteY42" fmla="*/ 3526334 h 7200800"/>
              <a:gd name="connsiteX43" fmla="*/ 69574 w 300314"/>
              <a:gd name="connsiteY43" fmla="*/ 3625725 h 7200800"/>
              <a:gd name="connsiteX44" fmla="*/ 89452 w 300314"/>
              <a:gd name="connsiteY44" fmla="*/ 3705238 h 7200800"/>
              <a:gd name="connsiteX45" fmla="*/ 288031 w 300314"/>
              <a:gd name="connsiteY45" fmla="*/ 5832647 h 7200800"/>
              <a:gd name="connsiteX46" fmla="*/ 168965 w 300314"/>
              <a:gd name="connsiteY46" fmla="*/ 3933838 h 7200800"/>
              <a:gd name="connsiteX47" fmla="*/ 178904 w 300314"/>
              <a:gd name="connsiteY47" fmla="*/ 3963656 h 7200800"/>
              <a:gd name="connsiteX48" fmla="*/ 288032 w 300314"/>
              <a:gd name="connsiteY48" fmla="*/ 6480719 h 7200800"/>
              <a:gd name="connsiteX49" fmla="*/ 216024 w 300314"/>
              <a:gd name="connsiteY49" fmla="*/ 7200800 h 7200800"/>
              <a:gd name="connsiteX0" fmla="*/ 23028 w 313403"/>
              <a:gd name="connsiteY0" fmla="*/ 7882 h 7200800"/>
              <a:gd name="connsiteX1" fmla="*/ 112480 w 313403"/>
              <a:gd name="connsiteY1" fmla="*/ 47638 h 7200800"/>
              <a:gd name="connsiteX2" fmla="*/ 132359 w 313403"/>
              <a:gd name="connsiteY2" fmla="*/ 107273 h 7200800"/>
              <a:gd name="connsiteX3" fmla="*/ 142298 w 313403"/>
              <a:gd name="connsiteY3" fmla="*/ 137090 h 7200800"/>
              <a:gd name="connsiteX4" fmla="*/ 132359 w 313403"/>
              <a:gd name="connsiteY4" fmla="*/ 475021 h 7200800"/>
              <a:gd name="connsiteX5" fmla="*/ 122419 w 313403"/>
              <a:gd name="connsiteY5" fmla="*/ 504838 h 7200800"/>
              <a:gd name="connsiteX6" fmla="*/ 112480 w 313403"/>
              <a:gd name="connsiteY6" fmla="*/ 574412 h 7200800"/>
              <a:gd name="connsiteX7" fmla="*/ 92602 w 313403"/>
              <a:gd name="connsiteY7" fmla="*/ 673803 h 7200800"/>
              <a:gd name="connsiteX8" fmla="*/ 72724 w 313403"/>
              <a:gd name="connsiteY8" fmla="*/ 733438 h 7200800"/>
              <a:gd name="connsiteX9" fmla="*/ 52846 w 313403"/>
              <a:gd name="connsiteY9" fmla="*/ 793073 h 7200800"/>
              <a:gd name="connsiteX10" fmla="*/ 42906 w 313403"/>
              <a:gd name="connsiteY10" fmla="*/ 822890 h 7200800"/>
              <a:gd name="connsiteX11" fmla="*/ 32967 w 313403"/>
              <a:gd name="connsiteY11" fmla="*/ 952099 h 7200800"/>
              <a:gd name="connsiteX12" fmla="*/ 13089 w 313403"/>
              <a:gd name="connsiteY12" fmla="*/ 1011734 h 7200800"/>
              <a:gd name="connsiteX13" fmla="*/ 23028 w 313403"/>
              <a:gd name="connsiteY13" fmla="*/ 1230395 h 7200800"/>
              <a:gd name="connsiteX14" fmla="*/ 42906 w 313403"/>
              <a:gd name="connsiteY14" fmla="*/ 1319847 h 7200800"/>
              <a:gd name="connsiteX15" fmla="*/ 62785 w 313403"/>
              <a:gd name="connsiteY15" fmla="*/ 1379482 h 7200800"/>
              <a:gd name="connsiteX16" fmla="*/ 82663 w 313403"/>
              <a:gd name="connsiteY16" fmla="*/ 1409299 h 7200800"/>
              <a:gd name="connsiteX17" fmla="*/ 102541 w 313403"/>
              <a:gd name="connsiteY17" fmla="*/ 1468934 h 7200800"/>
              <a:gd name="connsiteX18" fmla="*/ 122419 w 313403"/>
              <a:gd name="connsiteY18" fmla="*/ 1528569 h 7200800"/>
              <a:gd name="connsiteX19" fmla="*/ 132359 w 313403"/>
              <a:gd name="connsiteY19" fmla="*/ 1558386 h 7200800"/>
              <a:gd name="connsiteX20" fmla="*/ 152237 w 313403"/>
              <a:gd name="connsiteY20" fmla="*/ 1588203 h 7200800"/>
              <a:gd name="connsiteX21" fmla="*/ 162176 w 313403"/>
              <a:gd name="connsiteY21" fmla="*/ 1637899 h 7200800"/>
              <a:gd name="connsiteX22" fmla="*/ 172115 w 313403"/>
              <a:gd name="connsiteY22" fmla="*/ 1697534 h 7200800"/>
              <a:gd name="connsiteX23" fmla="*/ 182054 w 313403"/>
              <a:gd name="connsiteY23" fmla="*/ 1737290 h 7200800"/>
              <a:gd name="connsiteX24" fmla="*/ 201932 w 313403"/>
              <a:gd name="connsiteY24" fmla="*/ 1846621 h 7200800"/>
              <a:gd name="connsiteX25" fmla="*/ 211872 w 313403"/>
              <a:gd name="connsiteY25" fmla="*/ 1876438 h 7200800"/>
              <a:gd name="connsiteX26" fmla="*/ 221811 w 313403"/>
              <a:gd name="connsiteY26" fmla="*/ 1916195 h 7200800"/>
              <a:gd name="connsiteX27" fmla="*/ 241689 w 313403"/>
              <a:gd name="connsiteY27" fmla="*/ 1955951 h 7200800"/>
              <a:gd name="connsiteX28" fmla="*/ 261567 w 313403"/>
              <a:gd name="connsiteY28" fmla="*/ 2045403 h 7200800"/>
              <a:gd name="connsiteX29" fmla="*/ 281446 w 313403"/>
              <a:gd name="connsiteY29" fmla="*/ 2105038 h 7200800"/>
              <a:gd name="connsiteX30" fmla="*/ 271506 w 313403"/>
              <a:gd name="connsiteY30" fmla="*/ 2293882 h 7200800"/>
              <a:gd name="connsiteX31" fmla="*/ 241689 w 313403"/>
              <a:gd name="connsiteY31" fmla="*/ 2393273 h 7200800"/>
              <a:gd name="connsiteX32" fmla="*/ 211872 w 313403"/>
              <a:gd name="connsiteY32" fmla="*/ 2442969 h 7200800"/>
              <a:gd name="connsiteX33" fmla="*/ 172115 w 313403"/>
              <a:gd name="connsiteY33" fmla="*/ 2502603 h 7200800"/>
              <a:gd name="connsiteX34" fmla="*/ 162176 w 313403"/>
              <a:gd name="connsiteY34" fmla="*/ 2532421 h 7200800"/>
              <a:gd name="connsiteX35" fmla="*/ 132359 w 313403"/>
              <a:gd name="connsiteY35" fmla="*/ 2562238 h 7200800"/>
              <a:gd name="connsiteX36" fmla="*/ 122419 w 313403"/>
              <a:gd name="connsiteY36" fmla="*/ 2611934 h 7200800"/>
              <a:gd name="connsiteX37" fmla="*/ 92602 w 313403"/>
              <a:gd name="connsiteY37" fmla="*/ 2671569 h 7200800"/>
              <a:gd name="connsiteX38" fmla="*/ 82663 w 313403"/>
              <a:gd name="connsiteY38" fmla="*/ 2741143 h 7200800"/>
              <a:gd name="connsiteX39" fmla="*/ 62785 w 313403"/>
              <a:gd name="connsiteY39" fmla="*/ 2800777 h 7200800"/>
              <a:gd name="connsiteX40" fmla="*/ 52846 w 313403"/>
              <a:gd name="connsiteY40" fmla="*/ 2900169 h 7200800"/>
              <a:gd name="connsiteX41" fmla="*/ 62785 w 313403"/>
              <a:gd name="connsiteY41" fmla="*/ 3466699 h 7200800"/>
              <a:gd name="connsiteX42" fmla="*/ 72724 w 313403"/>
              <a:gd name="connsiteY42" fmla="*/ 3526334 h 7200800"/>
              <a:gd name="connsiteX43" fmla="*/ 82663 w 313403"/>
              <a:gd name="connsiteY43" fmla="*/ 3625725 h 7200800"/>
              <a:gd name="connsiteX44" fmla="*/ 13088 w 313403"/>
              <a:gd name="connsiteY44" fmla="*/ 5328591 h 7200800"/>
              <a:gd name="connsiteX45" fmla="*/ 301120 w 313403"/>
              <a:gd name="connsiteY45" fmla="*/ 5832647 h 7200800"/>
              <a:gd name="connsiteX46" fmla="*/ 182054 w 313403"/>
              <a:gd name="connsiteY46" fmla="*/ 3933838 h 7200800"/>
              <a:gd name="connsiteX47" fmla="*/ 191993 w 313403"/>
              <a:gd name="connsiteY47" fmla="*/ 3963656 h 7200800"/>
              <a:gd name="connsiteX48" fmla="*/ 301121 w 313403"/>
              <a:gd name="connsiteY48" fmla="*/ 6480719 h 7200800"/>
              <a:gd name="connsiteX49" fmla="*/ 229113 w 313403"/>
              <a:gd name="connsiteY49" fmla="*/ 7200800 h 7200800"/>
              <a:gd name="connsiteX0" fmla="*/ 23028 w 313403"/>
              <a:gd name="connsiteY0" fmla="*/ 7882 h 7200800"/>
              <a:gd name="connsiteX1" fmla="*/ 112480 w 313403"/>
              <a:gd name="connsiteY1" fmla="*/ 47638 h 7200800"/>
              <a:gd name="connsiteX2" fmla="*/ 132359 w 313403"/>
              <a:gd name="connsiteY2" fmla="*/ 107273 h 7200800"/>
              <a:gd name="connsiteX3" fmla="*/ 142298 w 313403"/>
              <a:gd name="connsiteY3" fmla="*/ 137090 h 7200800"/>
              <a:gd name="connsiteX4" fmla="*/ 132359 w 313403"/>
              <a:gd name="connsiteY4" fmla="*/ 475021 h 7200800"/>
              <a:gd name="connsiteX5" fmla="*/ 122419 w 313403"/>
              <a:gd name="connsiteY5" fmla="*/ 504838 h 7200800"/>
              <a:gd name="connsiteX6" fmla="*/ 112480 w 313403"/>
              <a:gd name="connsiteY6" fmla="*/ 574412 h 7200800"/>
              <a:gd name="connsiteX7" fmla="*/ 92602 w 313403"/>
              <a:gd name="connsiteY7" fmla="*/ 673803 h 7200800"/>
              <a:gd name="connsiteX8" fmla="*/ 72724 w 313403"/>
              <a:gd name="connsiteY8" fmla="*/ 733438 h 7200800"/>
              <a:gd name="connsiteX9" fmla="*/ 52846 w 313403"/>
              <a:gd name="connsiteY9" fmla="*/ 793073 h 7200800"/>
              <a:gd name="connsiteX10" fmla="*/ 42906 w 313403"/>
              <a:gd name="connsiteY10" fmla="*/ 822890 h 7200800"/>
              <a:gd name="connsiteX11" fmla="*/ 32967 w 313403"/>
              <a:gd name="connsiteY11" fmla="*/ 952099 h 7200800"/>
              <a:gd name="connsiteX12" fmla="*/ 13089 w 313403"/>
              <a:gd name="connsiteY12" fmla="*/ 1011734 h 7200800"/>
              <a:gd name="connsiteX13" fmla="*/ 23028 w 313403"/>
              <a:gd name="connsiteY13" fmla="*/ 1230395 h 7200800"/>
              <a:gd name="connsiteX14" fmla="*/ 42906 w 313403"/>
              <a:gd name="connsiteY14" fmla="*/ 1319847 h 7200800"/>
              <a:gd name="connsiteX15" fmla="*/ 62785 w 313403"/>
              <a:gd name="connsiteY15" fmla="*/ 1379482 h 7200800"/>
              <a:gd name="connsiteX16" fmla="*/ 82663 w 313403"/>
              <a:gd name="connsiteY16" fmla="*/ 1409299 h 7200800"/>
              <a:gd name="connsiteX17" fmla="*/ 102541 w 313403"/>
              <a:gd name="connsiteY17" fmla="*/ 1468934 h 7200800"/>
              <a:gd name="connsiteX18" fmla="*/ 122419 w 313403"/>
              <a:gd name="connsiteY18" fmla="*/ 1528569 h 7200800"/>
              <a:gd name="connsiteX19" fmla="*/ 132359 w 313403"/>
              <a:gd name="connsiteY19" fmla="*/ 1558386 h 7200800"/>
              <a:gd name="connsiteX20" fmla="*/ 152237 w 313403"/>
              <a:gd name="connsiteY20" fmla="*/ 1588203 h 7200800"/>
              <a:gd name="connsiteX21" fmla="*/ 162176 w 313403"/>
              <a:gd name="connsiteY21" fmla="*/ 1637899 h 7200800"/>
              <a:gd name="connsiteX22" fmla="*/ 172115 w 313403"/>
              <a:gd name="connsiteY22" fmla="*/ 1697534 h 7200800"/>
              <a:gd name="connsiteX23" fmla="*/ 182054 w 313403"/>
              <a:gd name="connsiteY23" fmla="*/ 1737290 h 7200800"/>
              <a:gd name="connsiteX24" fmla="*/ 201932 w 313403"/>
              <a:gd name="connsiteY24" fmla="*/ 1846621 h 7200800"/>
              <a:gd name="connsiteX25" fmla="*/ 211872 w 313403"/>
              <a:gd name="connsiteY25" fmla="*/ 1876438 h 7200800"/>
              <a:gd name="connsiteX26" fmla="*/ 221811 w 313403"/>
              <a:gd name="connsiteY26" fmla="*/ 1916195 h 7200800"/>
              <a:gd name="connsiteX27" fmla="*/ 241689 w 313403"/>
              <a:gd name="connsiteY27" fmla="*/ 1955951 h 7200800"/>
              <a:gd name="connsiteX28" fmla="*/ 261567 w 313403"/>
              <a:gd name="connsiteY28" fmla="*/ 2045403 h 7200800"/>
              <a:gd name="connsiteX29" fmla="*/ 281446 w 313403"/>
              <a:gd name="connsiteY29" fmla="*/ 2105038 h 7200800"/>
              <a:gd name="connsiteX30" fmla="*/ 271506 w 313403"/>
              <a:gd name="connsiteY30" fmla="*/ 2293882 h 7200800"/>
              <a:gd name="connsiteX31" fmla="*/ 241689 w 313403"/>
              <a:gd name="connsiteY31" fmla="*/ 2393273 h 7200800"/>
              <a:gd name="connsiteX32" fmla="*/ 211872 w 313403"/>
              <a:gd name="connsiteY32" fmla="*/ 2442969 h 7200800"/>
              <a:gd name="connsiteX33" fmla="*/ 172115 w 313403"/>
              <a:gd name="connsiteY33" fmla="*/ 2502603 h 7200800"/>
              <a:gd name="connsiteX34" fmla="*/ 162176 w 313403"/>
              <a:gd name="connsiteY34" fmla="*/ 2532421 h 7200800"/>
              <a:gd name="connsiteX35" fmla="*/ 132359 w 313403"/>
              <a:gd name="connsiteY35" fmla="*/ 2562238 h 7200800"/>
              <a:gd name="connsiteX36" fmla="*/ 122419 w 313403"/>
              <a:gd name="connsiteY36" fmla="*/ 2611934 h 7200800"/>
              <a:gd name="connsiteX37" fmla="*/ 92602 w 313403"/>
              <a:gd name="connsiteY37" fmla="*/ 2671569 h 7200800"/>
              <a:gd name="connsiteX38" fmla="*/ 82663 w 313403"/>
              <a:gd name="connsiteY38" fmla="*/ 2741143 h 7200800"/>
              <a:gd name="connsiteX39" fmla="*/ 62785 w 313403"/>
              <a:gd name="connsiteY39" fmla="*/ 2800777 h 7200800"/>
              <a:gd name="connsiteX40" fmla="*/ 52846 w 313403"/>
              <a:gd name="connsiteY40" fmla="*/ 2900169 h 7200800"/>
              <a:gd name="connsiteX41" fmla="*/ 62785 w 313403"/>
              <a:gd name="connsiteY41" fmla="*/ 3466699 h 7200800"/>
              <a:gd name="connsiteX42" fmla="*/ 72724 w 313403"/>
              <a:gd name="connsiteY42" fmla="*/ 3526334 h 7200800"/>
              <a:gd name="connsiteX43" fmla="*/ 82663 w 313403"/>
              <a:gd name="connsiteY43" fmla="*/ 3625725 h 7200800"/>
              <a:gd name="connsiteX44" fmla="*/ 13088 w 313403"/>
              <a:gd name="connsiteY44" fmla="*/ 5328591 h 7200800"/>
              <a:gd name="connsiteX45" fmla="*/ 301120 w 313403"/>
              <a:gd name="connsiteY45" fmla="*/ 5832647 h 7200800"/>
              <a:gd name="connsiteX46" fmla="*/ 182054 w 313403"/>
              <a:gd name="connsiteY46" fmla="*/ 3933838 h 7200800"/>
              <a:gd name="connsiteX47" fmla="*/ 157105 w 313403"/>
              <a:gd name="connsiteY47" fmla="*/ 6120679 h 7200800"/>
              <a:gd name="connsiteX48" fmla="*/ 301121 w 313403"/>
              <a:gd name="connsiteY48" fmla="*/ 6480719 h 7200800"/>
              <a:gd name="connsiteX49" fmla="*/ 229113 w 313403"/>
              <a:gd name="connsiteY49" fmla="*/ 7200800 h 7200800"/>
              <a:gd name="connsiteX0" fmla="*/ 23028 w 733169"/>
              <a:gd name="connsiteY0" fmla="*/ 7882 h 7200800"/>
              <a:gd name="connsiteX1" fmla="*/ 112480 w 733169"/>
              <a:gd name="connsiteY1" fmla="*/ 47638 h 7200800"/>
              <a:gd name="connsiteX2" fmla="*/ 132359 w 733169"/>
              <a:gd name="connsiteY2" fmla="*/ 107273 h 7200800"/>
              <a:gd name="connsiteX3" fmla="*/ 142298 w 733169"/>
              <a:gd name="connsiteY3" fmla="*/ 137090 h 7200800"/>
              <a:gd name="connsiteX4" fmla="*/ 132359 w 733169"/>
              <a:gd name="connsiteY4" fmla="*/ 475021 h 7200800"/>
              <a:gd name="connsiteX5" fmla="*/ 122419 w 733169"/>
              <a:gd name="connsiteY5" fmla="*/ 504838 h 7200800"/>
              <a:gd name="connsiteX6" fmla="*/ 112480 w 733169"/>
              <a:gd name="connsiteY6" fmla="*/ 574412 h 7200800"/>
              <a:gd name="connsiteX7" fmla="*/ 92602 w 733169"/>
              <a:gd name="connsiteY7" fmla="*/ 673803 h 7200800"/>
              <a:gd name="connsiteX8" fmla="*/ 72724 w 733169"/>
              <a:gd name="connsiteY8" fmla="*/ 733438 h 7200800"/>
              <a:gd name="connsiteX9" fmla="*/ 52846 w 733169"/>
              <a:gd name="connsiteY9" fmla="*/ 793073 h 7200800"/>
              <a:gd name="connsiteX10" fmla="*/ 42906 w 733169"/>
              <a:gd name="connsiteY10" fmla="*/ 822890 h 7200800"/>
              <a:gd name="connsiteX11" fmla="*/ 32967 w 733169"/>
              <a:gd name="connsiteY11" fmla="*/ 952099 h 7200800"/>
              <a:gd name="connsiteX12" fmla="*/ 13089 w 733169"/>
              <a:gd name="connsiteY12" fmla="*/ 1011734 h 7200800"/>
              <a:gd name="connsiteX13" fmla="*/ 23028 w 733169"/>
              <a:gd name="connsiteY13" fmla="*/ 1230395 h 7200800"/>
              <a:gd name="connsiteX14" fmla="*/ 42906 w 733169"/>
              <a:gd name="connsiteY14" fmla="*/ 1319847 h 7200800"/>
              <a:gd name="connsiteX15" fmla="*/ 62785 w 733169"/>
              <a:gd name="connsiteY15" fmla="*/ 1379482 h 7200800"/>
              <a:gd name="connsiteX16" fmla="*/ 82663 w 733169"/>
              <a:gd name="connsiteY16" fmla="*/ 1409299 h 7200800"/>
              <a:gd name="connsiteX17" fmla="*/ 102541 w 733169"/>
              <a:gd name="connsiteY17" fmla="*/ 1468934 h 7200800"/>
              <a:gd name="connsiteX18" fmla="*/ 122419 w 733169"/>
              <a:gd name="connsiteY18" fmla="*/ 1528569 h 7200800"/>
              <a:gd name="connsiteX19" fmla="*/ 132359 w 733169"/>
              <a:gd name="connsiteY19" fmla="*/ 1558386 h 7200800"/>
              <a:gd name="connsiteX20" fmla="*/ 152237 w 733169"/>
              <a:gd name="connsiteY20" fmla="*/ 1588203 h 7200800"/>
              <a:gd name="connsiteX21" fmla="*/ 162176 w 733169"/>
              <a:gd name="connsiteY21" fmla="*/ 1637899 h 7200800"/>
              <a:gd name="connsiteX22" fmla="*/ 172115 w 733169"/>
              <a:gd name="connsiteY22" fmla="*/ 1697534 h 7200800"/>
              <a:gd name="connsiteX23" fmla="*/ 182054 w 733169"/>
              <a:gd name="connsiteY23" fmla="*/ 1737290 h 7200800"/>
              <a:gd name="connsiteX24" fmla="*/ 201932 w 733169"/>
              <a:gd name="connsiteY24" fmla="*/ 1846621 h 7200800"/>
              <a:gd name="connsiteX25" fmla="*/ 211872 w 733169"/>
              <a:gd name="connsiteY25" fmla="*/ 1876438 h 7200800"/>
              <a:gd name="connsiteX26" fmla="*/ 221811 w 733169"/>
              <a:gd name="connsiteY26" fmla="*/ 1916195 h 7200800"/>
              <a:gd name="connsiteX27" fmla="*/ 241689 w 733169"/>
              <a:gd name="connsiteY27" fmla="*/ 1955951 h 7200800"/>
              <a:gd name="connsiteX28" fmla="*/ 261567 w 733169"/>
              <a:gd name="connsiteY28" fmla="*/ 2045403 h 7200800"/>
              <a:gd name="connsiteX29" fmla="*/ 281446 w 733169"/>
              <a:gd name="connsiteY29" fmla="*/ 2105038 h 7200800"/>
              <a:gd name="connsiteX30" fmla="*/ 271506 w 733169"/>
              <a:gd name="connsiteY30" fmla="*/ 2293882 h 7200800"/>
              <a:gd name="connsiteX31" fmla="*/ 241689 w 733169"/>
              <a:gd name="connsiteY31" fmla="*/ 2393273 h 7200800"/>
              <a:gd name="connsiteX32" fmla="*/ 211872 w 733169"/>
              <a:gd name="connsiteY32" fmla="*/ 2442969 h 7200800"/>
              <a:gd name="connsiteX33" fmla="*/ 172115 w 733169"/>
              <a:gd name="connsiteY33" fmla="*/ 2502603 h 7200800"/>
              <a:gd name="connsiteX34" fmla="*/ 162176 w 733169"/>
              <a:gd name="connsiteY34" fmla="*/ 2532421 h 7200800"/>
              <a:gd name="connsiteX35" fmla="*/ 132359 w 733169"/>
              <a:gd name="connsiteY35" fmla="*/ 2562238 h 7200800"/>
              <a:gd name="connsiteX36" fmla="*/ 122419 w 733169"/>
              <a:gd name="connsiteY36" fmla="*/ 2611934 h 7200800"/>
              <a:gd name="connsiteX37" fmla="*/ 92602 w 733169"/>
              <a:gd name="connsiteY37" fmla="*/ 2671569 h 7200800"/>
              <a:gd name="connsiteX38" fmla="*/ 82663 w 733169"/>
              <a:gd name="connsiteY38" fmla="*/ 2741143 h 7200800"/>
              <a:gd name="connsiteX39" fmla="*/ 62785 w 733169"/>
              <a:gd name="connsiteY39" fmla="*/ 2800777 h 7200800"/>
              <a:gd name="connsiteX40" fmla="*/ 52846 w 733169"/>
              <a:gd name="connsiteY40" fmla="*/ 2900169 h 7200800"/>
              <a:gd name="connsiteX41" fmla="*/ 62785 w 733169"/>
              <a:gd name="connsiteY41" fmla="*/ 3466699 h 7200800"/>
              <a:gd name="connsiteX42" fmla="*/ 72724 w 733169"/>
              <a:gd name="connsiteY42" fmla="*/ 3526334 h 7200800"/>
              <a:gd name="connsiteX43" fmla="*/ 82663 w 733169"/>
              <a:gd name="connsiteY43" fmla="*/ 3625725 h 7200800"/>
              <a:gd name="connsiteX44" fmla="*/ 13088 w 733169"/>
              <a:gd name="connsiteY44" fmla="*/ 5328591 h 7200800"/>
              <a:gd name="connsiteX45" fmla="*/ 733169 w 733169"/>
              <a:gd name="connsiteY45" fmla="*/ 5184575 h 7200800"/>
              <a:gd name="connsiteX46" fmla="*/ 182054 w 733169"/>
              <a:gd name="connsiteY46" fmla="*/ 3933838 h 7200800"/>
              <a:gd name="connsiteX47" fmla="*/ 157105 w 733169"/>
              <a:gd name="connsiteY47" fmla="*/ 6120679 h 7200800"/>
              <a:gd name="connsiteX48" fmla="*/ 301121 w 733169"/>
              <a:gd name="connsiteY48" fmla="*/ 6480719 h 7200800"/>
              <a:gd name="connsiteX49" fmla="*/ 229113 w 733169"/>
              <a:gd name="connsiteY49" fmla="*/ 7200800 h 7200800"/>
              <a:gd name="connsiteX0" fmla="*/ 9939 w 720080"/>
              <a:gd name="connsiteY0" fmla="*/ 7882 h 7200800"/>
              <a:gd name="connsiteX1" fmla="*/ 99391 w 720080"/>
              <a:gd name="connsiteY1" fmla="*/ 47638 h 7200800"/>
              <a:gd name="connsiteX2" fmla="*/ 119270 w 720080"/>
              <a:gd name="connsiteY2" fmla="*/ 107273 h 7200800"/>
              <a:gd name="connsiteX3" fmla="*/ 129209 w 720080"/>
              <a:gd name="connsiteY3" fmla="*/ 137090 h 7200800"/>
              <a:gd name="connsiteX4" fmla="*/ 119270 w 720080"/>
              <a:gd name="connsiteY4" fmla="*/ 475021 h 7200800"/>
              <a:gd name="connsiteX5" fmla="*/ 109330 w 720080"/>
              <a:gd name="connsiteY5" fmla="*/ 504838 h 7200800"/>
              <a:gd name="connsiteX6" fmla="*/ 99391 w 720080"/>
              <a:gd name="connsiteY6" fmla="*/ 574412 h 7200800"/>
              <a:gd name="connsiteX7" fmla="*/ 79513 w 720080"/>
              <a:gd name="connsiteY7" fmla="*/ 673803 h 7200800"/>
              <a:gd name="connsiteX8" fmla="*/ 59635 w 720080"/>
              <a:gd name="connsiteY8" fmla="*/ 733438 h 7200800"/>
              <a:gd name="connsiteX9" fmla="*/ 39757 w 720080"/>
              <a:gd name="connsiteY9" fmla="*/ 793073 h 7200800"/>
              <a:gd name="connsiteX10" fmla="*/ 29817 w 720080"/>
              <a:gd name="connsiteY10" fmla="*/ 822890 h 7200800"/>
              <a:gd name="connsiteX11" fmla="*/ 19878 w 720080"/>
              <a:gd name="connsiteY11" fmla="*/ 952099 h 7200800"/>
              <a:gd name="connsiteX12" fmla="*/ 0 w 720080"/>
              <a:gd name="connsiteY12" fmla="*/ 1011734 h 7200800"/>
              <a:gd name="connsiteX13" fmla="*/ 9939 w 720080"/>
              <a:gd name="connsiteY13" fmla="*/ 1230395 h 7200800"/>
              <a:gd name="connsiteX14" fmla="*/ 29817 w 720080"/>
              <a:gd name="connsiteY14" fmla="*/ 1319847 h 7200800"/>
              <a:gd name="connsiteX15" fmla="*/ 49696 w 720080"/>
              <a:gd name="connsiteY15" fmla="*/ 1379482 h 7200800"/>
              <a:gd name="connsiteX16" fmla="*/ 69574 w 720080"/>
              <a:gd name="connsiteY16" fmla="*/ 1409299 h 7200800"/>
              <a:gd name="connsiteX17" fmla="*/ 89452 w 720080"/>
              <a:gd name="connsiteY17" fmla="*/ 1468934 h 7200800"/>
              <a:gd name="connsiteX18" fmla="*/ 109330 w 720080"/>
              <a:gd name="connsiteY18" fmla="*/ 1528569 h 7200800"/>
              <a:gd name="connsiteX19" fmla="*/ 119270 w 720080"/>
              <a:gd name="connsiteY19" fmla="*/ 1558386 h 7200800"/>
              <a:gd name="connsiteX20" fmla="*/ 139148 w 720080"/>
              <a:gd name="connsiteY20" fmla="*/ 1588203 h 7200800"/>
              <a:gd name="connsiteX21" fmla="*/ 149087 w 720080"/>
              <a:gd name="connsiteY21" fmla="*/ 1637899 h 7200800"/>
              <a:gd name="connsiteX22" fmla="*/ 159026 w 720080"/>
              <a:gd name="connsiteY22" fmla="*/ 1697534 h 7200800"/>
              <a:gd name="connsiteX23" fmla="*/ 168965 w 720080"/>
              <a:gd name="connsiteY23" fmla="*/ 1737290 h 7200800"/>
              <a:gd name="connsiteX24" fmla="*/ 188843 w 720080"/>
              <a:gd name="connsiteY24" fmla="*/ 1846621 h 7200800"/>
              <a:gd name="connsiteX25" fmla="*/ 198783 w 720080"/>
              <a:gd name="connsiteY25" fmla="*/ 1876438 h 7200800"/>
              <a:gd name="connsiteX26" fmla="*/ 208722 w 720080"/>
              <a:gd name="connsiteY26" fmla="*/ 1916195 h 7200800"/>
              <a:gd name="connsiteX27" fmla="*/ 228600 w 720080"/>
              <a:gd name="connsiteY27" fmla="*/ 1955951 h 7200800"/>
              <a:gd name="connsiteX28" fmla="*/ 248478 w 720080"/>
              <a:gd name="connsiteY28" fmla="*/ 2045403 h 7200800"/>
              <a:gd name="connsiteX29" fmla="*/ 268357 w 720080"/>
              <a:gd name="connsiteY29" fmla="*/ 2105038 h 7200800"/>
              <a:gd name="connsiteX30" fmla="*/ 258417 w 720080"/>
              <a:gd name="connsiteY30" fmla="*/ 2293882 h 7200800"/>
              <a:gd name="connsiteX31" fmla="*/ 228600 w 720080"/>
              <a:gd name="connsiteY31" fmla="*/ 2393273 h 7200800"/>
              <a:gd name="connsiteX32" fmla="*/ 198783 w 720080"/>
              <a:gd name="connsiteY32" fmla="*/ 2442969 h 7200800"/>
              <a:gd name="connsiteX33" fmla="*/ 159026 w 720080"/>
              <a:gd name="connsiteY33" fmla="*/ 2502603 h 7200800"/>
              <a:gd name="connsiteX34" fmla="*/ 149087 w 720080"/>
              <a:gd name="connsiteY34" fmla="*/ 2532421 h 7200800"/>
              <a:gd name="connsiteX35" fmla="*/ 119270 w 720080"/>
              <a:gd name="connsiteY35" fmla="*/ 2562238 h 7200800"/>
              <a:gd name="connsiteX36" fmla="*/ 109330 w 720080"/>
              <a:gd name="connsiteY36" fmla="*/ 2611934 h 7200800"/>
              <a:gd name="connsiteX37" fmla="*/ 79513 w 720080"/>
              <a:gd name="connsiteY37" fmla="*/ 2671569 h 7200800"/>
              <a:gd name="connsiteX38" fmla="*/ 69574 w 720080"/>
              <a:gd name="connsiteY38" fmla="*/ 2741143 h 7200800"/>
              <a:gd name="connsiteX39" fmla="*/ 49696 w 720080"/>
              <a:gd name="connsiteY39" fmla="*/ 2800777 h 7200800"/>
              <a:gd name="connsiteX40" fmla="*/ 39757 w 720080"/>
              <a:gd name="connsiteY40" fmla="*/ 2900169 h 7200800"/>
              <a:gd name="connsiteX41" fmla="*/ 49696 w 720080"/>
              <a:gd name="connsiteY41" fmla="*/ 3466699 h 7200800"/>
              <a:gd name="connsiteX42" fmla="*/ 59635 w 720080"/>
              <a:gd name="connsiteY42" fmla="*/ 3526334 h 7200800"/>
              <a:gd name="connsiteX43" fmla="*/ 69574 w 720080"/>
              <a:gd name="connsiteY43" fmla="*/ 3625725 h 7200800"/>
              <a:gd name="connsiteX44" fmla="*/ 360040 w 720080"/>
              <a:gd name="connsiteY44" fmla="*/ 3816423 h 7200800"/>
              <a:gd name="connsiteX45" fmla="*/ 720080 w 720080"/>
              <a:gd name="connsiteY45" fmla="*/ 5184575 h 7200800"/>
              <a:gd name="connsiteX46" fmla="*/ 168965 w 720080"/>
              <a:gd name="connsiteY46" fmla="*/ 3933838 h 7200800"/>
              <a:gd name="connsiteX47" fmla="*/ 144016 w 720080"/>
              <a:gd name="connsiteY47" fmla="*/ 6120679 h 7200800"/>
              <a:gd name="connsiteX48" fmla="*/ 288032 w 720080"/>
              <a:gd name="connsiteY48" fmla="*/ 6480719 h 7200800"/>
              <a:gd name="connsiteX49" fmla="*/ 216024 w 720080"/>
              <a:gd name="connsiteY49" fmla="*/ 7200800 h 7200800"/>
              <a:gd name="connsiteX0" fmla="*/ 9939 w 720080"/>
              <a:gd name="connsiteY0" fmla="*/ 7882 h 7200800"/>
              <a:gd name="connsiteX1" fmla="*/ 99391 w 720080"/>
              <a:gd name="connsiteY1" fmla="*/ 47638 h 7200800"/>
              <a:gd name="connsiteX2" fmla="*/ 119270 w 720080"/>
              <a:gd name="connsiteY2" fmla="*/ 107273 h 7200800"/>
              <a:gd name="connsiteX3" fmla="*/ 129209 w 720080"/>
              <a:gd name="connsiteY3" fmla="*/ 137090 h 7200800"/>
              <a:gd name="connsiteX4" fmla="*/ 119270 w 720080"/>
              <a:gd name="connsiteY4" fmla="*/ 475021 h 7200800"/>
              <a:gd name="connsiteX5" fmla="*/ 109330 w 720080"/>
              <a:gd name="connsiteY5" fmla="*/ 504838 h 7200800"/>
              <a:gd name="connsiteX6" fmla="*/ 99391 w 720080"/>
              <a:gd name="connsiteY6" fmla="*/ 574412 h 7200800"/>
              <a:gd name="connsiteX7" fmla="*/ 79513 w 720080"/>
              <a:gd name="connsiteY7" fmla="*/ 673803 h 7200800"/>
              <a:gd name="connsiteX8" fmla="*/ 59635 w 720080"/>
              <a:gd name="connsiteY8" fmla="*/ 733438 h 7200800"/>
              <a:gd name="connsiteX9" fmla="*/ 39757 w 720080"/>
              <a:gd name="connsiteY9" fmla="*/ 793073 h 7200800"/>
              <a:gd name="connsiteX10" fmla="*/ 29817 w 720080"/>
              <a:gd name="connsiteY10" fmla="*/ 822890 h 7200800"/>
              <a:gd name="connsiteX11" fmla="*/ 19878 w 720080"/>
              <a:gd name="connsiteY11" fmla="*/ 952099 h 7200800"/>
              <a:gd name="connsiteX12" fmla="*/ 0 w 720080"/>
              <a:gd name="connsiteY12" fmla="*/ 1011734 h 7200800"/>
              <a:gd name="connsiteX13" fmla="*/ 9939 w 720080"/>
              <a:gd name="connsiteY13" fmla="*/ 1230395 h 7200800"/>
              <a:gd name="connsiteX14" fmla="*/ 29817 w 720080"/>
              <a:gd name="connsiteY14" fmla="*/ 1319847 h 7200800"/>
              <a:gd name="connsiteX15" fmla="*/ 49696 w 720080"/>
              <a:gd name="connsiteY15" fmla="*/ 1379482 h 7200800"/>
              <a:gd name="connsiteX16" fmla="*/ 69574 w 720080"/>
              <a:gd name="connsiteY16" fmla="*/ 1409299 h 7200800"/>
              <a:gd name="connsiteX17" fmla="*/ 89452 w 720080"/>
              <a:gd name="connsiteY17" fmla="*/ 1468934 h 7200800"/>
              <a:gd name="connsiteX18" fmla="*/ 109330 w 720080"/>
              <a:gd name="connsiteY18" fmla="*/ 1528569 h 7200800"/>
              <a:gd name="connsiteX19" fmla="*/ 119270 w 720080"/>
              <a:gd name="connsiteY19" fmla="*/ 1558386 h 7200800"/>
              <a:gd name="connsiteX20" fmla="*/ 139148 w 720080"/>
              <a:gd name="connsiteY20" fmla="*/ 1588203 h 7200800"/>
              <a:gd name="connsiteX21" fmla="*/ 149087 w 720080"/>
              <a:gd name="connsiteY21" fmla="*/ 1637899 h 7200800"/>
              <a:gd name="connsiteX22" fmla="*/ 159026 w 720080"/>
              <a:gd name="connsiteY22" fmla="*/ 1697534 h 7200800"/>
              <a:gd name="connsiteX23" fmla="*/ 168965 w 720080"/>
              <a:gd name="connsiteY23" fmla="*/ 1737290 h 7200800"/>
              <a:gd name="connsiteX24" fmla="*/ 188843 w 720080"/>
              <a:gd name="connsiteY24" fmla="*/ 1846621 h 7200800"/>
              <a:gd name="connsiteX25" fmla="*/ 198783 w 720080"/>
              <a:gd name="connsiteY25" fmla="*/ 1876438 h 7200800"/>
              <a:gd name="connsiteX26" fmla="*/ 208722 w 720080"/>
              <a:gd name="connsiteY26" fmla="*/ 1916195 h 7200800"/>
              <a:gd name="connsiteX27" fmla="*/ 228600 w 720080"/>
              <a:gd name="connsiteY27" fmla="*/ 1955951 h 7200800"/>
              <a:gd name="connsiteX28" fmla="*/ 248478 w 720080"/>
              <a:gd name="connsiteY28" fmla="*/ 2045403 h 7200800"/>
              <a:gd name="connsiteX29" fmla="*/ 268357 w 720080"/>
              <a:gd name="connsiteY29" fmla="*/ 2105038 h 7200800"/>
              <a:gd name="connsiteX30" fmla="*/ 258417 w 720080"/>
              <a:gd name="connsiteY30" fmla="*/ 2293882 h 7200800"/>
              <a:gd name="connsiteX31" fmla="*/ 228600 w 720080"/>
              <a:gd name="connsiteY31" fmla="*/ 2393273 h 7200800"/>
              <a:gd name="connsiteX32" fmla="*/ 198783 w 720080"/>
              <a:gd name="connsiteY32" fmla="*/ 2442969 h 7200800"/>
              <a:gd name="connsiteX33" fmla="*/ 159026 w 720080"/>
              <a:gd name="connsiteY33" fmla="*/ 2502603 h 7200800"/>
              <a:gd name="connsiteX34" fmla="*/ 149087 w 720080"/>
              <a:gd name="connsiteY34" fmla="*/ 2532421 h 7200800"/>
              <a:gd name="connsiteX35" fmla="*/ 119270 w 720080"/>
              <a:gd name="connsiteY35" fmla="*/ 2562238 h 7200800"/>
              <a:gd name="connsiteX36" fmla="*/ 109330 w 720080"/>
              <a:gd name="connsiteY36" fmla="*/ 2611934 h 7200800"/>
              <a:gd name="connsiteX37" fmla="*/ 79513 w 720080"/>
              <a:gd name="connsiteY37" fmla="*/ 2671569 h 7200800"/>
              <a:gd name="connsiteX38" fmla="*/ 69574 w 720080"/>
              <a:gd name="connsiteY38" fmla="*/ 2741143 h 7200800"/>
              <a:gd name="connsiteX39" fmla="*/ 49696 w 720080"/>
              <a:gd name="connsiteY39" fmla="*/ 2800777 h 7200800"/>
              <a:gd name="connsiteX40" fmla="*/ 39757 w 720080"/>
              <a:gd name="connsiteY40" fmla="*/ 2900169 h 7200800"/>
              <a:gd name="connsiteX41" fmla="*/ 49696 w 720080"/>
              <a:gd name="connsiteY41" fmla="*/ 3466699 h 7200800"/>
              <a:gd name="connsiteX42" fmla="*/ 59635 w 720080"/>
              <a:gd name="connsiteY42" fmla="*/ 3526334 h 7200800"/>
              <a:gd name="connsiteX43" fmla="*/ 69574 w 720080"/>
              <a:gd name="connsiteY43" fmla="*/ 3625725 h 7200800"/>
              <a:gd name="connsiteX44" fmla="*/ 360040 w 720080"/>
              <a:gd name="connsiteY44" fmla="*/ 3816423 h 7200800"/>
              <a:gd name="connsiteX45" fmla="*/ 720080 w 720080"/>
              <a:gd name="connsiteY45" fmla="*/ 5184575 h 7200800"/>
              <a:gd name="connsiteX46" fmla="*/ 168965 w 720080"/>
              <a:gd name="connsiteY46" fmla="*/ 3933838 h 7200800"/>
              <a:gd name="connsiteX47" fmla="*/ 288032 w 720080"/>
              <a:gd name="connsiteY47" fmla="*/ 5760640 h 7200800"/>
              <a:gd name="connsiteX48" fmla="*/ 288032 w 720080"/>
              <a:gd name="connsiteY48" fmla="*/ 6480719 h 7200800"/>
              <a:gd name="connsiteX49" fmla="*/ 216024 w 720080"/>
              <a:gd name="connsiteY49" fmla="*/ 7200800 h 7200800"/>
              <a:gd name="connsiteX0" fmla="*/ 9939 w 720080"/>
              <a:gd name="connsiteY0" fmla="*/ 7882 h 7200800"/>
              <a:gd name="connsiteX1" fmla="*/ 99391 w 720080"/>
              <a:gd name="connsiteY1" fmla="*/ 47638 h 7200800"/>
              <a:gd name="connsiteX2" fmla="*/ 119270 w 720080"/>
              <a:gd name="connsiteY2" fmla="*/ 107273 h 7200800"/>
              <a:gd name="connsiteX3" fmla="*/ 129209 w 720080"/>
              <a:gd name="connsiteY3" fmla="*/ 137090 h 7200800"/>
              <a:gd name="connsiteX4" fmla="*/ 119270 w 720080"/>
              <a:gd name="connsiteY4" fmla="*/ 475021 h 7200800"/>
              <a:gd name="connsiteX5" fmla="*/ 109330 w 720080"/>
              <a:gd name="connsiteY5" fmla="*/ 504838 h 7200800"/>
              <a:gd name="connsiteX6" fmla="*/ 99391 w 720080"/>
              <a:gd name="connsiteY6" fmla="*/ 574412 h 7200800"/>
              <a:gd name="connsiteX7" fmla="*/ 79513 w 720080"/>
              <a:gd name="connsiteY7" fmla="*/ 673803 h 7200800"/>
              <a:gd name="connsiteX8" fmla="*/ 59635 w 720080"/>
              <a:gd name="connsiteY8" fmla="*/ 733438 h 7200800"/>
              <a:gd name="connsiteX9" fmla="*/ 39757 w 720080"/>
              <a:gd name="connsiteY9" fmla="*/ 793073 h 7200800"/>
              <a:gd name="connsiteX10" fmla="*/ 29817 w 720080"/>
              <a:gd name="connsiteY10" fmla="*/ 822890 h 7200800"/>
              <a:gd name="connsiteX11" fmla="*/ 19878 w 720080"/>
              <a:gd name="connsiteY11" fmla="*/ 952099 h 7200800"/>
              <a:gd name="connsiteX12" fmla="*/ 0 w 720080"/>
              <a:gd name="connsiteY12" fmla="*/ 1011734 h 7200800"/>
              <a:gd name="connsiteX13" fmla="*/ 9939 w 720080"/>
              <a:gd name="connsiteY13" fmla="*/ 1230395 h 7200800"/>
              <a:gd name="connsiteX14" fmla="*/ 29817 w 720080"/>
              <a:gd name="connsiteY14" fmla="*/ 1319847 h 7200800"/>
              <a:gd name="connsiteX15" fmla="*/ 49696 w 720080"/>
              <a:gd name="connsiteY15" fmla="*/ 1379482 h 7200800"/>
              <a:gd name="connsiteX16" fmla="*/ 69574 w 720080"/>
              <a:gd name="connsiteY16" fmla="*/ 1409299 h 7200800"/>
              <a:gd name="connsiteX17" fmla="*/ 89452 w 720080"/>
              <a:gd name="connsiteY17" fmla="*/ 1468934 h 7200800"/>
              <a:gd name="connsiteX18" fmla="*/ 109330 w 720080"/>
              <a:gd name="connsiteY18" fmla="*/ 1528569 h 7200800"/>
              <a:gd name="connsiteX19" fmla="*/ 119270 w 720080"/>
              <a:gd name="connsiteY19" fmla="*/ 1558386 h 7200800"/>
              <a:gd name="connsiteX20" fmla="*/ 139148 w 720080"/>
              <a:gd name="connsiteY20" fmla="*/ 1588203 h 7200800"/>
              <a:gd name="connsiteX21" fmla="*/ 149087 w 720080"/>
              <a:gd name="connsiteY21" fmla="*/ 1637899 h 7200800"/>
              <a:gd name="connsiteX22" fmla="*/ 159026 w 720080"/>
              <a:gd name="connsiteY22" fmla="*/ 1697534 h 7200800"/>
              <a:gd name="connsiteX23" fmla="*/ 168965 w 720080"/>
              <a:gd name="connsiteY23" fmla="*/ 1737290 h 7200800"/>
              <a:gd name="connsiteX24" fmla="*/ 188843 w 720080"/>
              <a:gd name="connsiteY24" fmla="*/ 1846621 h 7200800"/>
              <a:gd name="connsiteX25" fmla="*/ 198783 w 720080"/>
              <a:gd name="connsiteY25" fmla="*/ 1876438 h 7200800"/>
              <a:gd name="connsiteX26" fmla="*/ 208722 w 720080"/>
              <a:gd name="connsiteY26" fmla="*/ 1916195 h 7200800"/>
              <a:gd name="connsiteX27" fmla="*/ 228600 w 720080"/>
              <a:gd name="connsiteY27" fmla="*/ 1955951 h 7200800"/>
              <a:gd name="connsiteX28" fmla="*/ 248478 w 720080"/>
              <a:gd name="connsiteY28" fmla="*/ 2045403 h 7200800"/>
              <a:gd name="connsiteX29" fmla="*/ 268357 w 720080"/>
              <a:gd name="connsiteY29" fmla="*/ 2105038 h 7200800"/>
              <a:gd name="connsiteX30" fmla="*/ 258417 w 720080"/>
              <a:gd name="connsiteY30" fmla="*/ 2293882 h 7200800"/>
              <a:gd name="connsiteX31" fmla="*/ 228600 w 720080"/>
              <a:gd name="connsiteY31" fmla="*/ 2393273 h 7200800"/>
              <a:gd name="connsiteX32" fmla="*/ 198783 w 720080"/>
              <a:gd name="connsiteY32" fmla="*/ 2442969 h 7200800"/>
              <a:gd name="connsiteX33" fmla="*/ 159026 w 720080"/>
              <a:gd name="connsiteY33" fmla="*/ 2502603 h 7200800"/>
              <a:gd name="connsiteX34" fmla="*/ 149087 w 720080"/>
              <a:gd name="connsiteY34" fmla="*/ 2532421 h 7200800"/>
              <a:gd name="connsiteX35" fmla="*/ 119270 w 720080"/>
              <a:gd name="connsiteY35" fmla="*/ 2562238 h 7200800"/>
              <a:gd name="connsiteX36" fmla="*/ 109330 w 720080"/>
              <a:gd name="connsiteY36" fmla="*/ 2611934 h 7200800"/>
              <a:gd name="connsiteX37" fmla="*/ 79513 w 720080"/>
              <a:gd name="connsiteY37" fmla="*/ 2671569 h 7200800"/>
              <a:gd name="connsiteX38" fmla="*/ 69574 w 720080"/>
              <a:gd name="connsiteY38" fmla="*/ 2741143 h 7200800"/>
              <a:gd name="connsiteX39" fmla="*/ 49696 w 720080"/>
              <a:gd name="connsiteY39" fmla="*/ 2800777 h 7200800"/>
              <a:gd name="connsiteX40" fmla="*/ 39757 w 720080"/>
              <a:gd name="connsiteY40" fmla="*/ 2900169 h 7200800"/>
              <a:gd name="connsiteX41" fmla="*/ 49696 w 720080"/>
              <a:gd name="connsiteY41" fmla="*/ 3466699 h 7200800"/>
              <a:gd name="connsiteX42" fmla="*/ 59635 w 720080"/>
              <a:gd name="connsiteY42" fmla="*/ 3526334 h 7200800"/>
              <a:gd name="connsiteX43" fmla="*/ 69574 w 720080"/>
              <a:gd name="connsiteY43" fmla="*/ 3625725 h 7200800"/>
              <a:gd name="connsiteX44" fmla="*/ 360040 w 720080"/>
              <a:gd name="connsiteY44" fmla="*/ 3816423 h 7200800"/>
              <a:gd name="connsiteX45" fmla="*/ 720080 w 720080"/>
              <a:gd name="connsiteY45" fmla="*/ 5184575 h 7200800"/>
              <a:gd name="connsiteX46" fmla="*/ 360040 w 720080"/>
              <a:gd name="connsiteY46" fmla="*/ 5328592 h 7200800"/>
              <a:gd name="connsiteX47" fmla="*/ 288032 w 720080"/>
              <a:gd name="connsiteY47" fmla="*/ 5760640 h 7200800"/>
              <a:gd name="connsiteX48" fmla="*/ 288032 w 720080"/>
              <a:gd name="connsiteY48" fmla="*/ 6480719 h 7200800"/>
              <a:gd name="connsiteX49" fmla="*/ 216024 w 720080"/>
              <a:gd name="connsiteY49" fmla="*/ 7200800 h 7200800"/>
              <a:gd name="connsiteX0" fmla="*/ 9939 w 386319"/>
              <a:gd name="connsiteY0" fmla="*/ 7882 h 7200800"/>
              <a:gd name="connsiteX1" fmla="*/ 99391 w 386319"/>
              <a:gd name="connsiteY1" fmla="*/ 47638 h 7200800"/>
              <a:gd name="connsiteX2" fmla="*/ 119270 w 386319"/>
              <a:gd name="connsiteY2" fmla="*/ 107273 h 7200800"/>
              <a:gd name="connsiteX3" fmla="*/ 129209 w 386319"/>
              <a:gd name="connsiteY3" fmla="*/ 137090 h 7200800"/>
              <a:gd name="connsiteX4" fmla="*/ 119270 w 386319"/>
              <a:gd name="connsiteY4" fmla="*/ 475021 h 7200800"/>
              <a:gd name="connsiteX5" fmla="*/ 109330 w 386319"/>
              <a:gd name="connsiteY5" fmla="*/ 504838 h 7200800"/>
              <a:gd name="connsiteX6" fmla="*/ 99391 w 386319"/>
              <a:gd name="connsiteY6" fmla="*/ 574412 h 7200800"/>
              <a:gd name="connsiteX7" fmla="*/ 79513 w 386319"/>
              <a:gd name="connsiteY7" fmla="*/ 673803 h 7200800"/>
              <a:gd name="connsiteX8" fmla="*/ 59635 w 386319"/>
              <a:gd name="connsiteY8" fmla="*/ 733438 h 7200800"/>
              <a:gd name="connsiteX9" fmla="*/ 39757 w 386319"/>
              <a:gd name="connsiteY9" fmla="*/ 793073 h 7200800"/>
              <a:gd name="connsiteX10" fmla="*/ 29817 w 386319"/>
              <a:gd name="connsiteY10" fmla="*/ 822890 h 7200800"/>
              <a:gd name="connsiteX11" fmla="*/ 19878 w 386319"/>
              <a:gd name="connsiteY11" fmla="*/ 952099 h 7200800"/>
              <a:gd name="connsiteX12" fmla="*/ 0 w 386319"/>
              <a:gd name="connsiteY12" fmla="*/ 1011734 h 7200800"/>
              <a:gd name="connsiteX13" fmla="*/ 9939 w 386319"/>
              <a:gd name="connsiteY13" fmla="*/ 1230395 h 7200800"/>
              <a:gd name="connsiteX14" fmla="*/ 29817 w 386319"/>
              <a:gd name="connsiteY14" fmla="*/ 1319847 h 7200800"/>
              <a:gd name="connsiteX15" fmla="*/ 49696 w 386319"/>
              <a:gd name="connsiteY15" fmla="*/ 1379482 h 7200800"/>
              <a:gd name="connsiteX16" fmla="*/ 69574 w 386319"/>
              <a:gd name="connsiteY16" fmla="*/ 1409299 h 7200800"/>
              <a:gd name="connsiteX17" fmla="*/ 89452 w 386319"/>
              <a:gd name="connsiteY17" fmla="*/ 1468934 h 7200800"/>
              <a:gd name="connsiteX18" fmla="*/ 109330 w 386319"/>
              <a:gd name="connsiteY18" fmla="*/ 1528569 h 7200800"/>
              <a:gd name="connsiteX19" fmla="*/ 119270 w 386319"/>
              <a:gd name="connsiteY19" fmla="*/ 1558386 h 7200800"/>
              <a:gd name="connsiteX20" fmla="*/ 139148 w 386319"/>
              <a:gd name="connsiteY20" fmla="*/ 1588203 h 7200800"/>
              <a:gd name="connsiteX21" fmla="*/ 149087 w 386319"/>
              <a:gd name="connsiteY21" fmla="*/ 1637899 h 7200800"/>
              <a:gd name="connsiteX22" fmla="*/ 159026 w 386319"/>
              <a:gd name="connsiteY22" fmla="*/ 1697534 h 7200800"/>
              <a:gd name="connsiteX23" fmla="*/ 168965 w 386319"/>
              <a:gd name="connsiteY23" fmla="*/ 1737290 h 7200800"/>
              <a:gd name="connsiteX24" fmla="*/ 188843 w 386319"/>
              <a:gd name="connsiteY24" fmla="*/ 1846621 h 7200800"/>
              <a:gd name="connsiteX25" fmla="*/ 198783 w 386319"/>
              <a:gd name="connsiteY25" fmla="*/ 1876438 h 7200800"/>
              <a:gd name="connsiteX26" fmla="*/ 208722 w 386319"/>
              <a:gd name="connsiteY26" fmla="*/ 1916195 h 7200800"/>
              <a:gd name="connsiteX27" fmla="*/ 228600 w 386319"/>
              <a:gd name="connsiteY27" fmla="*/ 1955951 h 7200800"/>
              <a:gd name="connsiteX28" fmla="*/ 248478 w 386319"/>
              <a:gd name="connsiteY28" fmla="*/ 2045403 h 7200800"/>
              <a:gd name="connsiteX29" fmla="*/ 268357 w 386319"/>
              <a:gd name="connsiteY29" fmla="*/ 2105038 h 7200800"/>
              <a:gd name="connsiteX30" fmla="*/ 258417 w 386319"/>
              <a:gd name="connsiteY30" fmla="*/ 2293882 h 7200800"/>
              <a:gd name="connsiteX31" fmla="*/ 228600 w 386319"/>
              <a:gd name="connsiteY31" fmla="*/ 2393273 h 7200800"/>
              <a:gd name="connsiteX32" fmla="*/ 198783 w 386319"/>
              <a:gd name="connsiteY32" fmla="*/ 2442969 h 7200800"/>
              <a:gd name="connsiteX33" fmla="*/ 159026 w 386319"/>
              <a:gd name="connsiteY33" fmla="*/ 2502603 h 7200800"/>
              <a:gd name="connsiteX34" fmla="*/ 149087 w 386319"/>
              <a:gd name="connsiteY34" fmla="*/ 2532421 h 7200800"/>
              <a:gd name="connsiteX35" fmla="*/ 119270 w 386319"/>
              <a:gd name="connsiteY35" fmla="*/ 2562238 h 7200800"/>
              <a:gd name="connsiteX36" fmla="*/ 109330 w 386319"/>
              <a:gd name="connsiteY36" fmla="*/ 2611934 h 7200800"/>
              <a:gd name="connsiteX37" fmla="*/ 79513 w 386319"/>
              <a:gd name="connsiteY37" fmla="*/ 2671569 h 7200800"/>
              <a:gd name="connsiteX38" fmla="*/ 69574 w 386319"/>
              <a:gd name="connsiteY38" fmla="*/ 2741143 h 7200800"/>
              <a:gd name="connsiteX39" fmla="*/ 49696 w 386319"/>
              <a:gd name="connsiteY39" fmla="*/ 2800777 h 7200800"/>
              <a:gd name="connsiteX40" fmla="*/ 39757 w 386319"/>
              <a:gd name="connsiteY40" fmla="*/ 2900169 h 7200800"/>
              <a:gd name="connsiteX41" fmla="*/ 49696 w 386319"/>
              <a:gd name="connsiteY41" fmla="*/ 3466699 h 7200800"/>
              <a:gd name="connsiteX42" fmla="*/ 59635 w 386319"/>
              <a:gd name="connsiteY42" fmla="*/ 3526334 h 7200800"/>
              <a:gd name="connsiteX43" fmla="*/ 69574 w 386319"/>
              <a:gd name="connsiteY43" fmla="*/ 3625725 h 7200800"/>
              <a:gd name="connsiteX44" fmla="*/ 360040 w 386319"/>
              <a:gd name="connsiteY44" fmla="*/ 3816423 h 7200800"/>
              <a:gd name="connsiteX45" fmla="*/ 144016 w 386319"/>
              <a:gd name="connsiteY45" fmla="*/ 4824536 h 7200800"/>
              <a:gd name="connsiteX46" fmla="*/ 360040 w 386319"/>
              <a:gd name="connsiteY46" fmla="*/ 5328592 h 7200800"/>
              <a:gd name="connsiteX47" fmla="*/ 288032 w 386319"/>
              <a:gd name="connsiteY47" fmla="*/ 5760640 h 7200800"/>
              <a:gd name="connsiteX48" fmla="*/ 288032 w 386319"/>
              <a:gd name="connsiteY48" fmla="*/ 6480719 h 7200800"/>
              <a:gd name="connsiteX49" fmla="*/ 216024 w 386319"/>
              <a:gd name="connsiteY49" fmla="*/ 7200800 h 7200800"/>
              <a:gd name="connsiteX0" fmla="*/ 9939 w 363353"/>
              <a:gd name="connsiteY0" fmla="*/ 7882 h 7200800"/>
              <a:gd name="connsiteX1" fmla="*/ 99391 w 363353"/>
              <a:gd name="connsiteY1" fmla="*/ 47638 h 7200800"/>
              <a:gd name="connsiteX2" fmla="*/ 119270 w 363353"/>
              <a:gd name="connsiteY2" fmla="*/ 107273 h 7200800"/>
              <a:gd name="connsiteX3" fmla="*/ 129209 w 363353"/>
              <a:gd name="connsiteY3" fmla="*/ 137090 h 7200800"/>
              <a:gd name="connsiteX4" fmla="*/ 119270 w 363353"/>
              <a:gd name="connsiteY4" fmla="*/ 475021 h 7200800"/>
              <a:gd name="connsiteX5" fmla="*/ 109330 w 363353"/>
              <a:gd name="connsiteY5" fmla="*/ 504838 h 7200800"/>
              <a:gd name="connsiteX6" fmla="*/ 99391 w 363353"/>
              <a:gd name="connsiteY6" fmla="*/ 574412 h 7200800"/>
              <a:gd name="connsiteX7" fmla="*/ 79513 w 363353"/>
              <a:gd name="connsiteY7" fmla="*/ 673803 h 7200800"/>
              <a:gd name="connsiteX8" fmla="*/ 59635 w 363353"/>
              <a:gd name="connsiteY8" fmla="*/ 733438 h 7200800"/>
              <a:gd name="connsiteX9" fmla="*/ 39757 w 363353"/>
              <a:gd name="connsiteY9" fmla="*/ 793073 h 7200800"/>
              <a:gd name="connsiteX10" fmla="*/ 29817 w 363353"/>
              <a:gd name="connsiteY10" fmla="*/ 822890 h 7200800"/>
              <a:gd name="connsiteX11" fmla="*/ 19878 w 363353"/>
              <a:gd name="connsiteY11" fmla="*/ 952099 h 7200800"/>
              <a:gd name="connsiteX12" fmla="*/ 0 w 363353"/>
              <a:gd name="connsiteY12" fmla="*/ 1011734 h 7200800"/>
              <a:gd name="connsiteX13" fmla="*/ 9939 w 363353"/>
              <a:gd name="connsiteY13" fmla="*/ 1230395 h 7200800"/>
              <a:gd name="connsiteX14" fmla="*/ 29817 w 363353"/>
              <a:gd name="connsiteY14" fmla="*/ 1319847 h 7200800"/>
              <a:gd name="connsiteX15" fmla="*/ 49696 w 363353"/>
              <a:gd name="connsiteY15" fmla="*/ 1379482 h 7200800"/>
              <a:gd name="connsiteX16" fmla="*/ 69574 w 363353"/>
              <a:gd name="connsiteY16" fmla="*/ 1409299 h 7200800"/>
              <a:gd name="connsiteX17" fmla="*/ 89452 w 363353"/>
              <a:gd name="connsiteY17" fmla="*/ 1468934 h 7200800"/>
              <a:gd name="connsiteX18" fmla="*/ 109330 w 363353"/>
              <a:gd name="connsiteY18" fmla="*/ 1528569 h 7200800"/>
              <a:gd name="connsiteX19" fmla="*/ 119270 w 363353"/>
              <a:gd name="connsiteY19" fmla="*/ 1558386 h 7200800"/>
              <a:gd name="connsiteX20" fmla="*/ 139148 w 363353"/>
              <a:gd name="connsiteY20" fmla="*/ 1588203 h 7200800"/>
              <a:gd name="connsiteX21" fmla="*/ 149087 w 363353"/>
              <a:gd name="connsiteY21" fmla="*/ 1637899 h 7200800"/>
              <a:gd name="connsiteX22" fmla="*/ 159026 w 363353"/>
              <a:gd name="connsiteY22" fmla="*/ 1697534 h 7200800"/>
              <a:gd name="connsiteX23" fmla="*/ 168965 w 363353"/>
              <a:gd name="connsiteY23" fmla="*/ 1737290 h 7200800"/>
              <a:gd name="connsiteX24" fmla="*/ 188843 w 363353"/>
              <a:gd name="connsiteY24" fmla="*/ 1846621 h 7200800"/>
              <a:gd name="connsiteX25" fmla="*/ 198783 w 363353"/>
              <a:gd name="connsiteY25" fmla="*/ 1876438 h 7200800"/>
              <a:gd name="connsiteX26" fmla="*/ 208722 w 363353"/>
              <a:gd name="connsiteY26" fmla="*/ 1916195 h 7200800"/>
              <a:gd name="connsiteX27" fmla="*/ 228600 w 363353"/>
              <a:gd name="connsiteY27" fmla="*/ 1955951 h 7200800"/>
              <a:gd name="connsiteX28" fmla="*/ 248478 w 363353"/>
              <a:gd name="connsiteY28" fmla="*/ 2045403 h 7200800"/>
              <a:gd name="connsiteX29" fmla="*/ 268357 w 363353"/>
              <a:gd name="connsiteY29" fmla="*/ 2105038 h 7200800"/>
              <a:gd name="connsiteX30" fmla="*/ 258417 w 363353"/>
              <a:gd name="connsiteY30" fmla="*/ 2293882 h 7200800"/>
              <a:gd name="connsiteX31" fmla="*/ 228600 w 363353"/>
              <a:gd name="connsiteY31" fmla="*/ 2393273 h 7200800"/>
              <a:gd name="connsiteX32" fmla="*/ 198783 w 363353"/>
              <a:gd name="connsiteY32" fmla="*/ 2442969 h 7200800"/>
              <a:gd name="connsiteX33" fmla="*/ 159026 w 363353"/>
              <a:gd name="connsiteY33" fmla="*/ 2502603 h 7200800"/>
              <a:gd name="connsiteX34" fmla="*/ 149087 w 363353"/>
              <a:gd name="connsiteY34" fmla="*/ 2532421 h 7200800"/>
              <a:gd name="connsiteX35" fmla="*/ 119270 w 363353"/>
              <a:gd name="connsiteY35" fmla="*/ 2562238 h 7200800"/>
              <a:gd name="connsiteX36" fmla="*/ 109330 w 363353"/>
              <a:gd name="connsiteY36" fmla="*/ 2611934 h 7200800"/>
              <a:gd name="connsiteX37" fmla="*/ 79513 w 363353"/>
              <a:gd name="connsiteY37" fmla="*/ 2671569 h 7200800"/>
              <a:gd name="connsiteX38" fmla="*/ 69574 w 363353"/>
              <a:gd name="connsiteY38" fmla="*/ 2741143 h 7200800"/>
              <a:gd name="connsiteX39" fmla="*/ 49696 w 363353"/>
              <a:gd name="connsiteY39" fmla="*/ 2800777 h 7200800"/>
              <a:gd name="connsiteX40" fmla="*/ 39757 w 363353"/>
              <a:gd name="connsiteY40" fmla="*/ 2900169 h 7200800"/>
              <a:gd name="connsiteX41" fmla="*/ 49696 w 363353"/>
              <a:gd name="connsiteY41" fmla="*/ 3466699 h 7200800"/>
              <a:gd name="connsiteX42" fmla="*/ 59635 w 363353"/>
              <a:gd name="connsiteY42" fmla="*/ 3526334 h 7200800"/>
              <a:gd name="connsiteX43" fmla="*/ 69574 w 363353"/>
              <a:gd name="connsiteY43" fmla="*/ 3625725 h 7200800"/>
              <a:gd name="connsiteX44" fmla="*/ 144017 w 363353"/>
              <a:gd name="connsiteY44" fmla="*/ 3960440 h 7200800"/>
              <a:gd name="connsiteX45" fmla="*/ 144016 w 363353"/>
              <a:gd name="connsiteY45" fmla="*/ 4824536 h 7200800"/>
              <a:gd name="connsiteX46" fmla="*/ 360040 w 363353"/>
              <a:gd name="connsiteY46" fmla="*/ 5328592 h 7200800"/>
              <a:gd name="connsiteX47" fmla="*/ 288032 w 363353"/>
              <a:gd name="connsiteY47" fmla="*/ 5760640 h 7200800"/>
              <a:gd name="connsiteX48" fmla="*/ 288032 w 363353"/>
              <a:gd name="connsiteY48" fmla="*/ 6480719 h 7200800"/>
              <a:gd name="connsiteX49" fmla="*/ 216024 w 363353"/>
              <a:gd name="connsiteY49" fmla="*/ 7200800 h 72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63353" h="7200800">
                <a:moveTo>
                  <a:pt x="9939" y="7882"/>
                </a:moveTo>
                <a:cubicBezTo>
                  <a:pt x="68392" y="16232"/>
                  <a:pt x="78218" y="0"/>
                  <a:pt x="99391" y="47638"/>
                </a:cubicBezTo>
                <a:cubicBezTo>
                  <a:pt x="107901" y="66786"/>
                  <a:pt x="112644" y="87395"/>
                  <a:pt x="119270" y="107273"/>
                </a:cubicBezTo>
                <a:lnTo>
                  <a:pt x="129209" y="137090"/>
                </a:lnTo>
                <a:cubicBezTo>
                  <a:pt x="125896" y="249734"/>
                  <a:pt x="125353" y="362493"/>
                  <a:pt x="119270" y="475021"/>
                </a:cubicBezTo>
                <a:cubicBezTo>
                  <a:pt x="118704" y="485482"/>
                  <a:pt x="111385" y="494565"/>
                  <a:pt x="109330" y="504838"/>
                </a:cubicBezTo>
                <a:cubicBezTo>
                  <a:pt x="104735" y="527810"/>
                  <a:pt x="102953" y="551258"/>
                  <a:pt x="99391" y="574412"/>
                </a:cubicBezTo>
                <a:cubicBezTo>
                  <a:pt x="93735" y="611177"/>
                  <a:pt x="89914" y="639131"/>
                  <a:pt x="79513" y="673803"/>
                </a:cubicBezTo>
                <a:cubicBezTo>
                  <a:pt x="73492" y="693873"/>
                  <a:pt x="66261" y="713560"/>
                  <a:pt x="59635" y="733438"/>
                </a:cubicBezTo>
                <a:lnTo>
                  <a:pt x="39757" y="793073"/>
                </a:lnTo>
                <a:lnTo>
                  <a:pt x="29817" y="822890"/>
                </a:lnTo>
                <a:cubicBezTo>
                  <a:pt x="26504" y="865960"/>
                  <a:pt x="26615" y="909431"/>
                  <a:pt x="19878" y="952099"/>
                </a:cubicBezTo>
                <a:cubicBezTo>
                  <a:pt x="16610" y="972796"/>
                  <a:pt x="0" y="1011734"/>
                  <a:pt x="0" y="1011734"/>
                </a:cubicBezTo>
                <a:cubicBezTo>
                  <a:pt x="3313" y="1084621"/>
                  <a:pt x="4549" y="1157632"/>
                  <a:pt x="9939" y="1230395"/>
                </a:cubicBezTo>
                <a:cubicBezTo>
                  <a:pt x="10869" y="1242951"/>
                  <a:pt x="25232" y="1304564"/>
                  <a:pt x="29817" y="1319847"/>
                </a:cubicBezTo>
                <a:cubicBezTo>
                  <a:pt x="35838" y="1339917"/>
                  <a:pt x="38073" y="1362047"/>
                  <a:pt x="49696" y="1379482"/>
                </a:cubicBezTo>
                <a:cubicBezTo>
                  <a:pt x="56322" y="1389421"/>
                  <a:pt x="64723" y="1398383"/>
                  <a:pt x="69574" y="1409299"/>
                </a:cubicBezTo>
                <a:cubicBezTo>
                  <a:pt x="78084" y="1428447"/>
                  <a:pt x="82826" y="1449056"/>
                  <a:pt x="89452" y="1468934"/>
                </a:cubicBezTo>
                <a:lnTo>
                  <a:pt x="109330" y="1528569"/>
                </a:lnTo>
                <a:cubicBezTo>
                  <a:pt x="112643" y="1538508"/>
                  <a:pt x="113459" y="1549669"/>
                  <a:pt x="119270" y="1558386"/>
                </a:cubicBezTo>
                <a:lnTo>
                  <a:pt x="139148" y="1588203"/>
                </a:lnTo>
                <a:cubicBezTo>
                  <a:pt x="142461" y="1604768"/>
                  <a:pt x="146065" y="1621278"/>
                  <a:pt x="149087" y="1637899"/>
                </a:cubicBezTo>
                <a:cubicBezTo>
                  <a:pt x="152692" y="1657726"/>
                  <a:pt x="155074" y="1677773"/>
                  <a:pt x="159026" y="1697534"/>
                </a:cubicBezTo>
                <a:cubicBezTo>
                  <a:pt x="161705" y="1710929"/>
                  <a:pt x="166286" y="1723895"/>
                  <a:pt x="168965" y="1737290"/>
                </a:cubicBezTo>
                <a:cubicBezTo>
                  <a:pt x="177824" y="1781583"/>
                  <a:pt x="178186" y="1803993"/>
                  <a:pt x="188843" y="1846621"/>
                </a:cubicBezTo>
                <a:cubicBezTo>
                  <a:pt x="191384" y="1856785"/>
                  <a:pt x="195905" y="1866364"/>
                  <a:pt x="198783" y="1876438"/>
                </a:cubicBezTo>
                <a:cubicBezTo>
                  <a:pt x="202536" y="1889573"/>
                  <a:pt x="203926" y="1903405"/>
                  <a:pt x="208722" y="1916195"/>
                </a:cubicBezTo>
                <a:cubicBezTo>
                  <a:pt x="213924" y="1930068"/>
                  <a:pt x="221974" y="1942699"/>
                  <a:pt x="228600" y="1955951"/>
                </a:cubicBezTo>
                <a:cubicBezTo>
                  <a:pt x="234274" y="1984323"/>
                  <a:pt x="240056" y="2017331"/>
                  <a:pt x="248478" y="2045403"/>
                </a:cubicBezTo>
                <a:cubicBezTo>
                  <a:pt x="254499" y="2065473"/>
                  <a:pt x="268357" y="2105038"/>
                  <a:pt x="268357" y="2105038"/>
                </a:cubicBezTo>
                <a:cubicBezTo>
                  <a:pt x="265044" y="2167986"/>
                  <a:pt x="263878" y="2231084"/>
                  <a:pt x="258417" y="2293882"/>
                </a:cubicBezTo>
                <a:cubicBezTo>
                  <a:pt x="256650" y="2314204"/>
                  <a:pt x="232467" y="2381672"/>
                  <a:pt x="228600" y="2393273"/>
                </a:cubicBezTo>
                <a:cubicBezTo>
                  <a:pt x="209598" y="2450280"/>
                  <a:pt x="231525" y="2399313"/>
                  <a:pt x="198783" y="2442969"/>
                </a:cubicBezTo>
                <a:cubicBezTo>
                  <a:pt x="184449" y="2462081"/>
                  <a:pt x="159026" y="2502603"/>
                  <a:pt x="159026" y="2502603"/>
                </a:cubicBezTo>
                <a:cubicBezTo>
                  <a:pt x="155713" y="2512542"/>
                  <a:pt x="154898" y="2523704"/>
                  <a:pt x="149087" y="2532421"/>
                </a:cubicBezTo>
                <a:cubicBezTo>
                  <a:pt x="141290" y="2544116"/>
                  <a:pt x="125556" y="2549666"/>
                  <a:pt x="119270" y="2562238"/>
                </a:cubicBezTo>
                <a:cubicBezTo>
                  <a:pt x="111715" y="2577348"/>
                  <a:pt x="113427" y="2595545"/>
                  <a:pt x="109330" y="2611934"/>
                </a:cubicBezTo>
                <a:cubicBezTo>
                  <a:pt x="101100" y="2644854"/>
                  <a:pt x="98947" y="2642417"/>
                  <a:pt x="79513" y="2671569"/>
                </a:cubicBezTo>
                <a:cubicBezTo>
                  <a:pt x="76200" y="2694760"/>
                  <a:pt x="74842" y="2718316"/>
                  <a:pt x="69574" y="2741143"/>
                </a:cubicBezTo>
                <a:cubicBezTo>
                  <a:pt x="64862" y="2761560"/>
                  <a:pt x="49696" y="2800777"/>
                  <a:pt x="49696" y="2800777"/>
                </a:cubicBezTo>
                <a:cubicBezTo>
                  <a:pt x="46383" y="2833908"/>
                  <a:pt x="39757" y="2866873"/>
                  <a:pt x="39757" y="2900169"/>
                </a:cubicBezTo>
                <a:cubicBezTo>
                  <a:pt x="39757" y="3089041"/>
                  <a:pt x="43703" y="3277922"/>
                  <a:pt x="49696" y="3466699"/>
                </a:cubicBezTo>
                <a:cubicBezTo>
                  <a:pt x="50335" y="3486841"/>
                  <a:pt x="57135" y="3506337"/>
                  <a:pt x="59635" y="3526334"/>
                </a:cubicBezTo>
                <a:cubicBezTo>
                  <a:pt x="63765" y="3559372"/>
                  <a:pt x="65174" y="3592721"/>
                  <a:pt x="69574" y="3625725"/>
                </a:cubicBezTo>
                <a:cubicBezTo>
                  <a:pt x="78031" y="3689155"/>
                  <a:pt x="130929" y="3912450"/>
                  <a:pt x="144017" y="3960440"/>
                </a:cubicBezTo>
                <a:cubicBezTo>
                  <a:pt x="170296" y="4056798"/>
                  <a:pt x="107450" y="4769688"/>
                  <a:pt x="144016" y="4824536"/>
                </a:cubicBezTo>
                <a:lnTo>
                  <a:pt x="360040" y="5328592"/>
                </a:lnTo>
                <a:cubicBezTo>
                  <a:pt x="363353" y="5338531"/>
                  <a:pt x="300033" y="5568619"/>
                  <a:pt x="288032" y="5760640"/>
                </a:cubicBezTo>
                <a:cubicBezTo>
                  <a:pt x="276031" y="5952661"/>
                  <a:pt x="251656" y="5641698"/>
                  <a:pt x="288032" y="6480719"/>
                </a:cubicBezTo>
                <a:cubicBezTo>
                  <a:pt x="300314" y="6517564"/>
                  <a:pt x="186775" y="7186176"/>
                  <a:pt x="216024" y="7200800"/>
                </a:cubicBezTo>
              </a:path>
            </a:pathLst>
          </a:custGeom>
          <a:ln w="63500">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kstSylinder 3"/>
          <p:cNvSpPr txBox="1"/>
          <p:nvPr/>
        </p:nvSpPr>
        <p:spPr>
          <a:xfrm>
            <a:off x="483518" y="611560"/>
            <a:ext cx="1080120" cy="369332"/>
          </a:xfrm>
          <a:prstGeom prst="rect">
            <a:avLst/>
          </a:prstGeom>
          <a:noFill/>
        </p:spPr>
        <p:txBody>
          <a:bodyPr wrap="square" rtlCol="0">
            <a:spAutoFit/>
          </a:bodyPr>
          <a:lstStyle/>
          <a:p>
            <a:r>
              <a:rPr lang="en-US" smtClean="0"/>
              <a:t>FLOT</a:t>
            </a:r>
            <a:endParaRPr lang="en-US"/>
          </a:p>
        </p:txBody>
      </p:sp>
      <p:sp>
        <p:nvSpPr>
          <p:cNvPr id="5" name="Rektangel 4">
            <a:hlinkClick r:id="rId2" action="ppaction://hlinksldjump"/>
          </p:cNvPr>
          <p:cNvSpPr/>
          <p:nvPr/>
        </p:nvSpPr>
        <p:spPr>
          <a:xfrm>
            <a:off x="4351412" y="5940152"/>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Corps</a:t>
            </a:r>
            <a:endParaRPr lang="en-US" sz="900"/>
          </a:p>
        </p:txBody>
      </p:sp>
      <p:sp>
        <p:nvSpPr>
          <p:cNvPr id="6" name="Rektangel 5">
            <a:hlinkClick r:id="rId3" action="ppaction://hlinksldjump"/>
          </p:cNvPr>
          <p:cNvSpPr/>
          <p:nvPr/>
        </p:nvSpPr>
        <p:spPr>
          <a:xfrm>
            <a:off x="3435846" y="3059832"/>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Division</a:t>
            </a:r>
            <a:endParaRPr lang="en-US" sz="900"/>
          </a:p>
        </p:txBody>
      </p:sp>
      <p:sp>
        <p:nvSpPr>
          <p:cNvPr id="7" name="Rektangel 6">
            <a:hlinkClick r:id="rId4" action="ppaction://hlinksldjump"/>
          </p:cNvPr>
          <p:cNvSpPr/>
          <p:nvPr/>
        </p:nvSpPr>
        <p:spPr>
          <a:xfrm>
            <a:off x="2067694" y="1115616"/>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Brigade</a:t>
            </a:r>
          </a:p>
        </p:txBody>
      </p:sp>
      <p:sp>
        <p:nvSpPr>
          <p:cNvPr id="8" name="Rektangel 7">
            <a:hlinkClick r:id="rId4" action="ppaction://hlinksldjump"/>
          </p:cNvPr>
          <p:cNvSpPr/>
          <p:nvPr/>
        </p:nvSpPr>
        <p:spPr>
          <a:xfrm>
            <a:off x="2067694" y="3059832"/>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Armor Brigade</a:t>
            </a:r>
          </a:p>
        </p:txBody>
      </p:sp>
      <p:sp>
        <p:nvSpPr>
          <p:cNvPr id="9" name="Rektangel 8">
            <a:hlinkClick r:id="rId4" action="ppaction://hlinksldjump"/>
          </p:cNvPr>
          <p:cNvSpPr/>
          <p:nvPr/>
        </p:nvSpPr>
        <p:spPr>
          <a:xfrm>
            <a:off x="2067694" y="5004048"/>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Brigade</a:t>
            </a:r>
          </a:p>
        </p:txBody>
      </p:sp>
      <p:sp>
        <p:nvSpPr>
          <p:cNvPr id="10" name="Rektangel 9"/>
          <p:cNvSpPr/>
          <p:nvPr/>
        </p:nvSpPr>
        <p:spPr>
          <a:xfrm>
            <a:off x="1059582" y="611560"/>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Battalion</a:t>
            </a:r>
          </a:p>
        </p:txBody>
      </p:sp>
      <p:sp>
        <p:nvSpPr>
          <p:cNvPr id="11" name="Rektangel 10"/>
          <p:cNvSpPr/>
          <p:nvPr/>
        </p:nvSpPr>
        <p:spPr>
          <a:xfrm>
            <a:off x="1059582" y="1115616"/>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Battalion</a:t>
            </a:r>
          </a:p>
        </p:txBody>
      </p:sp>
      <p:sp>
        <p:nvSpPr>
          <p:cNvPr id="12" name="Rektangel 11"/>
          <p:cNvSpPr/>
          <p:nvPr/>
        </p:nvSpPr>
        <p:spPr>
          <a:xfrm>
            <a:off x="1059582" y="1619672"/>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Battalion</a:t>
            </a:r>
          </a:p>
        </p:txBody>
      </p:sp>
      <p:sp>
        <p:nvSpPr>
          <p:cNvPr id="13" name="Rektangel 12">
            <a:hlinkClick r:id="rId5" action="ppaction://hlinksldjump"/>
          </p:cNvPr>
          <p:cNvSpPr/>
          <p:nvPr/>
        </p:nvSpPr>
        <p:spPr>
          <a:xfrm>
            <a:off x="3435846" y="8604448"/>
            <a:ext cx="792088" cy="432048"/>
          </a:xfrm>
          <a:prstGeom prst="rect">
            <a:avLst/>
          </a:prstGeom>
          <a:solidFill>
            <a:schemeClr val="accent2">
              <a:alpha val="4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Mechanized Division</a:t>
            </a:r>
            <a:endParaRPr lang="en-US" sz="900"/>
          </a:p>
        </p:txBody>
      </p:sp>
      <p:cxnSp>
        <p:nvCxnSpPr>
          <p:cNvPr id="14" name="Rett linje 13"/>
          <p:cNvCxnSpPr>
            <a:stCxn id="5" idx="1"/>
          </p:cNvCxnSpPr>
          <p:nvPr/>
        </p:nvCxnSpPr>
        <p:spPr>
          <a:xfrm flipH="1">
            <a:off x="0" y="6156176"/>
            <a:ext cx="43514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ktangel 14"/>
          <p:cNvSpPr/>
          <p:nvPr/>
        </p:nvSpPr>
        <p:spPr>
          <a:xfrm>
            <a:off x="1059582" y="2555776"/>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Battalion</a:t>
            </a:r>
          </a:p>
        </p:txBody>
      </p:sp>
      <p:sp>
        <p:nvSpPr>
          <p:cNvPr id="16" name="Rektangel 15"/>
          <p:cNvSpPr/>
          <p:nvPr/>
        </p:nvSpPr>
        <p:spPr>
          <a:xfrm>
            <a:off x="1059582" y="3059832"/>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Battalion</a:t>
            </a:r>
          </a:p>
        </p:txBody>
      </p:sp>
      <p:sp>
        <p:nvSpPr>
          <p:cNvPr id="17" name="Rektangel 16"/>
          <p:cNvSpPr/>
          <p:nvPr/>
        </p:nvSpPr>
        <p:spPr>
          <a:xfrm>
            <a:off x="1059582" y="3563888"/>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Battalion</a:t>
            </a:r>
          </a:p>
        </p:txBody>
      </p:sp>
      <p:sp>
        <p:nvSpPr>
          <p:cNvPr id="18" name="Rektangel 17"/>
          <p:cNvSpPr/>
          <p:nvPr/>
        </p:nvSpPr>
        <p:spPr>
          <a:xfrm>
            <a:off x="1059582" y="4499992"/>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Battalion</a:t>
            </a:r>
          </a:p>
        </p:txBody>
      </p:sp>
      <p:sp>
        <p:nvSpPr>
          <p:cNvPr id="19" name="Rektangel 18"/>
          <p:cNvSpPr/>
          <p:nvPr/>
        </p:nvSpPr>
        <p:spPr>
          <a:xfrm>
            <a:off x="1059582" y="5004048"/>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Battalion</a:t>
            </a:r>
          </a:p>
        </p:txBody>
      </p:sp>
      <p:sp>
        <p:nvSpPr>
          <p:cNvPr id="20" name="Rektangel 19"/>
          <p:cNvSpPr/>
          <p:nvPr/>
        </p:nvSpPr>
        <p:spPr>
          <a:xfrm>
            <a:off x="1059582" y="5508104"/>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Battalion</a:t>
            </a:r>
          </a:p>
        </p:txBody>
      </p:sp>
      <p:cxnSp>
        <p:nvCxnSpPr>
          <p:cNvPr id="21" name="Rett linje 20"/>
          <p:cNvCxnSpPr>
            <a:stCxn id="5" idx="0"/>
            <a:endCxn id="6" idx="3"/>
          </p:cNvCxnSpPr>
          <p:nvPr/>
        </p:nvCxnSpPr>
        <p:spPr>
          <a:xfrm flipH="1" flipV="1">
            <a:off x="4227934" y="3275856"/>
            <a:ext cx="519522" cy="26642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a:stCxn id="5" idx="2"/>
            <a:endCxn id="13" idx="0"/>
          </p:cNvCxnSpPr>
          <p:nvPr/>
        </p:nvCxnSpPr>
        <p:spPr>
          <a:xfrm flipH="1">
            <a:off x="3831890" y="6372200"/>
            <a:ext cx="915566" cy="22322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a:stCxn id="6" idx="1"/>
            <a:endCxn id="8" idx="3"/>
          </p:cNvCxnSpPr>
          <p:nvPr/>
        </p:nvCxnSpPr>
        <p:spPr>
          <a:xfrm flipH="1">
            <a:off x="2859782" y="3275856"/>
            <a:ext cx="57606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a:stCxn id="6" idx="1"/>
            <a:endCxn id="7" idx="3"/>
          </p:cNvCxnSpPr>
          <p:nvPr/>
        </p:nvCxnSpPr>
        <p:spPr>
          <a:xfrm flipH="1" flipV="1">
            <a:off x="2859782" y="1331640"/>
            <a:ext cx="576064" cy="194421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Rett linje 24"/>
          <p:cNvCxnSpPr>
            <a:stCxn id="6" idx="1"/>
            <a:endCxn id="9" idx="3"/>
          </p:cNvCxnSpPr>
          <p:nvPr/>
        </p:nvCxnSpPr>
        <p:spPr>
          <a:xfrm flipH="1">
            <a:off x="2859782" y="3275856"/>
            <a:ext cx="576064" cy="194421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Rett linje 25"/>
          <p:cNvCxnSpPr>
            <a:stCxn id="19" idx="3"/>
            <a:endCxn id="9" idx="1"/>
          </p:cNvCxnSpPr>
          <p:nvPr/>
        </p:nvCxnSpPr>
        <p:spPr>
          <a:xfrm>
            <a:off x="1851670" y="5220072"/>
            <a:ext cx="2160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a:stCxn id="20" idx="3"/>
            <a:endCxn id="9" idx="1"/>
          </p:cNvCxnSpPr>
          <p:nvPr/>
        </p:nvCxnSpPr>
        <p:spPr>
          <a:xfrm flipV="1">
            <a:off x="1851670" y="5220072"/>
            <a:ext cx="216024" cy="5040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Rett linje 27"/>
          <p:cNvCxnSpPr>
            <a:stCxn id="20" idx="3"/>
            <a:endCxn id="9" idx="1"/>
          </p:cNvCxnSpPr>
          <p:nvPr/>
        </p:nvCxnSpPr>
        <p:spPr>
          <a:xfrm flipV="1">
            <a:off x="1851670" y="5220072"/>
            <a:ext cx="216024" cy="5040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Rett linje 28"/>
          <p:cNvCxnSpPr>
            <a:stCxn id="18" idx="3"/>
            <a:endCxn id="9" idx="1"/>
          </p:cNvCxnSpPr>
          <p:nvPr/>
        </p:nvCxnSpPr>
        <p:spPr>
          <a:xfrm>
            <a:off x="1851670" y="4716016"/>
            <a:ext cx="216024" cy="5040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Rett linje 29"/>
          <p:cNvCxnSpPr>
            <a:stCxn id="17" idx="3"/>
            <a:endCxn id="8" idx="1"/>
          </p:cNvCxnSpPr>
          <p:nvPr/>
        </p:nvCxnSpPr>
        <p:spPr>
          <a:xfrm flipV="1">
            <a:off x="1851670" y="3275856"/>
            <a:ext cx="216024" cy="5040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a:stCxn id="12" idx="3"/>
            <a:endCxn id="7" idx="1"/>
          </p:cNvCxnSpPr>
          <p:nvPr/>
        </p:nvCxnSpPr>
        <p:spPr>
          <a:xfrm flipV="1">
            <a:off x="1851670" y="1331640"/>
            <a:ext cx="216024" cy="5040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Rett linje 31"/>
          <p:cNvCxnSpPr>
            <a:stCxn id="11" idx="3"/>
            <a:endCxn id="7" idx="1"/>
          </p:cNvCxnSpPr>
          <p:nvPr/>
        </p:nvCxnSpPr>
        <p:spPr>
          <a:xfrm>
            <a:off x="1851670" y="1331640"/>
            <a:ext cx="2160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a:stCxn id="10" idx="3"/>
            <a:endCxn id="7" idx="1"/>
          </p:cNvCxnSpPr>
          <p:nvPr/>
        </p:nvCxnSpPr>
        <p:spPr>
          <a:xfrm>
            <a:off x="1851670" y="827584"/>
            <a:ext cx="216024" cy="5040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Rett linje 33"/>
          <p:cNvCxnSpPr>
            <a:stCxn id="16" idx="3"/>
            <a:endCxn id="8" idx="1"/>
          </p:cNvCxnSpPr>
          <p:nvPr/>
        </p:nvCxnSpPr>
        <p:spPr>
          <a:xfrm>
            <a:off x="1851670" y="3275856"/>
            <a:ext cx="2160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Rett linje 34"/>
          <p:cNvCxnSpPr>
            <a:stCxn id="15" idx="3"/>
            <a:endCxn id="8" idx="1"/>
          </p:cNvCxnSpPr>
          <p:nvPr/>
        </p:nvCxnSpPr>
        <p:spPr>
          <a:xfrm>
            <a:off x="1851670" y="2771800"/>
            <a:ext cx="216024" cy="5040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ektangel 35">
            <a:hlinkClick r:id="rId6" action="ppaction://hlinksldjump"/>
          </p:cNvPr>
          <p:cNvSpPr/>
          <p:nvPr/>
        </p:nvSpPr>
        <p:spPr>
          <a:xfrm>
            <a:off x="2067694" y="6804248"/>
            <a:ext cx="792088" cy="432048"/>
          </a:xfrm>
          <a:prstGeom prst="rect">
            <a:avLst/>
          </a:prstGeom>
          <a:solidFill>
            <a:schemeClr val="accent2">
              <a:alpha val="4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Mechanized Brigade</a:t>
            </a:r>
          </a:p>
        </p:txBody>
      </p:sp>
      <p:cxnSp>
        <p:nvCxnSpPr>
          <p:cNvPr id="37" name="Rett linje 36"/>
          <p:cNvCxnSpPr>
            <a:stCxn id="13" idx="1"/>
            <a:endCxn id="36" idx="3"/>
          </p:cNvCxnSpPr>
          <p:nvPr/>
        </p:nvCxnSpPr>
        <p:spPr>
          <a:xfrm flipH="1" flipV="1">
            <a:off x="2859782" y="7020272"/>
            <a:ext cx="576064" cy="1800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Rektangel 37"/>
          <p:cNvSpPr/>
          <p:nvPr/>
        </p:nvSpPr>
        <p:spPr>
          <a:xfrm>
            <a:off x="1059582" y="6300192"/>
            <a:ext cx="792088" cy="432048"/>
          </a:xfrm>
          <a:prstGeom prst="rect">
            <a:avLst/>
          </a:prstGeom>
          <a:solidFill>
            <a:schemeClr val="accent2">
              <a:alpha val="4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Mechanized Battalion</a:t>
            </a:r>
          </a:p>
        </p:txBody>
      </p:sp>
      <p:sp>
        <p:nvSpPr>
          <p:cNvPr id="39" name="Rektangel 38"/>
          <p:cNvSpPr/>
          <p:nvPr/>
        </p:nvSpPr>
        <p:spPr>
          <a:xfrm>
            <a:off x="1059582" y="6804248"/>
            <a:ext cx="792088" cy="432048"/>
          </a:xfrm>
          <a:prstGeom prst="rect">
            <a:avLst/>
          </a:prstGeom>
          <a:solidFill>
            <a:schemeClr val="accent2">
              <a:alpha val="4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Mechanized Battalion</a:t>
            </a:r>
          </a:p>
        </p:txBody>
      </p:sp>
      <p:sp>
        <p:nvSpPr>
          <p:cNvPr id="40" name="Rektangel 39"/>
          <p:cNvSpPr/>
          <p:nvPr/>
        </p:nvSpPr>
        <p:spPr>
          <a:xfrm>
            <a:off x="1059582" y="7308304"/>
            <a:ext cx="792088" cy="432048"/>
          </a:xfrm>
          <a:prstGeom prst="rect">
            <a:avLst/>
          </a:prstGeom>
          <a:solidFill>
            <a:schemeClr val="accent2">
              <a:alpha val="4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Mechanized Battalion</a:t>
            </a:r>
          </a:p>
        </p:txBody>
      </p:sp>
      <p:cxnSp>
        <p:nvCxnSpPr>
          <p:cNvPr id="41" name="Rett linje 40"/>
          <p:cNvCxnSpPr>
            <a:stCxn id="36" idx="1"/>
            <a:endCxn id="38" idx="3"/>
          </p:cNvCxnSpPr>
          <p:nvPr/>
        </p:nvCxnSpPr>
        <p:spPr>
          <a:xfrm flipH="1" flipV="1">
            <a:off x="1851670" y="6516216"/>
            <a:ext cx="216024" cy="5040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Rett linje 41"/>
          <p:cNvCxnSpPr>
            <a:stCxn id="36" idx="1"/>
            <a:endCxn id="39" idx="3"/>
          </p:cNvCxnSpPr>
          <p:nvPr/>
        </p:nvCxnSpPr>
        <p:spPr>
          <a:xfrm flipH="1">
            <a:off x="1851670" y="7020272"/>
            <a:ext cx="2160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Rett linje 42"/>
          <p:cNvCxnSpPr>
            <a:stCxn id="36" idx="1"/>
            <a:endCxn id="40" idx="3"/>
          </p:cNvCxnSpPr>
          <p:nvPr/>
        </p:nvCxnSpPr>
        <p:spPr>
          <a:xfrm flipH="1">
            <a:off x="1851670" y="7020272"/>
            <a:ext cx="216024" cy="5040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Rektangel 43"/>
          <p:cNvSpPr/>
          <p:nvPr/>
        </p:nvSpPr>
        <p:spPr>
          <a:xfrm>
            <a:off x="1059582" y="8100392"/>
            <a:ext cx="792088" cy="432048"/>
          </a:xfrm>
          <a:prstGeom prst="rect">
            <a:avLst/>
          </a:prstGeom>
          <a:solidFill>
            <a:schemeClr val="accent2">
              <a:alpha val="4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Mechanized Battalion</a:t>
            </a:r>
          </a:p>
        </p:txBody>
      </p:sp>
      <p:sp>
        <p:nvSpPr>
          <p:cNvPr id="45" name="Rektangel 44"/>
          <p:cNvSpPr/>
          <p:nvPr/>
        </p:nvSpPr>
        <p:spPr>
          <a:xfrm>
            <a:off x="1059582" y="8604448"/>
            <a:ext cx="792088" cy="432048"/>
          </a:xfrm>
          <a:prstGeom prst="rect">
            <a:avLst/>
          </a:prstGeom>
          <a:solidFill>
            <a:schemeClr val="accent2">
              <a:alpha val="4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Mechanized Battalion</a:t>
            </a:r>
          </a:p>
        </p:txBody>
      </p:sp>
      <p:sp>
        <p:nvSpPr>
          <p:cNvPr id="46" name="Rektangel 45">
            <a:hlinkClick r:id="rId6" action="ppaction://hlinksldjump"/>
          </p:cNvPr>
          <p:cNvSpPr/>
          <p:nvPr/>
        </p:nvSpPr>
        <p:spPr>
          <a:xfrm>
            <a:off x="2067694" y="8604448"/>
            <a:ext cx="792088" cy="432048"/>
          </a:xfrm>
          <a:prstGeom prst="rect">
            <a:avLst/>
          </a:prstGeom>
          <a:solidFill>
            <a:schemeClr val="accent2">
              <a:alpha val="4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Mechanized Brigade</a:t>
            </a:r>
          </a:p>
        </p:txBody>
      </p:sp>
      <p:cxnSp>
        <p:nvCxnSpPr>
          <p:cNvPr id="47" name="Rett linje 46"/>
          <p:cNvCxnSpPr>
            <a:stCxn id="13" idx="1"/>
            <a:endCxn id="46" idx="3"/>
          </p:cNvCxnSpPr>
          <p:nvPr/>
        </p:nvCxnSpPr>
        <p:spPr>
          <a:xfrm flipH="1">
            <a:off x="2859782" y="8820472"/>
            <a:ext cx="57606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Rett linje 47"/>
          <p:cNvCxnSpPr>
            <a:stCxn id="46" idx="1"/>
            <a:endCxn id="44" idx="3"/>
          </p:cNvCxnSpPr>
          <p:nvPr/>
        </p:nvCxnSpPr>
        <p:spPr>
          <a:xfrm flipH="1" flipV="1">
            <a:off x="1851670" y="8316416"/>
            <a:ext cx="216024" cy="5040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Rett linje 48"/>
          <p:cNvCxnSpPr>
            <a:stCxn id="46" idx="1"/>
            <a:endCxn id="45" idx="3"/>
          </p:cNvCxnSpPr>
          <p:nvPr/>
        </p:nvCxnSpPr>
        <p:spPr>
          <a:xfrm flipH="1">
            <a:off x="1851670" y="8820472"/>
            <a:ext cx="2160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kstSylinder 49"/>
          <p:cNvSpPr txBox="1"/>
          <p:nvPr/>
        </p:nvSpPr>
        <p:spPr>
          <a:xfrm>
            <a:off x="1923678" y="5940152"/>
            <a:ext cx="2520280" cy="246221"/>
          </a:xfrm>
          <a:prstGeom prst="rect">
            <a:avLst/>
          </a:prstGeom>
          <a:noFill/>
        </p:spPr>
        <p:txBody>
          <a:bodyPr wrap="square" rtlCol="0">
            <a:spAutoFit/>
          </a:bodyPr>
          <a:lstStyle/>
          <a:p>
            <a:r>
              <a:rPr lang="en-US" sz="1000" smtClean="0"/>
              <a:t>Armor Division Area of Operations</a:t>
            </a:r>
            <a:endParaRPr lang="en-US" sz="1000"/>
          </a:p>
        </p:txBody>
      </p:sp>
      <p:sp>
        <p:nvSpPr>
          <p:cNvPr id="51" name="TekstSylinder 50"/>
          <p:cNvSpPr txBox="1"/>
          <p:nvPr/>
        </p:nvSpPr>
        <p:spPr>
          <a:xfrm>
            <a:off x="1851670" y="6156176"/>
            <a:ext cx="2520280" cy="246221"/>
          </a:xfrm>
          <a:prstGeom prst="rect">
            <a:avLst/>
          </a:prstGeom>
          <a:noFill/>
        </p:spPr>
        <p:txBody>
          <a:bodyPr wrap="square" rtlCol="0">
            <a:spAutoFit/>
          </a:bodyPr>
          <a:lstStyle/>
          <a:p>
            <a:r>
              <a:rPr lang="en-US" sz="1000" smtClean="0"/>
              <a:t>Mechanized Division Area of Operations</a:t>
            </a:r>
            <a:endParaRPr lang="en-US" sz="1000"/>
          </a:p>
        </p:txBody>
      </p:sp>
      <p:sp>
        <p:nvSpPr>
          <p:cNvPr id="55" name="TekstSylinder 54"/>
          <p:cNvSpPr txBox="1"/>
          <p:nvPr/>
        </p:nvSpPr>
        <p:spPr>
          <a:xfrm>
            <a:off x="3554596" y="0"/>
            <a:ext cx="1707654" cy="467544"/>
          </a:xfrm>
          <a:prstGeom prst="rect">
            <a:avLst/>
          </a:prstGeom>
          <a:noFill/>
        </p:spPr>
        <p:txBody>
          <a:bodyPr wrap="square" rtlCol="0" anchor="ctr">
            <a:noAutofit/>
          </a:bodyPr>
          <a:lstStyle/>
          <a:p>
            <a:pPr algn="ctr"/>
            <a:r>
              <a:rPr lang="en-US" sz="1400" b="1" smtClean="0">
                <a:solidFill>
                  <a:schemeClr val="bg1">
                    <a:lumMod val="75000"/>
                  </a:schemeClr>
                </a:solidFill>
              </a:rPr>
              <a:t>PART 1:Explanation</a:t>
            </a:r>
            <a:endParaRPr lang="en-US" sz="1400" b="1">
              <a:solidFill>
                <a:schemeClr val="bg1">
                  <a:lumMod val="75000"/>
                </a:schemeClr>
              </a:solidFill>
            </a:endParaRPr>
          </a:p>
        </p:txBody>
      </p:sp>
      <p:sp>
        <p:nvSpPr>
          <p:cNvPr id="2" name="Tittel 1"/>
          <p:cNvSpPr>
            <a:spLocks noGrp="1"/>
          </p:cNvSpPr>
          <p:nvPr>
            <p:ph type="title"/>
          </p:nvPr>
        </p:nvSpPr>
        <p:spPr>
          <a:xfrm>
            <a:off x="0" y="395536"/>
            <a:ext cx="5143500" cy="288032"/>
          </a:xfrm>
          <a:noFill/>
        </p:spPr>
        <p:txBody>
          <a:bodyPr/>
          <a:lstStyle/>
          <a:p>
            <a:r>
              <a:rPr lang="en-US" sz="1600" smtClean="0"/>
              <a:t>Explanation : Example</a:t>
            </a:r>
            <a:endParaRPr lang="en-US" sz="1600"/>
          </a:p>
        </p:txBody>
      </p:sp>
      <p:sp>
        <p:nvSpPr>
          <p:cNvPr id="56" name="TekstSylinder 55">
            <a:hlinkClick r:id="rId7"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57" name="TekstSylinder 56">
            <a:hlinkClick r:id="rId2"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theme/theme1.xml><?xml version="1.0" encoding="utf-8"?>
<a:theme xmlns:a="http://schemas.openxmlformats.org/drawingml/2006/main" name="Kontortema">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5546</TotalTime>
  <Words>6510</Words>
  <Application>Microsoft Office PowerPoint</Application>
  <PresentationFormat>Skjermfremvisning (16:9)</PresentationFormat>
  <Paragraphs>1329</Paragraphs>
  <Slides>65</Slides>
  <Notes>3</Notes>
  <HiddenSlides>5</HiddenSlides>
  <MMClips>0</MMClips>
  <ScaleCrop>false</ScaleCrop>
  <HeadingPairs>
    <vt:vector size="4" baseType="variant">
      <vt:variant>
        <vt:lpstr>Tema</vt:lpstr>
      </vt:variant>
      <vt:variant>
        <vt:i4>1</vt:i4>
      </vt:variant>
      <vt:variant>
        <vt:lpstr>Lysbildetitler</vt:lpstr>
      </vt:variant>
      <vt:variant>
        <vt:i4>65</vt:i4>
      </vt:variant>
    </vt:vector>
  </HeadingPairs>
  <TitlesOfParts>
    <vt:vector size="66" baseType="lpstr">
      <vt:lpstr>Kontortema</vt:lpstr>
      <vt:lpstr>Lysbilde 1</vt:lpstr>
      <vt:lpstr>Introduction</vt:lpstr>
      <vt:lpstr>Version control</vt:lpstr>
      <vt:lpstr>Content</vt:lpstr>
      <vt:lpstr>Explanation: Symbols</vt:lpstr>
      <vt:lpstr>Explanation #2</vt:lpstr>
      <vt:lpstr>Unit size </vt:lpstr>
      <vt:lpstr>Symbols (Type and size)</vt:lpstr>
      <vt:lpstr>Explanation : Example</vt:lpstr>
      <vt:lpstr>Same example, with military symbols</vt:lpstr>
      <vt:lpstr>Explanation : Hierarchy</vt:lpstr>
      <vt:lpstr>Explanation: Distances</vt:lpstr>
      <vt:lpstr>Indicators</vt:lpstr>
      <vt:lpstr>GROUND FORCES</vt:lpstr>
      <vt:lpstr>Corps</vt:lpstr>
      <vt:lpstr>Headquarters</vt:lpstr>
      <vt:lpstr>Field Corps HQ</vt:lpstr>
      <vt:lpstr>Field Divison HQ</vt:lpstr>
      <vt:lpstr>Field Brigade HQ</vt:lpstr>
      <vt:lpstr>Armor Division</vt:lpstr>
      <vt:lpstr>Armor Brigade</vt:lpstr>
      <vt:lpstr>Lysbilde 22</vt:lpstr>
      <vt:lpstr>Mechanized Division</vt:lpstr>
      <vt:lpstr>Mechanized Brigade</vt:lpstr>
      <vt:lpstr>Lysbilde 25</vt:lpstr>
      <vt:lpstr>Motorized Division</vt:lpstr>
      <vt:lpstr>Motorized Brigade</vt:lpstr>
      <vt:lpstr>Lysbilde 28</vt:lpstr>
      <vt:lpstr>Artillery Battalion</vt:lpstr>
      <vt:lpstr>Surface-to-Surface Missile Regiment</vt:lpstr>
      <vt:lpstr>Rocket Artillery Regiment</vt:lpstr>
      <vt:lpstr>Rocket Artillery BN</vt:lpstr>
      <vt:lpstr>Air Defense Division</vt:lpstr>
      <vt:lpstr>Air Defense Regiment</vt:lpstr>
      <vt:lpstr>Air Defense Battalion</vt:lpstr>
      <vt:lpstr>Lysbilde 36</vt:lpstr>
      <vt:lpstr>Recon Regiment</vt:lpstr>
      <vt:lpstr>Recon BN</vt:lpstr>
      <vt:lpstr>Special Recon BN</vt:lpstr>
      <vt:lpstr>Airborne Brigade</vt:lpstr>
      <vt:lpstr>Airborne Battalion</vt:lpstr>
      <vt:lpstr>Helicopter Regiment</vt:lpstr>
      <vt:lpstr>Logistic Regiment</vt:lpstr>
      <vt:lpstr>Logistic Battalion</vt:lpstr>
      <vt:lpstr>Medical Battalion</vt:lpstr>
      <vt:lpstr>Lysbilde 46</vt:lpstr>
      <vt:lpstr>Lysbilde 47</vt:lpstr>
      <vt:lpstr>SPECIAL UNITS</vt:lpstr>
      <vt:lpstr>VIP General Escort</vt:lpstr>
      <vt:lpstr>Air Defense Forces (ADF)</vt:lpstr>
      <vt:lpstr>Air Defense Force Region</vt:lpstr>
      <vt:lpstr>SA-2 Regiment</vt:lpstr>
      <vt:lpstr>SA-5 Regiment</vt:lpstr>
      <vt:lpstr>SA-6 Regiment</vt:lpstr>
      <vt:lpstr>SA-10 Regiment</vt:lpstr>
      <vt:lpstr>SA-10 Battalion</vt:lpstr>
      <vt:lpstr>SA-2 Battalion</vt:lpstr>
      <vt:lpstr>SA-3 Battalion</vt:lpstr>
      <vt:lpstr>SA-5 Battalion</vt:lpstr>
      <vt:lpstr>SA-6 Battalion</vt:lpstr>
      <vt:lpstr>SA-11 Battalion</vt:lpstr>
      <vt:lpstr>SA-11 Battery</vt:lpstr>
      <vt:lpstr>Air Defense Force Battalion</vt:lpstr>
      <vt:lpstr>Air Defense Force Battery</vt:lpstr>
      <vt:lpstr>Air Defense Force Platoon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INTREP VID B-001</dc:title>
  <dc:creator>132nd Virtual Wing</dc:creator>
  <cp:lastModifiedBy>Neck</cp:lastModifiedBy>
  <cp:revision>379</cp:revision>
  <dcterms:created xsi:type="dcterms:W3CDTF">2019-03-12T22:01:00Z</dcterms:created>
  <dcterms:modified xsi:type="dcterms:W3CDTF">2021-11-28T16:29:45Z</dcterms:modified>
</cp:coreProperties>
</file>